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4"/>
  </p:sldMasterIdLst>
  <p:notesMasterIdLst>
    <p:notesMasterId r:id="rId22"/>
  </p:notesMasterIdLst>
  <p:sldIdLst>
    <p:sldId id="256" r:id="rId5"/>
    <p:sldId id="258" r:id="rId6"/>
    <p:sldId id="267" r:id="rId7"/>
    <p:sldId id="268" r:id="rId8"/>
    <p:sldId id="269" r:id="rId9"/>
    <p:sldId id="270" r:id="rId10"/>
    <p:sldId id="273" r:id="rId11"/>
    <p:sldId id="274" r:id="rId12"/>
    <p:sldId id="275" r:id="rId13"/>
    <p:sldId id="276" r:id="rId14"/>
    <p:sldId id="277" r:id="rId15"/>
    <p:sldId id="278" r:id="rId16"/>
    <p:sldId id="279" r:id="rId17"/>
    <p:sldId id="280" r:id="rId18"/>
    <p:sldId id="271"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811824-3441-450A-BE8B-1E1E11206BDE}" v="6" dt="2023-12-21T16:57:42.5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902" autoAdjust="0"/>
  </p:normalViewPr>
  <p:slideViewPr>
    <p:cSldViewPr snapToGrid="0">
      <p:cViewPr varScale="1">
        <p:scale>
          <a:sx n="64" d="100"/>
          <a:sy n="64" d="100"/>
        </p:scale>
        <p:origin x="900" y="72"/>
      </p:cViewPr>
      <p:guideLst/>
    </p:cSldViewPr>
  </p:slideViewPr>
  <p:outlineViewPr>
    <p:cViewPr>
      <p:scale>
        <a:sx n="33" d="100"/>
        <a:sy n="33" d="100"/>
      </p:scale>
      <p:origin x="0" y="-974"/>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Kunwar" userId="aebf2261f0d6e09f" providerId="LiveId" clId="{F3811824-3441-450A-BE8B-1E1E11206BDE}"/>
    <pc:docChg chg="undo custSel addSld delSld modSld">
      <pc:chgData name="Shiva Kunwar" userId="aebf2261f0d6e09f" providerId="LiveId" clId="{F3811824-3441-450A-BE8B-1E1E11206BDE}" dt="2023-12-22T15:43:25.860" v="2058" actId="113"/>
      <pc:docMkLst>
        <pc:docMk/>
      </pc:docMkLst>
      <pc:sldChg chg="addSp modSp mod">
        <pc:chgData name="Shiva Kunwar" userId="aebf2261f0d6e09f" providerId="LiveId" clId="{F3811824-3441-450A-BE8B-1E1E11206BDE}" dt="2023-12-21T16:17:53.165" v="297" actId="1037"/>
        <pc:sldMkLst>
          <pc:docMk/>
          <pc:sldMk cId="513983598" sldId="256"/>
        </pc:sldMkLst>
        <pc:spChg chg="mod">
          <ac:chgData name="Shiva Kunwar" userId="aebf2261f0d6e09f" providerId="LiveId" clId="{F3811824-3441-450A-BE8B-1E1E11206BDE}" dt="2023-12-21T16:17:19.150" v="272" actId="1076"/>
          <ac:spMkLst>
            <pc:docMk/>
            <pc:sldMk cId="513983598" sldId="256"/>
            <ac:spMk id="3" creationId="{27F56970-010C-D66F-1469-B2F0870F24F8}"/>
          </ac:spMkLst>
        </pc:spChg>
        <pc:spChg chg="add mod">
          <ac:chgData name="Shiva Kunwar" userId="aebf2261f0d6e09f" providerId="LiveId" clId="{F3811824-3441-450A-BE8B-1E1E11206BDE}" dt="2023-12-21T16:17:53.165" v="297" actId="1037"/>
          <ac:spMkLst>
            <pc:docMk/>
            <pc:sldMk cId="513983598" sldId="256"/>
            <ac:spMk id="11" creationId="{966A9420-2EAA-2BB1-E08B-25BFB498717E}"/>
          </ac:spMkLst>
        </pc:spChg>
      </pc:sldChg>
      <pc:sldChg chg="del">
        <pc:chgData name="Shiva Kunwar" userId="aebf2261f0d6e09f" providerId="LiveId" clId="{F3811824-3441-450A-BE8B-1E1E11206BDE}" dt="2023-12-21T16:13:21.132" v="3" actId="47"/>
        <pc:sldMkLst>
          <pc:docMk/>
          <pc:sldMk cId="2803433059" sldId="257"/>
        </pc:sldMkLst>
      </pc:sldChg>
      <pc:sldChg chg="modSp mod">
        <pc:chgData name="Shiva Kunwar" userId="aebf2261f0d6e09f" providerId="LiveId" clId="{F3811824-3441-450A-BE8B-1E1E11206BDE}" dt="2023-12-22T15:43:25.860" v="2058" actId="113"/>
        <pc:sldMkLst>
          <pc:docMk/>
          <pc:sldMk cId="399910915" sldId="258"/>
        </pc:sldMkLst>
        <pc:spChg chg="mod">
          <ac:chgData name="Shiva Kunwar" userId="aebf2261f0d6e09f" providerId="LiveId" clId="{F3811824-3441-450A-BE8B-1E1E11206BDE}" dt="2023-12-22T15:43:25.860" v="2058" actId="113"/>
          <ac:spMkLst>
            <pc:docMk/>
            <pc:sldMk cId="399910915" sldId="258"/>
            <ac:spMk id="3" creationId="{EA41DC63-DCE7-5ABF-7367-A046B49BC6A7}"/>
          </ac:spMkLst>
        </pc:spChg>
        <pc:spChg chg="mod">
          <ac:chgData name="Shiva Kunwar" userId="aebf2261f0d6e09f" providerId="LiveId" clId="{F3811824-3441-450A-BE8B-1E1E11206BDE}" dt="2023-12-21T16:22:10.293" v="448"/>
          <ac:spMkLst>
            <pc:docMk/>
            <pc:sldMk cId="399910915" sldId="258"/>
            <ac:spMk id="6" creationId="{23D46E95-7705-1A6D-2CEE-5890E3B6E781}"/>
          </ac:spMkLst>
        </pc:spChg>
      </pc:sldChg>
      <pc:sldChg chg="del">
        <pc:chgData name="Shiva Kunwar" userId="aebf2261f0d6e09f" providerId="LiveId" clId="{F3811824-3441-450A-BE8B-1E1E11206BDE}" dt="2023-12-21T16:13:21.132" v="3" actId="47"/>
        <pc:sldMkLst>
          <pc:docMk/>
          <pc:sldMk cId="2283349337" sldId="259"/>
        </pc:sldMkLst>
      </pc:sldChg>
      <pc:sldChg chg="del">
        <pc:chgData name="Shiva Kunwar" userId="aebf2261f0d6e09f" providerId="LiveId" clId="{F3811824-3441-450A-BE8B-1E1E11206BDE}" dt="2023-12-21T16:13:21.132" v="3" actId="47"/>
        <pc:sldMkLst>
          <pc:docMk/>
          <pc:sldMk cId="2887347244" sldId="260"/>
        </pc:sldMkLst>
      </pc:sldChg>
      <pc:sldChg chg="del">
        <pc:chgData name="Shiva Kunwar" userId="aebf2261f0d6e09f" providerId="LiveId" clId="{F3811824-3441-450A-BE8B-1E1E11206BDE}" dt="2023-12-21T16:13:18.033" v="2" actId="47"/>
        <pc:sldMkLst>
          <pc:docMk/>
          <pc:sldMk cId="2648360811" sldId="261"/>
        </pc:sldMkLst>
      </pc:sldChg>
      <pc:sldChg chg="del">
        <pc:chgData name="Shiva Kunwar" userId="aebf2261f0d6e09f" providerId="LiveId" clId="{F3811824-3441-450A-BE8B-1E1E11206BDE}" dt="2023-12-21T16:13:18.033" v="2" actId="47"/>
        <pc:sldMkLst>
          <pc:docMk/>
          <pc:sldMk cId="2592143716" sldId="262"/>
        </pc:sldMkLst>
      </pc:sldChg>
      <pc:sldChg chg="del">
        <pc:chgData name="Shiva Kunwar" userId="aebf2261f0d6e09f" providerId="LiveId" clId="{F3811824-3441-450A-BE8B-1E1E11206BDE}" dt="2023-12-21T16:13:18.033" v="2" actId="47"/>
        <pc:sldMkLst>
          <pc:docMk/>
          <pc:sldMk cId="1658221180" sldId="263"/>
        </pc:sldMkLst>
      </pc:sldChg>
      <pc:sldChg chg="del">
        <pc:chgData name="Shiva Kunwar" userId="aebf2261f0d6e09f" providerId="LiveId" clId="{F3811824-3441-450A-BE8B-1E1E11206BDE}" dt="2023-12-21T16:13:18.033" v="2" actId="47"/>
        <pc:sldMkLst>
          <pc:docMk/>
          <pc:sldMk cId="4179328529" sldId="264"/>
        </pc:sldMkLst>
      </pc:sldChg>
      <pc:sldChg chg="addSp delSp modSp mod setBg">
        <pc:chgData name="Shiva Kunwar" userId="aebf2261f0d6e09f" providerId="LiveId" clId="{F3811824-3441-450A-BE8B-1E1E11206BDE}" dt="2023-12-21T17:27:20.374" v="1690" actId="404"/>
        <pc:sldMkLst>
          <pc:docMk/>
          <pc:sldMk cId="4033552605" sldId="265"/>
        </pc:sldMkLst>
        <pc:spChg chg="mod">
          <ac:chgData name="Shiva Kunwar" userId="aebf2261f0d6e09f" providerId="LiveId" clId="{F3811824-3441-450A-BE8B-1E1E11206BDE}" dt="2023-12-21T16:15:20.892" v="88" actId="2711"/>
          <ac:spMkLst>
            <pc:docMk/>
            <pc:sldMk cId="4033552605" sldId="265"/>
            <ac:spMk id="2" creationId="{7E66E72E-376F-834C-CD79-32264CC5EA9D}"/>
          </ac:spMkLst>
        </pc:spChg>
        <pc:spChg chg="mod">
          <ac:chgData name="Shiva Kunwar" userId="aebf2261f0d6e09f" providerId="LiveId" clId="{F3811824-3441-450A-BE8B-1E1E11206BDE}" dt="2023-12-21T17:27:20.374" v="1690" actId="404"/>
          <ac:spMkLst>
            <pc:docMk/>
            <pc:sldMk cId="4033552605" sldId="265"/>
            <ac:spMk id="3" creationId="{73F96AC3-CB6B-911F-8FF9-F5D96FBB5261}"/>
          </ac:spMkLst>
        </pc:spChg>
        <pc:spChg chg="del">
          <ac:chgData name="Shiva Kunwar" userId="aebf2261f0d6e09f" providerId="LiveId" clId="{F3811824-3441-450A-BE8B-1E1E11206BDE}" dt="2023-12-21T16:13:51.396" v="4" actId="26606"/>
          <ac:spMkLst>
            <pc:docMk/>
            <pc:sldMk cId="4033552605" sldId="265"/>
            <ac:spMk id="4" creationId="{09BE8126-100B-E0F3-732C-A543D76DC582}"/>
          </ac:spMkLst>
        </pc:spChg>
        <pc:spChg chg="mod">
          <ac:chgData name="Shiva Kunwar" userId="aebf2261f0d6e09f" providerId="LiveId" clId="{F3811824-3441-450A-BE8B-1E1E11206BDE}" dt="2023-12-21T16:13:51.396" v="4" actId="26606"/>
          <ac:spMkLst>
            <pc:docMk/>
            <pc:sldMk cId="4033552605" sldId="265"/>
            <ac:spMk id="5" creationId="{1FC013E4-932A-52E1-1578-568658B75A20}"/>
          </ac:spMkLst>
        </pc:spChg>
        <pc:spChg chg="mod">
          <ac:chgData name="Shiva Kunwar" userId="aebf2261f0d6e09f" providerId="LiveId" clId="{F3811824-3441-450A-BE8B-1E1E11206BDE}" dt="2023-12-21T16:21:44.713" v="442"/>
          <ac:spMkLst>
            <pc:docMk/>
            <pc:sldMk cId="4033552605" sldId="265"/>
            <ac:spMk id="6" creationId="{CDF5B250-01D0-AFD6-9942-1BAFA5AD4538}"/>
          </ac:spMkLst>
        </pc:spChg>
        <pc:spChg chg="mod ord">
          <ac:chgData name="Shiva Kunwar" userId="aebf2261f0d6e09f" providerId="LiveId" clId="{F3811824-3441-450A-BE8B-1E1E11206BDE}" dt="2023-12-21T16:13:51.396" v="4" actId="26606"/>
          <ac:spMkLst>
            <pc:docMk/>
            <pc:sldMk cId="4033552605" sldId="265"/>
            <ac:spMk id="7" creationId="{BFE1FD33-ADFF-561E-437A-B83C3E503579}"/>
          </ac:spMkLst>
        </pc:spChg>
        <pc:spChg chg="add">
          <ac:chgData name="Shiva Kunwar" userId="aebf2261f0d6e09f" providerId="LiveId" clId="{F3811824-3441-450A-BE8B-1E1E11206BDE}" dt="2023-12-21T16:13:51.396" v="4" actId="26606"/>
          <ac:spMkLst>
            <pc:docMk/>
            <pc:sldMk cId="4033552605" sldId="265"/>
            <ac:spMk id="9" creationId="{5E789A05-76D0-47F6-AD3C-AF9057326156}"/>
          </ac:spMkLst>
        </pc:spChg>
        <pc:spChg chg="add">
          <ac:chgData name="Shiva Kunwar" userId="aebf2261f0d6e09f" providerId="LiveId" clId="{F3811824-3441-450A-BE8B-1E1E11206BDE}" dt="2023-12-21T16:13:51.396" v="4" actId="26606"/>
          <ac:spMkLst>
            <pc:docMk/>
            <pc:sldMk cId="4033552605" sldId="265"/>
            <ac:spMk id="10" creationId="{05C5A40C-F9AD-4C93-97FA-358B169FE275}"/>
          </ac:spMkLst>
        </pc:spChg>
        <pc:spChg chg="add">
          <ac:chgData name="Shiva Kunwar" userId="aebf2261f0d6e09f" providerId="LiveId" clId="{F3811824-3441-450A-BE8B-1E1E11206BDE}" dt="2023-12-21T16:13:51.396" v="4" actId="26606"/>
          <ac:spMkLst>
            <pc:docMk/>
            <pc:sldMk cId="4033552605" sldId="265"/>
            <ac:spMk id="11" creationId="{7AABA2F9-823C-4214-A440-604B5DB2FFD5}"/>
          </ac:spMkLst>
        </pc:spChg>
        <pc:spChg chg="add">
          <ac:chgData name="Shiva Kunwar" userId="aebf2261f0d6e09f" providerId="LiveId" clId="{F3811824-3441-450A-BE8B-1E1E11206BDE}" dt="2023-12-21T16:13:51.396" v="4" actId="26606"/>
          <ac:spMkLst>
            <pc:docMk/>
            <pc:sldMk cId="4033552605" sldId="265"/>
            <ac:spMk id="13" creationId="{29B92431-B474-487C-98A7-621A5D059219}"/>
          </ac:spMkLst>
        </pc:spChg>
        <pc:cxnChg chg="add">
          <ac:chgData name="Shiva Kunwar" userId="aebf2261f0d6e09f" providerId="LiveId" clId="{F3811824-3441-450A-BE8B-1E1E11206BDE}" dt="2023-12-21T16:13:51.396" v="4" actId="26606"/>
          <ac:cxnSpMkLst>
            <pc:docMk/>
            <pc:sldMk cId="4033552605" sldId="265"/>
            <ac:cxnSpMk id="15" creationId="{18BED632-3F93-4C38-BB9D-D6B36E10763E}"/>
          </ac:cxnSpMkLst>
        </pc:cxnChg>
        <pc:cxnChg chg="add">
          <ac:chgData name="Shiva Kunwar" userId="aebf2261f0d6e09f" providerId="LiveId" clId="{F3811824-3441-450A-BE8B-1E1E11206BDE}" dt="2023-12-21T16:13:51.396" v="4" actId="26606"/>
          <ac:cxnSpMkLst>
            <pc:docMk/>
            <pc:sldMk cId="4033552605" sldId="265"/>
            <ac:cxnSpMk id="17" creationId="{30D2A0D4-02A1-4D54-B25A-DF0DD9DD07C0}"/>
          </ac:cxnSpMkLst>
        </pc:cxnChg>
      </pc:sldChg>
      <pc:sldChg chg="del">
        <pc:chgData name="Shiva Kunwar" userId="aebf2261f0d6e09f" providerId="LiveId" clId="{F3811824-3441-450A-BE8B-1E1E11206BDE}" dt="2023-12-21T16:13:15.217" v="1" actId="47"/>
        <pc:sldMkLst>
          <pc:docMk/>
          <pc:sldMk cId="3651330708" sldId="266"/>
        </pc:sldMkLst>
      </pc:sldChg>
      <pc:sldChg chg="modSp add mod">
        <pc:chgData name="Shiva Kunwar" userId="aebf2261f0d6e09f" providerId="LiveId" clId="{F3811824-3441-450A-BE8B-1E1E11206BDE}" dt="2023-12-21T17:43:05.353" v="2057" actId="12"/>
        <pc:sldMkLst>
          <pc:docMk/>
          <pc:sldMk cId="3771641337" sldId="266"/>
        </pc:sldMkLst>
        <pc:spChg chg="mod">
          <ac:chgData name="Shiva Kunwar" userId="aebf2261f0d6e09f" providerId="LiveId" clId="{F3811824-3441-450A-BE8B-1E1E11206BDE}" dt="2023-12-21T16:15:48.539" v="127" actId="20577"/>
          <ac:spMkLst>
            <pc:docMk/>
            <pc:sldMk cId="3771641337" sldId="266"/>
            <ac:spMk id="2" creationId="{7E66E72E-376F-834C-CD79-32264CC5EA9D}"/>
          </ac:spMkLst>
        </pc:spChg>
        <pc:spChg chg="mod">
          <ac:chgData name="Shiva Kunwar" userId="aebf2261f0d6e09f" providerId="LiveId" clId="{F3811824-3441-450A-BE8B-1E1E11206BDE}" dt="2023-12-21T17:43:05.353" v="2057" actId="12"/>
          <ac:spMkLst>
            <pc:docMk/>
            <pc:sldMk cId="3771641337" sldId="266"/>
            <ac:spMk id="3" creationId="{73F96AC3-CB6B-911F-8FF9-F5D96FBB5261}"/>
          </ac:spMkLst>
        </pc:spChg>
        <pc:spChg chg="mod">
          <ac:chgData name="Shiva Kunwar" userId="aebf2261f0d6e09f" providerId="LiveId" clId="{F3811824-3441-450A-BE8B-1E1E11206BDE}" dt="2023-12-21T16:21:39.263" v="441" actId="20577"/>
          <ac:spMkLst>
            <pc:docMk/>
            <pc:sldMk cId="3771641337" sldId="266"/>
            <ac:spMk id="6" creationId="{CDF5B250-01D0-AFD6-9942-1BAFA5AD4538}"/>
          </ac:spMkLst>
        </pc:spChg>
      </pc:sldChg>
      <pc:sldChg chg="modSp add mod modNotesTx">
        <pc:chgData name="Shiva Kunwar" userId="aebf2261f0d6e09f" providerId="LiveId" clId="{F3811824-3441-450A-BE8B-1E1E11206BDE}" dt="2023-12-21T17:06:24.815" v="1536" actId="20577"/>
        <pc:sldMkLst>
          <pc:docMk/>
          <pc:sldMk cId="1600105505" sldId="267"/>
        </pc:sldMkLst>
        <pc:spChg chg="mod">
          <ac:chgData name="Shiva Kunwar" userId="aebf2261f0d6e09f" providerId="LiveId" clId="{F3811824-3441-450A-BE8B-1E1E11206BDE}" dt="2023-12-21T16:19:16.839" v="319" actId="20577"/>
          <ac:spMkLst>
            <pc:docMk/>
            <pc:sldMk cId="1600105505" sldId="267"/>
            <ac:spMk id="2" creationId="{CDC45947-56A6-3D94-CC1B-440530BE2E79}"/>
          </ac:spMkLst>
        </pc:spChg>
        <pc:spChg chg="mod">
          <ac:chgData name="Shiva Kunwar" userId="aebf2261f0d6e09f" providerId="LiveId" clId="{F3811824-3441-450A-BE8B-1E1E11206BDE}" dt="2023-12-21T17:06:24.815" v="1536" actId="20577"/>
          <ac:spMkLst>
            <pc:docMk/>
            <pc:sldMk cId="1600105505" sldId="267"/>
            <ac:spMk id="3" creationId="{EA41DC63-DCE7-5ABF-7367-A046B49BC6A7}"/>
          </ac:spMkLst>
        </pc:spChg>
        <pc:spChg chg="mod">
          <ac:chgData name="Shiva Kunwar" userId="aebf2261f0d6e09f" providerId="LiveId" clId="{F3811824-3441-450A-BE8B-1E1E11206BDE}" dt="2023-12-21T16:22:06.694" v="447"/>
          <ac:spMkLst>
            <pc:docMk/>
            <pc:sldMk cId="1600105505" sldId="267"/>
            <ac:spMk id="6" creationId="{23D46E95-7705-1A6D-2CEE-5890E3B6E781}"/>
          </ac:spMkLst>
        </pc:spChg>
      </pc:sldChg>
      <pc:sldChg chg="del">
        <pc:chgData name="Shiva Kunwar" userId="aebf2261f0d6e09f" providerId="LiveId" clId="{F3811824-3441-450A-BE8B-1E1E11206BDE}" dt="2023-12-21T16:13:12.850" v="0" actId="47"/>
        <pc:sldMkLst>
          <pc:docMk/>
          <pc:sldMk cId="2400080457" sldId="267"/>
        </pc:sldMkLst>
      </pc:sldChg>
      <pc:sldChg chg="modSp add mod modNotesTx">
        <pc:chgData name="Shiva Kunwar" userId="aebf2261f0d6e09f" providerId="LiveId" clId="{F3811824-3441-450A-BE8B-1E1E11206BDE}" dt="2023-12-21T17:15:20.226" v="1651" actId="403"/>
        <pc:sldMkLst>
          <pc:docMk/>
          <pc:sldMk cId="660821032" sldId="268"/>
        </pc:sldMkLst>
        <pc:spChg chg="mod">
          <ac:chgData name="Shiva Kunwar" userId="aebf2261f0d6e09f" providerId="LiveId" clId="{F3811824-3441-450A-BE8B-1E1E11206BDE}" dt="2023-12-21T17:00:13.660" v="1414" actId="20577"/>
          <ac:spMkLst>
            <pc:docMk/>
            <pc:sldMk cId="660821032" sldId="268"/>
            <ac:spMk id="2" creationId="{CDC45947-56A6-3D94-CC1B-440530BE2E79}"/>
          </ac:spMkLst>
        </pc:spChg>
        <pc:spChg chg="mod">
          <ac:chgData name="Shiva Kunwar" userId="aebf2261f0d6e09f" providerId="LiveId" clId="{F3811824-3441-450A-BE8B-1E1E11206BDE}" dt="2023-12-21T17:15:20.226" v="1651" actId="403"/>
          <ac:spMkLst>
            <pc:docMk/>
            <pc:sldMk cId="660821032" sldId="268"/>
            <ac:spMk id="3" creationId="{EA41DC63-DCE7-5ABF-7367-A046B49BC6A7}"/>
          </ac:spMkLst>
        </pc:spChg>
        <pc:spChg chg="mod">
          <ac:chgData name="Shiva Kunwar" userId="aebf2261f0d6e09f" providerId="LiveId" clId="{F3811824-3441-450A-BE8B-1E1E11206BDE}" dt="2023-12-21T16:22:02.377" v="446"/>
          <ac:spMkLst>
            <pc:docMk/>
            <pc:sldMk cId="660821032" sldId="268"/>
            <ac:spMk id="6" creationId="{23D46E95-7705-1A6D-2CEE-5890E3B6E781}"/>
          </ac:spMkLst>
        </pc:spChg>
      </pc:sldChg>
      <pc:sldChg chg="modSp add mod modNotesTx">
        <pc:chgData name="Shiva Kunwar" userId="aebf2261f0d6e09f" providerId="LiveId" clId="{F3811824-3441-450A-BE8B-1E1E11206BDE}" dt="2023-12-21T17:37:13.532" v="1925"/>
        <pc:sldMkLst>
          <pc:docMk/>
          <pc:sldMk cId="93153752" sldId="269"/>
        </pc:sldMkLst>
        <pc:spChg chg="mod">
          <ac:chgData name="Shiva Kunwar" userId="aebf2261f0d6e09f" providerId="LiveId" clId="{F3811824-3441-450A-BE8B-1E1E11206BDE}" dt="2023-12-21T16:19:36.092" v="348" actId="20577"/>
          <ac:spMkLst>
            <pc:docMk/>
            <pc:sldMk cId="93153752" sldId="269"/>
            <ac:spMk id="2" creationId="{CDC45947-56A6-3D94-CC1B-440530BE2E79}"/>
          </ac:spMkLst>
        </pc:spChg>
        <pc:spChg chg="mod">
          <ac:chgData name="Shiva Kunwar" userId="aebf2261f0d6e09f" providerId="LiveId" clId="{F3811824-3441-450A-BE8B-1E1E11206BDE}" dt="2023-12-21T17:37:13.532" v="1925"/>
          <ac:spMkLst>
            <pc:docMk/>
            <pc:sldMk cId="93153752" sldId="269"/>
            <ac:spMk id="3" creationId="{EA41DC63-DCE7-5ABF-7367-A046B49BC6A7}"/>
          </ac:spMkLst>
        </pc:spChg>
        <pc:spChg chg="mod">
          <ac:chgData name="Shiva Kunwar" userId="aebf2261f0d6e09f" providerId="LiveId" clId="{F3811824-3441-450A-BE8B-1E1E11206BDE}" dt="2023-12-21T16:21:56.211" v="445"/>
          <ac:spMkLst>
            <pc:docMk/>
            <pc:sldMk cId="93153752" sldId="269"/>
            <ac:spMk id="6" creationId="{23D46E95-7705-1A6D-2CEE-5890E3B6E781}"/>
          </ac:spMkLst>
        </pc:spChg>
      </pc:sldChg>
      <pc:sldChg chg="modSp add mod modNotesTx">
        <pc:chgData name="Shiva Kunwar" userId="aebf2261f0d6e09f" providerId="LiveId" clId="{F3811824-3441-450A-BE8B-1E1E11206BDE}" dt="2023-12-21T16:41:54.906" v="608" actId="20577"/>
        <pc:sldMkLst>
          <pc:docMk/>
          <pc:sldMk cId="394631926" sldId="270"/>
        </pc:sldMkLst>
        <pc:spChg chg="mod">
          <ac:chgData name="Shiva Kunwar" userId="aebf2261f0d6e09f" providerId="LiveId" clId="{F3811824-3441-450A-BE8B-1E1E11206BDE}" dt="2023-12-21T16:41:54.906" v="608" actId="20577"/>
          <ac:spMkLst>
            <pc:docMk/>
            <pc:sldMk cId="394631926" sldId="270"/>
            <ac:spMk id="2" creationId="{CDC45947-56A6-3D94-CC1B-440530BE2E79}"/>
          </ac:spMkLst>
        </pc:spChg>
        <pc:spChg chg="mod">
          <ac:chgData name="Shiva Kunwar" userId="aebf2261f0d6e09f" providerId="LiveId" clId="{F3811824-3441-450A-BE8B-1E1E11206BDE}" dt="2023-12-21T16:41:47.990" v="599" actId="113"/>
          <ac:spMkLst>
            <pc:docMk/>
            <pc:sldMk cId="394631926" sldId="270"/>
            <ac:spMk id="3" creationId="{EA41DC63-DCE7-5ABF-7367-A046B49BC6A7}"/>
          </ac:spMkLst>
        </pc:spChg>
        <pc:spChg chg="mod">
          <ac:chgData name="Shiva Kunwar" userId="aebf2261f0d6e09f" providerId="LiveId" clId="{F3811824-3441-450A-BE8B-1E1E11206BDE}" dt="2023-12-21T16:21:52.578" v="444"/>
          <ac:spMkLst>
            <pc:docMk/>
            <pc:sldMk cId="394631926" sldId="270"/>
            <ac:spMk id="6" creationId="{23D46E95-7705-1A6D-2CEE-5890E3B6E781}"/>
          </ac:spMkLst>
        </pc:spChg>
      </pc:sldChg>
      <pc:sldChg chg="modSp add mod modNotesTx">
        <pc:chgData name="Shiva Kunwar" userId="aebf2261f0d6e09f" providerId="LiveId" clId="{F3811824-3441-450A-BE8B-1E1E11206BDE}" dt="2023-12-21T17:11:23.127" v="1638" actId="20577"/>
        <pc:sldMkLst>
          <pc:docMk/>
          <pc:sldMk cId="2020265371" sldId="271"/>
        </pc:sldMkLst>
        <pc:spChg chg="mod">
          <ac:chgData name="Shiva Kunwar" userId="aebf2261f0d6e09f" providerId="LiveId" clId="{F3811824-3441-450A-BE8B-1E1E11206BDE}" dt="2023-12-21T16:19:57.204" v="403" actId="20577"/>
          <ac:spMkLst>
            <pc:docMk/>
            <pc:sldMk cId="2020265371" sldId="271"/>
            <ac:spMk id="2" creationId="{CDC45947-56A6-3D94-CC1B-440530BE2E79}"/>
          </ac:spMkLst>
        </pc:spChg>
        <pc:spChg chg="mod">
          <ac:chgData name="Shiva Kunwar" userId="aebf2261f0d6e09f" providerId="LiveId" clId="{F3811824-3441-450A-BE8B-1E1E11206BDE}" dt="2023-12-21T17:11:23.127" v="1638" actId="20577"/>
          <ac:spMkLst>
            <pc:docMk/>
            <pc:sldMk cId="2020265371" sldId="271"/>
            <ac:spMk id="3" creationId="{EA41DC63-DCE7-5ABF-7367-A046B49BC6A7}"/>
          </ac:spMkLst>
        </pc:spChg>
        <pc:spChg chg="mod">
          <ac:chgData name="Shiva Kunwar" userId="aebf2261f0d6e09f" providerId="LiveId" clId="{F3811824-3441-450A-BE8B-1E1E11206BDE}" dt="2023-12-21T16:21:48.245" v="443"/>
          <ac:spMkLst>
            <pc:docMk/>
            <pc:sldMk cId="2020265371" sldId="271"/>
            <ac:spMk id="6" creationId="{23D46E95-7705-1A6D-2CEE-5890E3B6E781}"/>
          </ac:spMkLst>
        </pc:spChg>
      </pc:sldChg>
      <pc:sldChg chg="modSp add del mod">
        <pc:chgData name="Shiva Kunwar" userId="aebf2261f0d6e09f" providerId="LiveId" clId="{F3811824-3441-450A-BE8B-1E1E11206BDE}" dt="2023-12-21T17:29:40.013" v="1694" actId="47"/>
        <pc:sldMkLst>
          <pc:docMk/>
          <pc:sldMk cId="3376154745" sldId="272"/>
        </pc:sldMkLst>
        <pc:spChg chg="mod">
          <ac:chgData name="Shiva Kunwar" userId="aebf2261f0d6e09f" providerId="LiveId" clId="{F3811824-3441-450A-BE8B-1E1E11206BDE}" dt="2023-12-21T16:58:06.754" v="1396" actId="20577"/>
          <ac:spMkLst>
            <pc:docMk/>
            <pc:sldMk cId="3376154745" sldId="272"/>
            <ac:spMk id="3" creationId="{EA41DC63-DCE7-5ABF-7367-A046B49BC6A7}"/>
          </ac:spMkLst>
        </pc:spChg>
      </pc:sldChg>
      <pc:sldChg chg="modSp add mod">
        <pc:chgData name="Shiva Kunwar" userId="aebf2261f0d6e09f" providerId="LiveId" clId="{F3811824-3441-450A-BE8B-1E1E11206BDE}" dt="2023-12-21T16:46:13.923" v="627" actId="20577"/>
        <pc:sldMkLst>
          <pc:docMk/>
          <pc:sldMk cId="2253161650" sldId="273"/>
        </pc:sldMkLst>
        <pc:spChg chg="mod">
          <ac:chgData name="Shiva Kunwar" userId="aebf2261f0d6e09f" providerId="LiveId" clId="{F3811824-3441-450A-BE8B-1E1E11206BDE}" dt="2023-12-21T16:45:48.461" v="619" actId="20577"/>
          <ac:spMkLst>
            <pc:docMk/>
            <pc:sldMk cId="2253161650" sldId="273"/>
            <ac:spMk id="2" creationId="{CDC45947-56A6-3D94-CC1B-440530BE2E79}"/>
          </ac:spMkLst>
        </pc:spChg>
        <pc:spChg chg="mod">
          <ac:chgData name="Shiva Kunwar" userId="aebf2261f0d6e09f" providerId="LiveId" clId="{F3811824-3441-450A-BE8B-1E1E11206BDE}" dt="2023-12-21T16:46:13.923" v="627" actId="20577"/>
          <ac:spMkLst>
            <pc:docMk/>
            <pc:sldMk cId="2253161650" sldId="273"/>
            <ac:spMk id="3" creationId="{EA41DC63-DCE7-5ABF-7367-A046B49BC6A7}"/>
          </ac:spMkLst>
        </pc:spChg>
      </pc:sldChg>
      <pc:sldChg chg="modSp add mod">
        <pc:chgData name="Shiva Kunwar" userId="aebf2261f0d6e09f" providerId="LiveId" clId="{F3811824-3441-450A-BE8B-1E1E11206BDE}" dt="2023-12-21T16:48:24.662" v="640" actId="113"/>
        <pc:sldMkLst>
          <pc:docMk/>
          <pc:sldMk cId="3468023329" sldId="274"/>
        </pc:sldMkLst>
        <pc:spChg chg="mod">
          <ac:chgData name="Shiva Kunwar" userId="aebf2261f0d6e09f" providerId="LiveId" clId="{F3811824-3441-450A-BE8B-1E1E11206BDE}" dt="2023-12-21T16:48:24.662" v="640" actId="113"/>
          <ac:spMkLst>
            <pc:docMk/>
            <pc:sldMk cId="3468023329" sldId="274"/>
            <ac:spMk id="3" creationId="{EA41DC63-DCE7-5ABF-7367-A046B49BC6A7}"/>
          </ac:spMkLst>
        </pc:spChg>
      </pc:sldChg>
      <pc:sldChg chg="modSp add mod">
        <pc:chgData name="Shiva Kunwar" userId="aebf2261f0d6e09f" providerId="LiveId" clId="{F3811824-3441-450A-BE8B-1E1E11206BDE}" dt="2023-12-21T16:48:43.127" v="646" actId="113"/>
        <pc:sldMkLst>
          <pc:docMk/>
          <pc:sldMk cId="1732684722" sldId="275"/>
        </pc:sldMkLst>
        <pc:spChg chg="mod">
          <ac:chgData name="Shiva Kunwar" userId="aebf2261f0d6e09f" providerId="LiveId" clId="{F3811824-3441-450A-BE8B-1E1E11206BDE}" dt="2023-12-21T16:48:43.127" v="646" actId="113"/>
          <ac:spMkLst>
            <pc:docMk/>
            <pc:sldMk cId="1732684722" sldId="275"/>
            <ac:spMk id="3" creationId="{EA41DC63-DCE7-5ABF-7367-A046B49BC6A7}"/>
          </ac:spMkLst>
        </pc:spChg>
      </pc:sldChg>
      <pc:sldChg chg="modSp add mod">
        <pc:chgData name="Shiva Kunwar" userId="aebf2261f0d6e09f" providerId="LiveId" clId="{F3811824-3441-450A-BE8B-1E1E11206BDE}" dt="2023-12-21T16:57:26.372" v="1395" actId="20577"/>
        <pc:sldMkLst>
          <pc:docMk/>
          <pc:sldMk cId="3544414768" sldId="276"/>
        </pc:sldMkLst>
        <pc:spChg chg="mod">
          <ac:chgData name="Shiva Kunwar" userId="aebf2261f0d6e09f" providerId="LiveId" clId="{F3811824-3441-450A-BE8B-1E1E11206BDE}" dt="2023-12-21T16:48:59.703" v="665" actId="20577"/>
          <ac:spMkLst>
            <pc:docMk/>
            <pc:sldMk cId="3544414768" sldId="276"/>
            <ac:spMk id="2" creationId="{CDC45947-56A6-3D94-CC1B-440530BE2E79}"/>
          </ac:spMkLst>
        </pc:spChg>
        <pc:spChg chg="mod">
          <ac:chgData name="Shiva Kunwar" userId="aebf2261f0d6e09f" providerId="LiveId" clId="{F3811824-3441-450A-BE8B-1E1E11206BDE}" dt="2023-12-21T16:57:26.372" v="1395" actId="20577"/>
          <ac:spMkLst>
            <pc:docMk/>
            <pc:sldMk cId="3544414768" sldId="276"/>
            <ac:spMk id="3" creationId="{EA41DC63-DCE7-5ABF-7367-A046B49BC6A7}"/>
          </ac:spMkLst>
        </pc:spChg>
      </pc:sldChg>
      <pc:sldChg chg="modSp add mod">
        <pc:chgData name="Shiva Kunwar" userId="aebf2261f0d6e09f" providerId="LiveId" clId="{F3811824-3441-450A-BE8B-1E1E11206BDE}" dt="2023-12-21T16:55:17.799" v="1191" actId="20577"/>
        <pc:sldMkLst>
          <pc:docMk/>
          <pc:sldMk cId="1931651220" sldId="277"/>
        </pc:sldMkLst>
        <pc:spChg chg="mod">
          <ac:chgData name="Shiva Kunwar" userId="aebf2261f0d6e09f" providerId="LiveId" clId="{F3811824-3441-450A-BE8B-1E1E11206BDE}" dt="2023-12-21T16:52:11.430" v="788" actId="20577"/>
          <ac:spMkLst>
            <pc:docMk/>
            <pc:sldMk cId="1931651220" sldId="277"/>
            <ac:spMk id="2" creationId="{CDC45947-56A6-3D94-CC1B-440530BE2E79}"/>
          </ac:spMkLst>
        </pc:spChg>
        <pc:spChg chg="mod">
          <ac:chgData name="Shiva Kunwar" userId="aebf2261f0d6e09f" providerId="LiveId" clId="{F3811824-3441-450A-BE8B-1E1E11206BDE}" dt="2023-12-21T16:55:17.799" v="1191" actId="20577"/>
          <ac:spMkLst>
            <pc:docMk/>
            <pc:sldMk cId="1931651220" sldId="277"/>
            <ac:spMk id="3" creationId="{EA41DC63-DCE7-5ABF-7367-A046B49BC6A7}"/>
          </ac:spMkLst>
        </pc:spChg>
      </pc:sldChg>
      <pc:sldChg chg="modSp new mod">
        <pc:chgData name="Shiva Kunwar" userId="aebf2261f0d6e09f" providerId="LiveId" clId="{F3811824-3441-450A-BE8B-1E1E11206BDE}" dt="2023-12-21T17:39:14.642" v="1968" actId="11"/>
        <pc:sldMkLst>
          <pc:docMk/>
          <pc:sldMk cId="2356649918" sldId="278"/>
        </pc:sldMkLst>
        <pc:spChg chg="mod">
          <ac:chgData name="Shiva Kunwar" userId="aebf2261f0d6e09f" providerId="LiveId" clId="{F3811824-3441-450A-BE8B-1E1E11206BDE}" dt="2023-12-21T17:29:30.447" v="1692"/>
          <ac:spMkLst>
            <pc:docMk/>
            <pc:sldMk cId="2356649918" sldId="278"/>
            <ac:spMk id="2" creationId="{AD37A67C-225E-1859-D1DE-DA33715F7F15}"/>
          </ac:spMkLst>
        </pc:spChg>
        <pc:spChg chg="mod">
          <ac:chgData name="Shiva Kunwar" userId="aebf2261f0d6e09f" providerId="LiveId" clId="{F3811824-3441-450A-BE8B-1E1E11206BDE}" dt="2023-12-21T17:38:46.758" v="1960" actId="12"/>
          <ac:spMkLst>
            <pc:docMk/>
            <pc:sldMk cId="2356649918" sldId="278"/>
            <ac:spMk id="3" creationId="{83FC8B01-D4E8-1580-5912-C5EE8AB42DB9}"/>
          </ac:spMkLst>
        </pc:spChg>
        <pc:spChg chg="mod">
          <ac:chgData name="Shiva Kunwar" userId="aebf2261f0d6e09f" providerId="LiveId" clId="{F3811824-3441-450A-BE8B-1E1E11206BDE}" dt="2023-12-21T17:39:14.642" v="1968" actId="11"/>
          <ac:spMkLst>
            <pc:docMk/>
            <pc:sldMk cId="2356649918" sldId="278"/>
            <ac:spMk id="4" creationId="{C554B894-2071-8FC6-314C-964F8B8BFCE4}"/>
          </ac:spMkLst>
        </pc:spChg>
        <pc:spChg chg="mod">
          <ac:chgData name="Shiva Kunwar" userId="aebf2261f0d6e09f" providerId="LiveId" clId="{F3811824-3441-450A-BE8B-1E1E11206BDE}" dt="2023-12-21T17:29:44.963" v="1704" actId="20577"/>
          <ac:spMkLst>
            <pc:docMk/>
            <pc:sldMk cId="2356649918" sldId="278"/>
            <ac:spMk id="5" creationId="{897CBF68-3B61-04C4-36A7-42C996315BAF}"/>
          </ac:spMkLst>
        </pc:spChg>
        <pc:spChg chg="mod">
          <ac:chgData name="Shiva Kunwar" userId="aebf2261f0d6e09f" providerId="LiveId" clId="{F3811824-3441-450A-BE8B-1E1E11206BDE}" dt="2023-12-21T17:29:37.731" v="1693"/>
          <ac:spMkLst>
            <pc:docMk/>
            <pc:sldMk cId="2356649918" sldId="278"/>
            <ac:spMk id="6" creationId="{25FE7534-FFCF-B787-0DB7-57771551A007}"/>
          </ac:spMkLst>
        </pc:spChg>
      </pc:sldChg>
      <pc:sldChg chg="modSp add mod">
        <pc:chgData name="Shiva Kunwar" userId="aebf2261f0d6e09f" providerId="LiveId" clId="{F3811824-3441-450A-BE8B-1E1E11206BDE}" dt="2023-12-21T17:39:45.319" v="1974" actId="11"/>
        <pc:sldMkLst>
          <pc:docMk/>
          <pc:sldMk cId="648691045" sldId="279"/>
        </pc:sldMkLst>
        <pc:spChg chg="mod">
          <ac:chgData name="Shiva Kunwar" userId="aebf2261f0d6e09f" providerId="LiveId" clId="{F3811824-3441-450A-BE8B-1E1E11206BDE}" dt="2023-12-21T17:39:30.970" v="1971" actId="11"/>
          <ac:spMkLst>
            <pc:docMk/>
            <pc:sldMk cId="648691045" sldId="279"/>
            <ac:spMk id="3" creationId="{83FC8B01-D4E8-1580-5912-C5EE8AB42DB9}"/>
          </ac:spMkLst>
        </pc:spChg>
        <pc:spChg chg="mod">
          <ac:chgData name="Shiva Kunwar" userId="aebf2261f0d6e09f" providerId="LiveId" clId="{F3811824-3441-450A-BE8B-1E1E11206BDE}" dt="2023-12-21T17:39:45.319" v="1974" actId="11"/>
          <ac:spMkLst>
            <pc:docMk/>
            <pc:sldMk cId="648691045" sldId="279"/>
            <ac:spMk id="4" creationId="{C554B894-2071-8FC6-314C-964F8B8BFCE4}"/>
          </ac:spMkLst>
        </pc:spChg>
      </pc:sldChg>
      <pc:sldChg chg="modSp add mod">
        <pc:chgData name="Shiva Kunwar" userId="aebf2261f0d6e09f" providerId="LiveId" clId="{F3811824-3441-450A-BE8B-1E1E11206BDE}" dt="2023-12-21T17:42:24.242" v="2054" actId="255"/>
        <pc:sldMkLst>
          <pc:docMk/>
          <pc:sldMk cId="4221170188" sldId="280"/>
        </pc:sldMkLst>
        <pc:spChg chg="mod">
          <ac:chgData name="Shiva Kunwar" userId="aebf2261f0d6e09f" providerId="LiveId" clId="{F3811824-3441-450A-BE8B-1E1E11206BDE}" dt="2023-12-21T17:42:20.490" v="2053" actId="255"/>
          <ac:spMkLst>
            <pc:docMk/>
            <pc:sldMk cId="4221170188" sldId="280"/>
            <ac:spMk id="3" creationId="{83FC8B01-D4E8-1580-5912-C5EE8AB42DB9}"/>
          </ac:spMkLst>
        </pc:spChg>
        <pc:spChg chg="mod">
          <ac:chgData name="Shiva Kunwar" userId="aebf2261f0d6e09f" providerId="LiveId" clId="{F3811824-3441-450A-BE8B-1E1E11206BDE}" dt="2023-12-21T17:42:24.242" v="2054" actId="255"/>
          <ac:spMkLst>
            <pc:docMk/>
            <pc:sldMk cId="4221170188" sldId="280"/>
            <ac:spMk id="4" creationId="{C554B894-2071-8FC6-314C-964F8B8BFCE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12/22/2023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2345445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10</a:t>
            </a:fld>
            <a:endParaRPr lang="en-US" dirty="0"/>
          </a:p>
        </p:txBody>
      </p:sp>
    </p:spTree>
    <p:extLst>
      <p:ext uri="{BB962C8B-B14F-4D97-AF65-F5344CB8AC3E}">
        <p14:creationId xmlns:p14="http://schemas.microsoft.com/office/powerpoint/2010/main" val="3126934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11</a:t>
            </a:fld>
            <a:endParaRPr lang="en-US" dirty="0"/>
          </a:p>
        </p:txBody>
      </p:sp>
    </p:spTree>
    <p:extLst>
      <p:ext uri="{BB962C8B-B14F-4D97-AF65-F5344CB8AC3E}">
        <p14:creationId xmlns:p14="http://schemas.microsoft.com/office/powerpoint/2010/main" val="3060428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15</a:t>
            </a:fld>
            <a:endParaRPr lang="en-US" dirty="0"/>
          </a:p>
        </p:txBody>
      </p:sp>
    </p:spTree>
    <p:extLst>
      <p:ext uri="{BB962C8B-B14F-4D97-AF65-F5344CB8AC3E}">
        <p14:creationId xmlns:p14="http://schemas.microsoft.com/office/powerpoint/2010/main" val="4036945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Class discussion on real-world applications of databases.</a:t>
            </a:r>
          </a:p>
          <a:p>
            <a:pPr algn="l">
              <a:buFont typeface="Arial" panose="020B0604020202020204" pitchFamily="34" charset="0"/>
              <a:buChar char="•"/>
            </a:pPr>
            <a:r>
              <a:rPr lang="en-US" b="0" i="0" dirty="0">
                <a:solidFill>
                  <a:srgbClr val="374151"/>
                </a:solidFill>
                <a:effectLst/>
                <a:latin typeface="Söhne"/>
              </a:rPr>
              <a:t>Quiz on basic database terminology.</a:t>
            </a:r>
          </a:p>
          <a:p>
            <a:pPr algn="l">
              <a:buFont typeface="Arial" panose="020B0604020202020204" pitchFamily="34" charset="0"/>
              <a:buChar char="•"/>
            </a:pPr>
            <a:r>
              <a:rPr lang="en-US" b="0" i="0" dirty="0">
                <a:solidFill>
                  <a:srgbClr val="374151"/>
                </a:solidFill>
                <a:effectLst/>
                <a:latin typeface="Söhne"/>
              </a:rPr>
              <a:t>Hands-on exercise: Create a simple database using DDL commands.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017244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3242887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3623183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3669146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126000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997415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169918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3661117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C3AFB24-9188-4C0A-A512-E59E6F17DCAF}"/>
              </a:ext>
              <a:ext uri="{C183D7F6-B498-43B3-948B-1728B52AA6E4}">
                <adec:decorative xmlns:adec="http://schemas.microsoft.com/office/drawing/2017/decorative" val="1"/>
              </a:ext>
            </a:extLst>
          </p:cNvPr>
          <p:cNvSpPr/>
          <p:nvPr userDrawn="1"/>
        </p:nvSpPr>
        <p:spPr>
          <a:xfrm rot="10800000">
            <a:off x="4565"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4D31D73-6FE4-4E4B-8D0B-E55FABBFA92B}"/>
              </a:ext>
              <a:ext uri="{C183D7F6-B498-43B3-948B-1728B52AA6E4}">
                <adec:decorative xmlns:adec="http://schemas.microsoft.com/office/drawing/2017/decorative" val="1"/>
              </a:ext>
            </a:extLst>
          </p:cNvPr>
          <p:cNvSpPr/>
          <p:nvPr userDrawn="1"/>
        </p:nvSpPr>
        <p:spPr>
          <a:xfrm rot="10800000">
            <a:off x="1524" y="4294290"/>
            <a:ext cx="12188952" cy="2586866"/>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39A9F4D9-AE67-4B73-8B27-FD437564D7A6}"/>
              </a:ext>
            </a:extLst>
          </p:cNvPr>
          <p:cNvSpPr>
            <a:spLocks noGrp="1"/>
          </p:cNvSpPr>
          <p:nvPr>
            <p:ph type="ctrTitle"/>
          </p:nvPr>
        </p:nvSpPr>
        <p:spPr>
          <a:xfrm>
            <a:off x="422899" y="4476329"/>
            <a:ext cx="6467547" cy="1558680"/>
          </a:xfrm>
        </p:spPr>
        <p:txBody>
          <a:bodyPr anchor="ctr" anchorCtr="0">
            <a:normAutofit/>
          </a:bodyPr>
          <a:lstStyle/>
          <a:p>
            <a:pPr algn="l">
              <a:lnSpc>
                <a:spcPts val="5800"/>
              </a:lnSpc>
            </a:pPr>
            <a:r>
              <a:rPr lang="en-US" sz="4800"/>
              <a:t>Click to edit Master title style</a:t>
            </a:r>
            <a:endParaRPr lang="en-US" sz="4800" dirty="0"/>
          </a:p>
        </p:txBody>
      </p:sp>
      <p:sp>
        <p:nvSpPr>
          <p:cNvPr id="8" name="Subtitle 24">
            <a:extLst>
              <a:ext uri="{FF2B5EF4-FFF2-40B4-BE49-F238E27FC236}">
                <a16:creationId xmlns:a16="http://schemas.microsoft.com/office/drawing/2014/main" id="{2A23FDD6-741A-4F02-B44B-70D85FCF5325}"/>
              </a:ext>
            </a:extLst>
          </p:cNvPr>
          <p:cNvSpPr>
            <a:spLocks noGrp="1"/>
          </p:cNvSpPr>
          <p:nvPr>
            <p:ph type="subTitle" idx="1"/>
          </p:nvPr>
        </p:nvSpPr>
        <p:spPr>
          <a:xfrm>
            <a:off x="7096924" y="4476328"/>
            <a:ext cx="4046957" cy="1558673"/>
          </a:xfrm>
        </p:spPr>
        <p:txBody>
          <a:bodyPr anchor="ctr">
            <a:normAutofit/>
          </a:bodyPr>
          <a:lstStyle>
            <a:lvl1pPr>
              <a:buNone/>
              <a:defRPr/>
            </a:lvl1pPr>
          </a:lstStyle>
          <a:p>
            <a:pPr algn="l">
              <a:lnSpc>
                <a:spcPts val="3200"/>
              </a:lnSpc>
            </a:pPr>
            <a:r>
              <a:rPr lang="en-US" sz="2200"/>
              <a:t>Click to edit Master subtitle style</a:t>
            </a:r>
            <a:endParaRPr lang="en-US" sz="2200" dirty="0"/>
          </a:p>
        </p:txBody>
      </p:sp>
      <p:sp>
        <p:nvSpPr>
          <p:cNvPr id="11" name="Picture Placeholder 10">
            <a:extLst>
              <a:ext uri="{FF2B5EF4-FFF2-40B4-BE49-F238E27FC236}">
                <a16:creationId xmlns:a16="http://schemas.microsoft.com/office/drawing/2014/main" id="{8942B78C-790E-4881-96BA-169A876C67F3}"/>
              </a:ext>
            </a:extLst>
          </p:cNvPr>
          <p:cNvSpPr>
            <a:spLocks noGrp="1"/>
          </p:cNvSpPr>
          <p:nvPr>
            <p:ph type="pic" sz="quarter" idx="13"/>
          </p:nvPr>
        </p:nvSpPr>
        <p:spPr>
          <a:xfrm>
            <a:off x="1524" y="0"/>
            <a:ext cx="12188952" cy="4271133"/>
          </a:xfrm>
          <a:solidFill>
            <a:schemeClr val="accent3"/>
          </a:solidFill>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2381543-EC92-42BD-A142-81963D4273D5}"/>
              </a:ext>
              <a:ext uri="{C183D7F6-B498-43B3-948B-1728B52AA6E4}">
                <adec:decorative xmlns:adec="http://schemas.microsoft.com/office/drawing/2017/decorative" val="1"/>
              </a:ext>
            </a:extLst>
          </p:cNvPr>
          <p:cNvSpPr/>
          <p:nvPr userDrawn="1"/>
        </p:nvSpPr>
        <p:spPr>
          <a:xfrm rot="10800000">
            <a:off x="11494040" y="4274977"/>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466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7BDB087A-3DA7-4017-A5B1-F130DC91FB3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BAF5A401-D6B7-4962-876B-5DB5840E4F93}"/>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9B907326-D737-439C-9190-476F49A50994}"/>
              </a:ext>
            </a:extLst>
          </p:cNvPr>
          <p:cNvSpPr>
            <a:spLocks noGrp="1"/>
          </p:cNvSpPr>
          <p:nvPr>
            <p:ph type="title"/>
          </p:nvPr>
        </p:nvSpPr>
        <p:spPr>
          <a:xfrm>
            <a:off x="422145" y="539496"/>
            <a:ext cx="4907908" cy="2640432"/>
          </a:xfrm>
        </p:spPr>
        <p:txBody>
          <a:bodyPr anchor="t">
            <a:normAutofit/>
          </a:bodyPr>
          <a:lstStyle/>
          <a:p>
            <a:r>
              <a:rPr lang="en-US" sz="4800">
                <a:solidFill>
                  <a:schemeClr val="tx1"/>
                </a:solidFill>
              </a:rPr>
              <a:t>Click to edit Master title style</a:t>
            </a:r>
            <a:endParaRPr lang="en-US" sz="4800" dirty="0">
              <a:solidFill>
                <a:schemeClr val="tx1"/>
              </a:solidFill>
            </a:endParaRPr>
          </a:p>
        </p:txBody>
      </p:sp>
      <p:sp>
        <p:nvSpPr>
          <p:cNvPr id="9" name="Content Placeholder 2">
            <a:extLst>
              <a:ext uri="{FF2B5EF4-FFF2-40B4-BE49-F238E27FC236}">
                <a16:creationId xmlns:a16="http://schemas.microsoft.com/office/drawing/2014/main" id="{00B68F67-401D-47DB-8256-A99FC6E99F6C}"/>
              </a:ext>
            </a:extLst>
          </p:cNvPr>
          <p:cNvSpPr>
            <a:spLocks noGrp="1"/>
          </p:cNvSpPr>
          <p:nvPr>
            <p:ph idx="1"/>
          </p:nvPr>
        </p:nvSpPr>
        <p:spPr>
          <a:xfrm>
            <a:off x="5583401" y="539496"/>
            <a:ext cx="4956417" cy="2640432"/>
          </a:xfrm>
        </p:spPr>
        <p:txBody>
          <a:bodyPr anchor="t" anchorCtr="0">
            <a:normAutofit/>
          </a:bodyPr>
          <a:lstStyle>
            <a:lvl1pPr marL="0" indent="0">
              <a:buNone/>
              <a:defRPr/>
            </a:lvl1pPr>
          </a:lstStyle>
          <a:p>
            <a:pPr lvl="0">
              <a:lnSpc>
                <a:spcPts val="2800"/>
              </a:lnSpc>
            </a:pPr>
            <a:r>
              <a:rPr lang="en-US" sz="1800">
                <a:solidFill>
                  <a:schemeClr val="tx1"/>
                </a:solidFill>
              </a:rPr>
              <a:t>Click to edit Master text styles</a:t>
            </a:r>
          </a:p>
        </p:txBody>
      </p:sp>
      <p:sp>
        <p:nvSpPr>
          <p:cNvPr id="15" name="Picture Placeholder 14">
            <a:extLst>
              <a:ext uri="{FF2B5EF4-FFF2-40B4-BE49-F238E27FC236}">
                <a16:creationId xmlns:a16="http://schemas.microsoft.com/office/drawing/2014/main" id="{7F752DB1-6A0B-4783-9C40-800940EAFCFE}"/>
              </a:ext>
            </a:extLst>
          </p:cNvPr>
          <p:cNvSpPr>
            <a:spLocks noGrp="1"/>
          </p:cNvSpPr>
          <p:nvPr>
            <p:ph type="pic" sz="quarter" idx="13"/>
          </p:nvPr>
        </p:nvSpPr>
        <p:spPr>
          <a:xfrm>
            <a:off x="420624" y="3355848"/>
            <a:ext cx="5230368" cy="2816352"/>
          </a:xfrm>
          <a:solidFill>
            <a:schemeClr val="accent3"/>
          </a:solidFill>
        </p:spPr>
        <p:txBody>
          <a:bodyPr/>
          <a:lstStyle/>
          <a:p>
            <a:r>
              <a:rPr lang="en-US"/>
              <a:t>Click icon to add picture</a:t>
            </a:r>
            <a:endParaRPr lang="en-US" dirty="0"/>
          </a:p>
        </p:txBody>
      </p:sp>
      <p:sp>
        <p:nvSpPr>
          <p:cNvPr id="16" name="Picture Placeholder 14">
            <a:extLst>
              <a:ext uri="{FF2B5EF4-FFF2-40B4-BE49-F238E27FC236}">
                <a16:creationId xmlns:a16="http://schemas.microsoft.com/office/drawing/2014/main" id="{4F09D8BB-76EC-4BB5-8860-21FBB2990A2D}"/>
              </a:ext>
            </a:extLst>
          </p:cNvPr>
          <p:cNvSpPr>
            <a:spLocks noGrp="1"/>
          </p:cNvSpPr>
          <p:nvPr>
            <p:ph type="pic" sz="quarter" idx="14"/>
          </p:nvPr>
        </p:nvSpPr>
        <p:spPr>
          <a:xfrm>
            <a:off x="5650992" y="3355848"/>
            <a:ext cx="5843016" cy="2816352"/>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6" name="Rectangle 5">
            <a:extLst>
              <a:ext uri="{FF2B5EF4-FFF2-40B4-BE49-F238E27FC236}">
                <a16:creationId xmlns:a16="http://schemas.microsoft.com/office/drawing/2014/main" id="{CCADA8C2-1E19-4FCB-8656-240C92CFB7B1}"/>
              </a:ext>
              <a:ext uri="{C183D7F6-B498-43B3-948B-1728B52AA6E4}">
                <adec:decorative xmlns:adec="http://schemas.microsoft.com/office/drawing/2017/decorative" val="1"/>
              </a:ext>
            </a:extLst>
          </p:cNvPr>
          <p:cNvSpPr/>
          <p:nvPr userDrawn="1"/>
        </p:nvSpPr>
        <p:spPr>
          <a:xfrm rot="10800000">
            <a:off x="-1" y="3352062"/>
            <a:ext cx="413642" cy="282013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2" name="Straight Connector 11">
            <a:extLst>
              <a:ext uri="{FF2B5EF4-FFF2-40B4-BE49-F238E27FC236}">
                <a16:creationId xmlns:a16="http://schemas.microsoft.com/office/drawing/2014/main" id="{CBF1133D-7CCD-4CD4-B2BA-F05FAE174248}"/>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B2B0F32-F444-4A9F-8575-96F5D13E4231}"/>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96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8941816-7203-4339-8B31-60B4107A1EE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1A7A4606-69F4-4469-B7C4-4AF495ACE2BB}"/>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79BDEB7A-D103-487A-8C1B-9145FB24B663}"/>
              </a:ext>
            </a:extLst>
          </p:cNvPr>
          <p:cNvSpPr>
            <a:spLocks noGrp="1"/>
          </p:cNvSpPr>
          <p:nvPr>
            <p:ph type="title"/>
          </p:nvPr>
        </p:nvSpPr>
        <p:spPr>
          <a:xfrm>
            <a:off x="422897" y="539496"/>
            <a:ext cx="5228393" cy="2697190"/>
          </a:xfrm>
        </p:spPr>
        <p:txBody>
          <a:bodyPr anchor="b">
            <a:normAutofit/>
          </a:bodyPr>
          <a:lstStyle/>
          <a:p>
            <a:r>
              <a:rPr lang="en-US" sz="4800"/>
              <a:t>Click to edit Master title style</a:t>
            </a:r>
            <a:endParaRPr lang="en-US" sz="4800" dirty="0"/>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p:nvPr>
        </p:nvSpPr>
        <p:spPr>
          <a:xfrm>
            <a:off x="422897" y="3354749"/>
            <a:ext cx="5228392" cy="2582470"/>
          </a:xfrm>
        </p:spPr>
        <p:txBody>
          <a:bodyPr>
            <a:noAutofit/>
          </a:bodyPr>
          <a:lstStyle>
            <a:lvl1pPr marL="0" indent="0">
              <a:buNone/>
              <a:defRPr/>
            </a:lvl1pPr>
          </a:lstStyle>
          <a:p>
            <a:pPr lvl="0">
              <a:lnSpc>
                <a:spcPts val="2800"/>
              </a:lnSpc>
            </a:pPr>
            <a:r>
              <a:rPr lang="en-US" sz="1800"/>
              <a:t>Click to edit Master text styles</a:t>
            </a:r>
          </a:p>
        </p:txBody>
      </p:sp>
      <p:sp>
        <p:nvSpPr>
          <p:cNvPr id="9" name="Rectangle 8">
            <a:extLst>
              <a:ext uri="{FF2B5EF4-FFF2-40B4-BE49-F238E27FC236}">
                <a16:creationId xmlns:a16="http://schemas.microsoft.com/office/drawing/2014/main" id="{C262D696-4404-4062-9387-925D9687B972}"/>
              </a:ext>
              <a:ext uri="{C183D7F6-B498-43B3-948B-1728B52AA6E4}">
                <adec:decorative xmlns:adec="http://schemas.microsoft.com/office/drawing/2017/decorative" val="1"/>
              </a:ext>
            </a:extLst>
          </p:cNvPr>
          <p:cNvSpPr/>
          <p:nvPr userDrawn="1"/>
        </p:nvSpPr>
        <p:spPr>
          <a:xfrm rot="10800000">
            <a:off x="6095999" y="695340"/>
            <a:ext cx="5391683" cy="547685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1" name="Straight Connector 10">
            <a:extLst>
              <a:ext uri="{FF2B5EF4-FFF2-40B4-BE49-F238E27FC236}">
                <a16:creationId xmlns:a16="http://schemas.microsoft.com/office/drawing/2014/main" id="{C415F07E-A8F5-473A-90AC-3BF5823C08A3}"/>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C0FC374E-BABB-4A9C-A608-04A2B9C68F26}"/>
              </a:ext>
            </a:extLst>
          </p:cNvPr>
          <p:cNvSpPr>
            <a:spLocks noGrp="1"/>
          </p:cNvSpPr>
          <p:nvPr>
            <p:ph type="pic" sz="quarter" idx="13"/>
          </p:nvPr>
        </p:nvSpPr>
        <p:spPr>
          <a:xfrm>
            <a:off x="6620256" y="1243584"/>
            <a:ext cx="4361688" cy="4361688"/>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09734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r>
              <a:rPr lang="en-US" dirty="0"/>
              <a:t>Monday, February 1, 20XX</a:t>
            </a:r>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dirty="0"/>
          </a:p>
        </p:txBody>
      </p:sp>
    </p:spTree>
    <p:extLst>
      <p:ext uri="{BB962C8B-B14F-4D97-AF65-F5344CB8AC3E}">
        <p14:creationId xmlns:p14="http://schemas.microsoft.com/office/powerpoint/2010/main" val="1070671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dirty="0"/>
              <a:t>Monday, February 1, 20XX</a:t>
            </a:r>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719606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r>
              <a:rPr lang="en-US" dirty="0"/>
              <a:t>Monday, February 1, 20XX</a:t>
            </a:r>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8931974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78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r>
              <a:rPr lang="en-US" dirty="0"/>
              <a:t>Monday, February 1, 20XX</a:t>
            </a:r>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91336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29900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758513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58169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Background Gray Rectangle">
            <a:extLst>
              <a:ext uri="{FF2B5EF4-FFF2-40B4-BE49-F238E27FC236}">
                <a16:creationId xmlns:a16="http://schemas.microsoft.com/office/drawing/2014/main" id="{B586FD74-98AC-4CA5-9E62-97DAE4C19399}"/>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BBC94E74-B403-4256-9D59-241B0C4E532D}"/>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53836FB9-568E-408A-B183-65F9ABF6ED53}"/>
              </a:ext>
            </a:extLst>
          </p:cNvPr>
          <p:cNvSpPr>
            <a:spLocks noGrp="1"/>
          </p:cNvSpPr>
          <p:nvPr>
            <p:ph type="title"/>
          </p:nvPr>
        </p:nvSpPr>
        <p:spPr>
          <a:xfrm>
            <a:off x="422899" y="540168"/>
            <a:ext cx="10624949" cy="1787136"/>
          </a:xfrm>
        </p:spPr>
        <p:txBody>
          <a:bodyPr anchor="b">
            <a:normAutofit/>
          </a:bodyPr>
          <a:lstStyle/>
          <a:p>
            <a:r>
              <a:rPr lang="en-US" sz="4800">
                <a:solidFill>
                  <a:schemeClr val="tx1"/>
                </a:solidFill>
              </a:rPr>
              <a:t>Click to edit Master title style</a:t>
            </a:r>
            <a:endParaRPr lang="en-US" sz="4800" dirty="0">
              <a:solidFill>
                <a:schemeClr val="tx1"/>
              </a:solidFill>
            </a:endParaRPr>
          </a:p>
        </p:txBody>
      </p:sp>
      <p:sp>
        <p:nvSpPr>
          <p:cNvPr id="17" name="Picture Placeholder 16">
            <a:extLst>
              <a:ext uri="{FF2B5EF4-FFF2-40B4-BE49-F238E27FC236}">
                <a16:creationId xmlns:a16="http://schemas.microsoft.com/office/drawing/2014/main" id="{B5437444-7076-4AEE-AB96-9C6BB85DAD9F}"/>
              </a:ext>
            </a:extLst>
          </p:cNvPr>
          <p:cNvSpPr>
            <a:spLocks noGrp="1"/>
          </p:cNvSpPr>
          <p:nvPr>
            <p:ph type="pic" sz="quarter" idx="13"/>
          </p:nvPr>
        </p:nvSpPr>
        <p:spPr>
          <a:xfrm>
            <a:off x="0" y="2577775"/>
            <a:ext cx="2587752" cy="1764792"/>
          </a:xfrm>
          <a:solidFill>
            <a:schemeClr val="accent3"/>
          </a:solidFill>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536502EE-A891-4CB0-9BA5-B0AC7B9AA808}"/>
              </a:ext>
            </a:extLst>
          </p:cNvPr>
          <p:cNvSpPr>
            <a:spLocks noGrp="1"/>
          </p:cNvSpPr>
          <p:nvPr>
            <p:ph type="pic" sz="quarter" idx="14"/>
          </p:nvPr>
        </p:nvSpPr>
        <p:spPr>
          <a:xfrm>
            <a:off x="0" y="4406215"/>
            <a:ext cx="2587752" cy="1764792"/>
          </a:xfrm>
          <a:solidFill>
            <a:schemeClr val="accent3"/>
          </a:solidFill>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51D45778-D0A6-415B-AA4F-03D6E429EB93}"/>
              </a:ext>
            </a:extLst>
          </p:cNvPr>
          <p:cNvSpPr>
            <a:spLocks noGrp="1"/>
          </p:cNvSpPr>
          <p:nvPr>
            <p:ph type="pic" sz="quarter" idx="15"/>
          </p:nvPr>
        </p:nvSpPr>
        <p:spPr>
          <a:xfrm>
            <a:off x="2651760" y="2577775"/>
            <a:ext cx="1764792" cy="1764792"/>
          </a:xfrm>
          <a:solidFill>
            <a:schemeClr val="accent3"/>
          </a:solidFill>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93E1D509-0CBA-46BD-9192-C0403309FDBA}"/>
              </a:ext>
            </a:extLst>
          </p:cNvPr>
          <p:cNvSpPr>
            <a:spLocks noGrp="1"/>
          </p:cNvSpPr>
          <p:nvPr>
            <p:ph type="pic" sz="quarter" idx="16"/>
          </p:nvPr>
        </p:nvSpPr>
        <p:spPr>
          <a:xfrm>
            <a:off x="2651760" y="4406575"/>
            <a:ext cx="1764792" cy="1764792"/>
          </a:xfrm>
          <a:solidFill>
            <a:schemeClr val="accent3"/>
          </a:solidFill>
        </p:spPr>
        <p:txBody>
          <a:bodyPr/>
          <a:lstStyle/>
          <a:p>
            <a:r>
              <a:rPr lang="en-US"/>
              <a:t>Click icon to add picture</a:t>
            </a:r>
            <a:endParaRPr lang="en-US" dirty="0"/>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p:nvPr>
        </p:nvSpPr>
        <p:spPr>
          <a:xfrm>
            <a:off x="4845122" y="2880452"/>
            <a:ext cx="6355998" cy="3095445"/>
          </a:xfrm>
        </p:spPr>
        <p:txBody>
          <a:bodyPr anchor="t" anchorCtr="0">
            <a:normAutofit/>
          </a:bodyPr>
          <a:lstStyle>
            <a:lvl1pPr>
              <a:buNone/>
              <a:defRPr/>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4515398" y="2577775"/>
            <a:ext cx="7676601" cy="3594425"/>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BE8DAB8-6232-45C1-9BC3-E99A86BD370E}"/>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2143909"/>
      </p:ext>
    </p:extLst>
  </p:cSld>
  <p:clrMapOvr>
    <a:masterClrMapping/>
  </p:clrMapOvr>
  <p:extLst>
    <p:ext uri="{DCECCB84-F9BA-43D5-87BE-67443E8EF086}">
      <p15:sldGuideLst xmlns:p15="http://schemas.microsoft.com/office/powerpoint/2012/main">
        <p15:guide id="1" orient="horz" pos="160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08E76-0AE4-495F-87FB-5DD280A91DCB}"/>
              </a:ext>
              <a:ext uri="{C183D7F6-B498-43B3-948B-1728B52AA6E4}">
                <adec:decorative xmlns:adec="http://schemas.microsoft.com/office/drawing/2017/decorative" val="1"/>
              </a:ext>
            </a:extLst>
          </p:cNvPr>
          <p:cNvSpPr/>
          <p:nvPr userDrawn="1"/>
        </p:nvSpPr>
        <p:spPr>
          <a:xfrm rot="10800000">
            <a:off x="0" y="5610"/>
            <a:ext cx="708823" cy="713232"/>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6" name="Title 1">
            <a:extLst>
              <a:ext uri="{FF2B5EF4-FFF2-40B4-BE49-F238E27FC236}">
                <a16:creationId xmlns:a16="http://schemas.microsoft.com/office/drawing/2014/main" id="{22EAD03C-7B1C-453F-9977-4E2DD813BF52}"/>
              </a:ext>
            </a:extLst>
          </p:cNvPr>
          <p:cNvSpPr>
            <a:spLocks noGrp="1"/>
          </p:cNvSpPr>
          <p:nvPr>
            <p:ph type="title"/>
          </p:nvPr>
        </p:nvSpPr>
        <p:spPr>
          <a:xfrm>
            <a:off x="6602551" y="540167"/>
            <a:ext cx="4616981" cy="2135867"/>
          </a:xfrm>
        </p:spPr>
        <p:txBody>
          <a:bodyPr anchor="b">
            <a:normAutofit/>
          </a:bodyPr>
          <a:lstStyle/>
          <a:p>
            <a:r>
              <a:rPr lang="en-US" sz="4800">
                <a:solidFill>
                  <a:schemeClr val="tx1"/>
                </a:solidFill>
              </a:rPr>
              <a:t>Click to edit Master title style</a:t>
            </a:r>
            <a:endParaRPr lang="en-US" sz="4800" dirty="0">
              <a:solidFill>
                <a:schemeClr val="tx1"/>
              </a:solidFill>
            </a:endParaRPr>
          </a:p>
        </p:txBody>
      </p:sp>
      <p:sp>
        <p:nvSpPr>
          <p:cNvPr id="11" name="Picture Placeholder 10">
            <a:extLst>
              <a:ext uri="{FF2B5EF4-FFF2-40B4-BE49-F238E27FC236}">
                <a16:creationId xmlns:a16="http://schemas.microsoft.com/office/drawing/2014/main" id="{D3471630-9EC8-4C68-B4D8-D98C242DBE0F}"/>
              </a:ext>
            </a:extLst>
          </p:cNvPr>
          <p:cNvSpPr>
            <a:spLocks noGrp="1"/>
          </p:cNvSpPr>
          <p:nvPr>
            <p:ph type="pic" sz="quarter" idx="13"/>
          </p:nvPr>
        </p:nvSpPr>
        <p:spPr>
          <a:xfrm>
            <a:off x="0" y="685800"/>
            <a:ext cx="3072384" cy="5486344"/>
          </a:xfrm>
          <a:solidFill>
            <a:schemeClr val="accent3"/>
          </a:solidFill>
        </p:spPr>
        <p:txBody>
          <a:bodyPr/>
          <a:lstStyle/>
          <a:p>
            <a:r>
              <a:rPr lang="en-US"/>
              <a:t>Click icon to add picture</a:t>
            </a:r>
            <a:endParaRPr lang="en-US" dirty="0"/>
          </a:p>
        </p:txBody>
      </p:sp>
      <p:sp>
        <p:nvSpPr>
          <p:cNvPr id="12" name="Picture Placeholder 10">
            <a:extLst>
              <a:ext uri="{FF2B5EF4-FFF2-40B4-BE49-F238E27FC236}">
                <a16:creationId xmlns:a16="http://schemas.microsoft.com/office/drawing/2014/main" id="{50C66604-16E4-4B52-80AA-A0D73512D135}"/>
              </a:ext>
            </a:extLst>
          </p:cNvPr>
          <p:cNvSpPr>
            <a:spLocks noGrp="1"/>
          </p:cNvSpPr>
          <p:nvPr>
            <p:ph type="pic" sz="quarter" idx="14"/>
          </p:nvPr>
        </p:nvSpPr>
        <p:spPr>
          <a:xfrm>
            <a:off x="3154680" y="685800"/>
            <a:ext cx="3072384" cy="5486344"/>
          </a:xfrm>
          <a:solidFill>
            <a:schemeClr val="accent3"/>
          </a:solidFill>
        </p:spPr>
        <p:txBody>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p:nvPr>
        </p:nvSpPr>
        <p:spPr>
          <a:xfrm>
            <a:off x="6602551" y="2880452"/>
            <a:ext cx="4616981" cy="3095445"/>
          </a:xfrm>
        </p:spPr>
        <p:txBody>
          <a:bodyPr anchor="t" anchorCtr="0">
            <a:normAutofit/>
          </a:bodyPr>
          <a:lstStyle>
            <a:lvl1pPr marL="0" indent="0">
              <a:buNone/>
              <a:defRPr baseline="0"/>
            </a:lvl1pPr>
          </a:lstStyle>
          <a:p>
            <a:pPr lvl="0">
              <a:lnSpc>
                <a:spcPts val="2800"/>
              </a:lnSpc>
            </a:pPr>
            <a:r>
              <a:rPr lang="en-US" sz="1800">
                <a:solidFill>
                  <a:schemeClr val="tx1"/>
                </a:solidFill>
              </a:rPr>
              <a:t>Click to edit Master text styles</a:t>
            </a:r>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50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p:nvPr>
        </p:nvSpPr>
        <p:spPr>
          <a:xfrm>
            <a:off x="422898" y="576263"/>
            <a:ext cx="4977777" cy="2967606"/>
          </a:xfrm>
        </p:spPr>
        <p:txBody>
          <a:bodyPr anchor="b" anchorCtr="0">
            <a:normAutofit/>
          </a:bodyPr>
          <a:lstStyle/>
          <a:p>
            <a:pPr algn="l">
              <a:lnSpc>
                <a:spcPts val="5800"/>
              </a:lnSpc>
            </a:pPr>
            <a:r>
              <a:rPr lang="en-US" sz="4800"/>
              <a:t>Click to edit Master title style</a:t>
            </a:r>
            <a:endParaRPr lang="en-US" sz="4800" dirty="0"/>
          </a:p>
        </p:txBody>
      </p:sp>
      <p:sp>
        <p:nvSpPr>
          <p:cNvPr id="6" name="Subtitle 24">
            <a:extLst>
              <a:ext uri="{FF2B5EF4-FFF2-40B4-BE49-F238E27FC236}">
                <a16:creationId xmlns:a16="http://schemas.microsoft.com/office/drawing/2014/main" id="{FFA42F70-43EA-4954-AA43-22F43175CCEE}"/>
              </a:ext>
            </a:extLst>
          </p:cNvPr>
          <p:cNvSpPr>
            <a:spLocks noGrp="1"/>
          </p:cNvSpPr>
          <p:nvPr>
            <p:ph type="subTitle" idx="1"/>
          </p:nvPr>
        </p:nvSpPr>
        <p:spPr>
          <a:xfrm>
            <a:off x="422898" y="3764975"/>
            <a:ext cx="4977777" cy="2192683"/>
          </a:xfrm>
        </p:spPr>
        <p:txBody>
          <a:bodyPr>
            <a:normAutofit/>
          </a:bodyPr>
          <a:lstStyle>
            <a:lvl1pPr>
              <a:buNone/>
              <a:defRPr/>
            </a:lvl1pPr>
          </a:lstStyle>
          <a:p>
            <a:pPr algn="l">
              <a:lnSpc>
                <a:spcPts val="3200"/>
              </a:lnSpc>
            </a:pPr>
            <a:r>
              <a:rPr lang="en-US"/>
              <a:t>Click to edit Master subtitle style</a:t>
            </a:r>
            <a:endParaRPr lang="en-US" dirty="0"/>
          </a:p>
        </p:txBody>
      </p:sp>
      <p:sp>
        <p:nvSpPr>
          <p:cNvPr id="7" name="Rectangle 6" descr="Tag=AccentColor&#10;Flavor=Light&#10;Target=Fill">
            <a:extLst>
              <a:ext uri="{FF2B5EF4-FFF2-40B4-BE49-F238E27FC236}">
                <a16:creationId xmlns:a16="http://schemas.microsoft.com/office/drawing/2014/main" id="{F5FCF09E-0DE5-4155-9DC0-786737CF2E1B}"/>
              </a:ext>
            </a:extLst>
          </p:cNvPr>
          <p:cNvSpPr/>
          <p:nvPr userDrawn="1"/>
        </p:nvSpPr>
        <p:spPr>
          <a:xfrm rot="10800000">
            <a:off x="11496184" y="-10"/>
            <a:ext cx="695816" cy="6858000"/>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10" name="Picture Placeholder 9">
            <a:extLst>
              <a:ext uri="{FF2B5EF4-FFF2-40B4-BE49-F238E27FC236}">
                <a16:creationId xmlns:a16="http://schemas.microsoft.com/office/drawing/2014/main" id="{5AD3536A-3915-4B2E-B85A-9B494EEFBCF0}"/>
              </a:ext>
            </a:extLst>
          </p:cNvPr>
          <p:cNvSpPr>
            <a:spLocks noGrp="1"/>
          </p:cNvSpPr>
          <p:nvPr>
            <p:ph type="pic" sz="quarter" idx="13"/>
          </p:nvPr>
        </p:nvSpPr>
        <p:spPr>
          <a:xfrm>
            <a:off x="6483096" y="0"/>
            <a:ext cx="5020056" cy="6848856"/>
          </a:xfrm>
          <a:solidFill>
            <a:schemeClr val="accent3"/>
          </a:solidFill>
        </p:spPr>
        <p:txBody>
          <a:bodyPr/>
          <a:lstStyle/>
          <a:p>
            <a:r>
              <a:rPr lang="en-US"/>
              <a:t>Click icon to add picture</a:t>
            </a:r>
            <a:endParaRPr lang="en-US" dirty="0"/>
          </a:p>
        </p:txBody>
      </p:sp>
    </p:spTree>
    <p:extLst>
      <p:ext uri="{BB962C8B-B14F-4D97-AF65-F5344CB8AC3E}">
        <p14:creationId xmlns:p14="http://schemas.microsoft.com/office/powerpoint/2010/main" val="14043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946892" cy="4206383"/>
          </a:xfrm>
        </p:spPr>
        <p:txBody>
          <a:bodyPr/>
          <a:lstStyle>
            <a:lvl1pPr>
              <a:buNone/>
              <a:defRPr sz="2400"/>
            </a:lvl1pPr>
            <a:lvl2pPr>
              <a:buNone/>
              <a:defRPr sz="2200"/>
            </a:lvl2pPr>
            <a:lvl3pPr>
              <a:buNone/>
              <a:defRPr/>
            </a:lvl3pPr>
            <a:lvl4pPr>
              <a:buNone/>
              <a:defRPr/>
            </a:lvl4pPr>
            <a:lvl5pP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r>
              <a:rPr lang="en-US" dirty="0"/>
              <a:t>Monday, February 1, 20XX</a:t>
            </a:r>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58728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A992A1-D012-4834-9575-CF195C29542A}"/>
              </a:ext>
              <a:ext uri="{C183D7F6-B498-43B3-948B-1728B52AA6E4}">
                <adec:decorative xmlns:adec="http://schemas.microsoft.com/office/drawing/2017/decorative" val="1"/>
              </a:ext>
            </a:extLst>
          </p:cNvPr>
          <p:cNvSpPr/>
          <p:nvPr userDrawn="1"/>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7BDB455-4C3A-4D7D-BA1B-53E54A2F81A1}"/>
              </a:ext>
            </a:extLst>
          </p:cNvPr>
          <p:cNvSpPr>
            <a:spLocks noGrp="1"/>
          </p:cNvSpPr>
          <p:nvPr>
            <p:ph type="ctrTitle"/>
          </p:nvPr>
        </p:nvSpPr>
        <p:spPr>
          <a:xfrm>
            <a:off x="422899" y="576263"/>
            <a:ext cx="5206802" cy="2967606"/>
          </a:xfrm>
        </p:spPr>
        <p:txBody>
          <a:bodyPr anchor="b" anchorCtr="0">
            <a:normAutofit/>
          </a:bodyPr>
          <a:lstStyle/>
          <a:p>
            <a:pPr algn="l">
              <a:lnSpc>
                <a:spcPts val="5800"/>
              </a:lnSpc>
            </a:pPr>
            <a:r>
              <a:rPr lang="en-US" sz="4800"/>
              <a:t>Click to edit Master title style</a:t>
            </a:r>
            <a:endParaRPr lang="en-US" sz="4800" dirty="0"/>
          </a:p>
        </p:txBody>
      </p:sp>
      <p:sp>
        <p:nvSpPr>
          <p:cNvPr id="9" name="Subtitle 24">
            <a:extLst>
              <a:ext uri="{FF2B5EF4-FFF2-40B4-BE49-F238E27FC236}">
                <a16:creationId xmlns:a16="http://schemas.microsoft.com/office/drawing/2014/main" id="{D04D9E17-0E95-4027-8EDD-241B2BB1AA92}"/>
              </a:ext>
            </a:extLst>
          </p:cNvPr>
          <p:cNvSpPr>
            <a:spLocks noGrp="1"/>
          </p:cNvSpPr>
          <p:nvPr>
            <p:ph type="subTitle" idx="1"/>
          </p:nvPr>
        </p:nvSpPr>
        <p:spPr>
          <a:xfrm>
            <a:off x="422899" y="3764975"/>
            <a:ext cx="5206802" cy="2192683"/>
          </a:xfrm>
        </p:spPr>
        <p:txBody>
          <a:bodyPr>
            <a:normAutofit/>
          </a:bodyPr>
          <a:lstStyle>
            <a:lvl1pPr>
              <a:buNone/>
              <a:defRPr/>
            </a:lvl1pPr>
          </a:lstStyle>
          <a:p>
            <a:pPr algn="l">
              <a:lnSpc>
                <a:spcPts val="3200"/>
              </a:lnSpc>
            </a:pPr>
            <a:r>
              <a:rPr lang="en-US"/>
              <a:t>Click to edit Master subtitle style</a:t>
            </a:r>
            <a:endParaRPr lang="en-US" dirty="0"/>
          </a:p>
        </p:txBody>
      </p:sp>
      <p:sp>
        <p:nvSpPr>
          <p:cNvPr id="16" name="Picture Placeholder 15">
            <a:extLst>
              <a:ext uri="{FF2B5EF4-FFF2-40B4-BE49-F238E27FC236}">
                <a16:creationId xmlns:a16="http://schemas.microsoft.com/office/drawing/2014/main" id="{2A26827B-04FD-424C-A601-BCAAD51F46B2}"/>
              </a:ext>
            </a:extLst>
          </p:cNvPr>
          <p:cNvSpPr>
            <a:spLocks noGrp="1"/>
          </p:cNvSpPr>
          <p:nvPr>
            <p:ph type="pic" sz="quarter" idx="13"/>
          </p:nvPr>
        </p:nvSpPr>
        <p:spPr>
          <a:xfrm>
            <a:off x="6364224" y="685800"/>
            <a:ext cx="5129784" cy="1746504"/>
          </a:xfrm>
          <a:solidFill>
            <a:schemeClr val="accent3"/>
          </a:solidFill>
        </p:spPr>
        <p:txBody>
          <a:bodyPr/>
          <a:lstStyle/>
          <a:p>
            <a:r>
              <a:rPr lang="en-US"/>
              <a:t>Click icon to add picture</a:t>
            </a:r>
            <a:endParaRPr lang="en-US" dirty="0"/>
          </a:p>
        </p:txBody>
      </p:sp>
      <p:sp>
        <p:nvSpPr>
          <p:cNvPr id="17" name="Picture Placeholder 15">
            <a:extLst>
              <a:ext uri="{FF2B5EF4-FFF2-40B4-BE49-F238E27FC236}">
                <a16:creationId xmlns:a16="http://schemas.microsoft.com/office/drawing/2014/main" id="{51A43274-DD11-4214-8866-5163B788CD1E}"/>
              </a:ext>
            </a:extLst>
          </p:cNvPr>
          <p:cNvSpPr>
            <a:spLocks noGrp="1"/>
          </p:cNvSpPr>
          <p:nvPr>
            <p:ph type="pic" sz="quarter" idx="14"/>
          </p:nvPr>
        </p:nvSpPr>
        <p:spPr>
          <a:xfrm>
            <a:off x="6361416" y="2559960"/>
            <a:ext cx="5129784" cy="1746504"/>
          </a:xfrm>
          <a:solidFill>
            <a:schemeClr val="accent3"/>
          </a:solidFill>
        </p:spPr>
        <p:txBody>
          <a:bodyPr/>
          <a:lstStyle/>
          <a:p>
            <a:r>
              <a:rPr lang="en-US"/>
              <a:t>Click icon to add picture</a:t>
            </a:r>
            <a:endParaRPr lang="en-US" dirty="0"/>
          </a:p>
        </p:txBody>
      </p:sp>
      <p:sp>
        <p:nvSpPr>
          <p:cNvPr id="18" name="Picture Placeholder 15">
            <a:extLst>
              <a:ext uri="{FF2B5EF4-FFF2-40B4-BE49-F238E27FC236}">
                <a16:creationId xmlns:a16="http://schemas.microsoft.com/office/drawing/2014/main" id="{63E02E81-5AE8-46D6-942E-52D16C8CBE88}"/>
              </a:ext>
            </a:extLst>
          </p:cNvPr>
          <p:cNvSpPr>
            <a:spLocks noGrp="1"/>
          </p:cNvSpPr>
          <p:nvPr>
            <p:ph type="pic" sz="quarter" idx="15"/>
          </p:nvPr>
        </p:nvSpPr>
        <p:spPr>
          <a:xfrm>
            <a:off x="6361416" y="4416192"/>
            <a:ext cx="5129784" cy="1746504"/>
          </a:xfrm>
          <a:solidFill>
            <a:schemeClr val="accent3"/>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r>
              <a:rPr lang="en-US" dirty="0"/>
              <a:t>Monday, February 1, 20XX</a:t>
            </a:r>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a:extLst>
              <a:ext uri="{FF2B5EF4-FFF2-40B4-BE49-F238E27FC236}">
                <a16:creationId xmlns:a16="http://schemas.microsoft.com/office/drawing/2014/main" id="{5E08B021-326C-466B-A929-7282AA793D87}"/>
              </a:ext>
              <a:ext uri="{C183D7F6-B498-43B3-948B-1728B52AA6E4}">
                <adec:decorative xmlns:adec="http://schemas.microsoft.com/office/drawing/2017/decorative" val="1"/>
              </a:ext>
            </a:extLst>
          </p:cNvPr>
          <p:cNvSpPr/>
          <p:nvPr userDrawn="1"/>
        </p:nvSpPr>
        <p:spPr>
          <a:xfrm rot="10800000">
            <a:off x="11504672" y="685799"/>
            <a:ext cx="687327" cy="174790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4" name="Straight Connector 13">
            <a:extLst>
              <a:ext uri="{FF2B5EF4-FFF2-40B4-BE49-F238E27FC236}">
                <a16:creationId xmlns:a16="http://schemas.microsoft.com/office/drawing/2014/main" id="{0733741E-9972-4C5E-B592-7570CD3CCC52}"/>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8C6A56C-39A6-4FDE-BD90-66B344C061F5}"/>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3905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3" y="365760"/>
            <a:ext cx="11067089" cy="1325880"/>
          </a:xfrm>
        </p:spPr>
        <p:txBody>
          <a:bodyPr anchor="ctr">
            <a:normAutofit/>
          </a:bodyPr>
          <a:lstStyle>
            <a:lvl1pPr>
              <a:lnSpc>
                <a:spcPts val="2800"/>
              </a:lnSpc>
              <a:spcBef>
                <a:spcPts val="1000"/>
              </a:spcBef>
              <a:defRPr sz="5200" b="0" i="0"/>
            </a:lvl1pPr>
          </a:lstStyle>
          <a:p>
            <a:r>
              <a:rPr lang="en-US"/>
              <a:t>Click to edit Master title style</a:t>
            </a:r>
            <a:endParaRPr lang="en-US" dirty="0"/>
          </a:p>
        </p:txBody>
      </p:sp>
      <p:sp>
        <p:nvSpPr>
          <p:cNvPr id="35" name="Picture Placeholder 34">
            <a:extLst>
              <a:ext uri="{FF2B5EF4-FFF2-40B4-BE49-F238E27FC236}">
                <a16:creationId xmlns:a16="http://schemas.microsoft.com/office/drawing/2014/main" id="{F2462114-8669-43BC-B4E2-2721F7F370A8}"/>
              </a:ext>
            </a:extLst>
          </p:cNvPr>
          <p:cNvSpPr>
            <a:spLocks noGrp="1"/>
          </p:cNvSpPr>
          <p:nvPr>
            <p:ph type="pic" sz="quarter" idx="19"/>
          </p:nvPr>
        </p:nvSpPr>
        <p:spPr>
          <a:xfrm>
            <a:off x="420624" y="2029968"/>
            <a:ext cx="2642616" cy="1892808"/>
          </a:xfrm>
          <a:solidFill>
            <a:schemeClr val="accent3"/>
          </a:solidFill>
        </p:spPr>
        <p:txBody>
          <a:bodyPr/>
          <a:lstStyle/>
          <a:p>
            <a:r>
              <a:rPr lang="en-US"/>
              <a:t>Click icon to add picture</a:t>
            </a:r>
            <a:endParaRPr lang="en-US" dirty="0"/>
          </a:p>
        </p:txBody>
      </p:sp>
      <p:sp>
        <p:nvSpPr>
          <p:cNvPr id="40" name="Text Placeholder 39">
            <a:extLst>
              <a:ext uri="{FF2B5EF4-FFF2-40B4-BE49-F238E27FC236}">
                <a16:creationId xmlns:a16="http://schemas.microsoft.com/office/drawing/2014/main" id="{588BD3B0-8831-43B7-B5A9-3F692192A2D6}"/>
              </a:ext>
            </a:extLst>
          </p:cNvPr>
          <p:cNvSpPr>
            <a:spLocks noGrp="1"/>
          </p:cNvSpPr>
          <p:nvPr>
            <p:ph type="body" sz="quarter" idx="23" hasCustomPrompt="1"/>
          </p:nvPr>
        </p:nvSpPr>
        <p:spPr>
          <a:xfrm>
            <a:off x="420624" y="3971853"/>
            <a:ext cx="2642616" cy="877824"/>
          </a:xfrm>
        </p:spPr>
        <p:txBody>
          <a:bodyPr anchor="b" anchorCtr="0">
            <a:normAutofit/>
          </a:bodyPr>
          <a:lstStyle>
            <a:lvl1pPr>
              <a:buNone/>
              <a:defRPr sz="2000" b="1" baseline="0"/>
            </a:lvl1pPr>
          </a:lstStyle>
          <a:p>
            <a:pPr lvl="0"/>
            <a:r>
              <a:rPr lang="en-US" dirty="0"/>
              <a:t>Name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hasCustomPrompt="1"/>
          </p:nvPr>
        </p:nvSpPr>
        <p:spPr>
          <a:xfrm>
            <a:off x="420625"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6" name="Picture Placeholder 34">
            <a:extLst>
              <a:ext uri="{FF2B5EF4-FFF2-40B4-BE49-F238E27FC236}">
                <a16:creationId xmlns:a16="http://schemas.microsoft.com/office/drawing/2014/main" id="{E9A9694E-7001-4575-9F4C-663629B0A7CE}"/>
              </a:ext>
            </a:extLst>
          </p:cNvPr>
          <p:cNvSpPr>
            <a:spLocks noGrp="1"/>
          </p:cNvSpPr>
          <p:nvPr>
            <p:ph type="pic" sz="quarter" idx="20"/>
          </p:nvPr>
        </p:nvSpPr>
        <p:spPr>
          <a:xfrm>
            <a:off x="3227832" y="2029968"/>
            <a:ext cx="2642616" cy="1892808"/>
          </a:xfrm>
          <a:solidFill>
            <a:schemeClr val="accent3"/>
          </a:solidFill>
        </p:spPr>
        <p:txBody>
          <a:bodyPr/>
          <a:lstStyle/>
          <a:p>
            <a:r>
              <a:rPr lang="en-US"/>
              <a:t>Click icon to add picture</a:t>
            </a:r>
            <a:endParaRPr lang="en-US" dirty="0"/>
          </a:p>
        </p:txBody>
      </p:sp>
      <p:sp>
        <p:nvSpPr>
          <p:cNvPr id="31" name="Text Placeholder 30">
            <a:extLst>
              <a:ext uri="{FF2B5EF4-FFF2-40B4-BE49-F238E27FC236}">
                <a16:creationId xmlns:a16="http://schemas.microsoft.com/office/drawing/2014/main" id="{44183588-657C-4472-8112-7A2B55E2E714}"/>
              </a:ext>
            </a:extLst>
          </p:cNvPr>
          <p:cNvSpPr>
            <a:spLocks noGrp="1"/>
          </p:cNvSpPr>
          <p:nvPr>
            <p:ph type="body" sz="quarter" idx="16" hasCustomPrompt="1"/>
          </p:nvPr>
        </p:nvSpPr>
        <p:spPr>
          <a:xfrm>
            <a:off x="3227832" y="3971853"/>
            <a:ext cx="2642616" cy="877824"/>
          </a:xfrm>
        </p:spPr>
        <p:txBody>
          <a:bodyPr anchor="b" anchorCtr="0"/>
          <a:lstStyle>
            <a:lvl1pPr>
              <a:buNone/>
              <a:defRPr sz="2000" b="1"/>
            </a:lvl1pPr>
          </a:lstStyle>
          <a:p>
            <a:pPr lvl="0"/>
            <a:r>
              <a:rPr lang="en-US" dirty="0"/>
              <a:t>Name</a:t>
            </a:r>
          </a:p>
        </p:txBody>
      </p:sp>
      <p:sp>
        <p:nvSpPr>
          <p:cNvPr id="24" name="Text Placeholder 2">
            <a:extLst>
              <a:ext uri="{FF2B5EF4-FFF2-40B4-BE49-F238E27FC236}">
                <a16:creationId xmlns:a16="http://schemas.microsoft.com/office/drawing/2014/main" id="{E5900E07-5526-44B5-BD49-95414B12080F}"/>
              </a:ext>
            </a:extLst>
          </p:cNvPr>
          <p:cNvSpPr>
            <a:spLocks noGrp="1"/>
          </p:cNvSpPr>
          <p:nvPr>
            <p:ph type="body" idx="13" hasCustomPrompt="1"/>
          </p:nvPr>
        </p:nvSpPr>
        <p:spPr>
          <a:xfrm>
            <a:off x="322783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7" name="Picture Placeholder 34">
            <a:extLst>
              <a:ext uri="{FF2B5EF4-FFF2-40B4-BE49-F238E27FC236}">
                <a16:creationId xmlns:a16="http://schemas.microsoft.com/office/drawing/2014/main" id="{5AD1D716-DEC7-4756-8417-259B5EAA7EA0}"/>
              </a:ext>
            </a:extLst>
          </p:cNvPr>
          <p:cNvSpPr>
            <a:spLocks noGrp="1"/>
          </p:cNvSpPr>
          <p:nvPr>
            <p:ph type="pic" sz="quarter" idx="21"/>
          </p:nvPr>
        </p:nvSpPr>
        <p:spPr>
          <a:xfrm>
            <a:off x="6044184" y="2029968"/>
            <a:ext cx="2642616" cy="1892808"/>
          </a:xfrm>
          <a:solidFill>
            <a:schemeClr val="accent3"/>
          </a:solidFill>
        </p:spPr>
        <p:txBody>
          <a:bodyPr/>
          <a:lstStyle/>
          <a:p>
            <a:r>
              <a:rPr lang="en-US"/>
              <a:t>Click icon to add picture</a:t>
            </a:r>
            <a:endParaRPr lang="en-US" dirty="0"/>
          </a:p>
        </p:txBody>
      </p:sp>
      <p:sp>
        <p:nvSpPr>
          <p:cNvPr id="32" name="Text Placeholder 30">
            <a:extLst>
              <a:ext uri="{FF2B5EF4-FFF2-40B4-BE49-F238E27FC236}">
                <a16:creationId xmlns:a16="http://schemas.microsoft.com/office/drawing/2014/main" id="{5E05DC2B-9AC8-4E27-A870-E3E9BBCF4FBF}"/>
              </a:ext>
            </a:extLst>
          </p:cNvPr>
          <p:cNvSpPr>
            <a:spLocks noGrp="1"/>
          </p:cNvSpPr>
          <p:nvPr>
            <p:ph type="body" sz="quarter" idx="17" hasCustomPrompt="1"/>
          </p:nvPr>
        </p:nvSpPr>
        <p:spPr>
          <a:xfrm>
            <a:off x="6044184" y="3971853"/>
            <a:ext cx="2642616" cy="877824"/>
          </a:xfrm>
        </p:spPr>
        <p:txBody>
          <a:bodyPr anchor="b" anchorCtr="0"/>
          <a:lstStyle>
            <a:lvl1pPr>
              <a:buNone/>
              <a:defRPr sz="2000" b="1"/>
            </a:lvl1pPr>
          </a:lstStyle>
          <a:p>
            <a:pPr lvl="0"/>
            <a:r>
              <a:rPr lang="en-US" dirty="0"/>
              <a:t>Name</a:t>
            </a:r>
          </a:p>
        </p:txBody>
      </p:sp>
      <p:sp>
        <p:nvSpPr>
          <p:cNvPr id="26" name="Text Placeholder 2">
            <a:extLst>
              <a:ext uri="{FF2B5EF4-FFF2-40B4-BE49-F238E27FC236}">
                <a16:creationId xmlns:a16="http://schemas.microsoft.com/office/drawing/2014/main" id="{13C6B231-0427-4DBE-AE82-31CC424FC664}"/>
              </a:ext>
            </a:extLst>
          </p:cNvPr>
          <p:cNvSpPr>
            <a:spLocks noGrp="1"/>
          </p:cNvSpPr>
          <p:nvPr>
            <p:ph type="body" idx="14" hasCustomPrompt="1"/>
          </p:nvPr>
        </p:nvSpPr>
        <p:spPr>
          <a:xfrm>
            <a:off x="6044184"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8" name="Picture Placeholder 34">
            <a:extLst>
              <a:ext uri="{FF2B5EF4-FFF2-40B4-BE49-F238E27FC236}">
                <a16:creationId xmlns:a16="http://schemas.microsoft.com/office/drawing/2014/main" id="{67FC7F9C-D486-450B-B0F9-3EE9789C8964}"/>
              </a:ext>
            </a:extLst>
          </p:cNvPr>
          <p:cNvSpPr>
            <a:spLocks noGrp="1"/>
          </p:cNvSpPr>
          <p:nvPr>
            <p:ph type="pic" sz="quarter" idx="22"/>
          </p:nvPr>
        </p:nvSpPr>
        <p:spPr>
          <a:xfrm>
            <a:off x="8851392" y="2020920"/>
            <a:ext cx="2642616" cy="1892808"/>
          </a:xfrm>
          <a:solidFill>
            <a:schemeClr val="accent3"/>
          </a:solidFill>
        </p:spPr>
        <p:txBody>
          <a:bodyPr/>
          <a:lstStyle/>
          <a:p>
            <a:r>
              <a:rPr lang="en-US"/>
              <a:t>Click icon to add picture</a:t>
            </a:r>
            <a:endParaRPr lang="en-US" dirty="0"/>
          </a:p>
        </p:txBody>
      </p:sp>
      <p:sp>
        <p:nvSpPr>
          <p:cNvPr id="33" name="Text Placeholder 30">
            <a:extLst>
              <a:ext uri="{FF2B5EF4-FFF2-40B4-BE49-F238E27FC236}">
                <a16:creationId xmlns:a16="http://schemas.microsoft.com/office/drawing/2014/main" id="{9A466F23-EDAE-477E-B8D1-C9E81E6D1B12}"/>
              </a:ext>
            </a:extLst>
          </p:cNvPr>
          <p:cNvSpPr>
            <a:spLocks noGrp="1"/>
          </p:cNvSpPr>
          <p:nvPr>
            <p:ph type="body" sz="quarter" idx="18" hasCustomPrompt="1"/>
          </p:nvPr>
        </p:nvSpPr>
        <p:spPr>
          <a:xfrm>
            <a:off x="8851392" y="3971853"/>
            <a:ext cx="2642616" cy="877824"/>
          </a:xfrm>
        </p:spPr>
        <p:txBody>
          <a:bodyPr anchor="b" anchorCtr="0"/>
          <a:lstStyle>
            <a:lvl1pPr>
              <a:buNone/>
              <a:defRPr sz="2000" b="1"/>
            </a:lvl1pPr>
          </a:lstStyle>
          <a:p>
            <a:pPr lvl="0"/>
            <a:r>
              <a:rPr lang="en-US" dirty="0"/>
              <a:t>Name</a:t>
            </a:r>
          </a:p>
        </p:txBody>
      </p:sp>
      <p:sp>
        <p:nvSpPr>
          <p:cNvPr id="28" name="Text Placeholder 2">
            <a:extLst>
              <a:ext uri="{FF2B5EF4-FFF2-40B4-BE49-F238E27FC236}">
                <a16:creationId xmlns:a16="http://schemas.microsoft.com/office/drawing/2014/main" id="{6C8ADF02-C47F-4077-865D-D057627A9E3F}"/>
              </a:ext>
            </a:extLst>
          </p:cNvPr>
          <p:cNvSpPr>
            <a:spLocks noGrp="1"/>
          </p:cNvSpPr>
          <p:nvPr>
            <p:ph type="body" idx="15" hasCustomPrompt="1"/>
          </p:nvPr>
        </p:nvSpPr>
        <p:spPr>
          <a:xfrm>
            <a:off x="8851392" y="4945456"/>
            <a:ext cx="2644360" cy="741904"/>
          </a:xfrm>
        </p:spPr>
        <p:txBody>
          <a:bodyPr>
            <a:no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r>
              <a:rPr lang="en-US" dirty="0"/>
              <a:t>Monday, February 1, 20XX</a:t>
            </a:r>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a:extLst>
              <a:ext uri="{FF2B5EF4-FFF2-40B4-BE49-F238E27FC236}">
                <a16:creationId xmlns:a16="http://schemas.microsoft.com/office/drawing/2014/main" id="{94360FCC-CBCE-4F8E-84A2-B29CA5DADC66}"/>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CA6BF945-F985-4A89-9868-A82E90E1054D}"/>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6" name="Straight Connector 15">
            <a:extLst>
              <a:ext uri="{FF2B5EF4-FFF2-40B4-BE49-F238E27FC236}">
                <a16:creationId xmlns:a16="http://schemas.microsoft.com/office/drawing/2014/main" id="{E1D8AF1F-4C5C-4C08-894E-00850C387A20}"/>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99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1" name="Rectangle 10" descr="Tag=AccentColor&#10;Flavor=Light&#10;Target=Fill">
            <a:extLst>
              <a:ext uri="{FF2B5EF4-FFF2-40B4-BE49-F238E27FC236}">
                <a16:creationId xmlns:a16="http://schemas.microsoft.com/office/drawing/2014/main" id="{A53A46AB-E26C-4F66-A0B8-4CDBD5F4011C}"/>
              </a:ext>
            </a:extLst>
          </p:cNvPr>
          <p:cNvSpPr/>
          <p:nvPr userDrawn="1"/>
        </p:nvSpPr>
        <p:spPr>
          <a:xfrm rot="10800000">
            <a:off x="11494040" y="4282928"/>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cxnSp>
        <p:nvCxnSpPr>
          <p:cNvPr id="13" name="Straight Connector 12" descr="Tag=AccentColor&#10;Flavor=Light&#10;Target=Line">
            <a:extLst>
              <a:ext uri="{FF2B5EF4-FFF2-40B4-BE49-F238E27FC236}">
                <a16:creationId xmlns:a16="http://schemas.microsoft.com/office/drawing/2014/main" id="{91B558DC-6718-44D0-992F-3EF710C6A724}"/>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descr="Tag=AccentColor&#10;Flavor=Light&#10;Target=Line">
            <a:extLst>
              <a:ext uri="{FF2B5EF4-FFF2-40B4-BE49-F238E27FC236}">
                <a16:creationId xmlns:a16="http://schemas.microsoft.com/office/drawing/2014/main" id="{8957C00F-B052-4CA9-BD41-08B7B9AD505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58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2" name="Rectangle 21" descr="Tag=AccentColor&#10;Flavor=Light&#10;Target=Fill">
            <a:extLst>
              <a:ext uri="{FF2B5EF4-FFF2-40B4-BE49-F238E27FC236}">
                <a16:creationId xmlns:a16="http://schemas.microsoft.com/office/drawing/2014/main" id="{3065995A-ADFA-424E-8E79-060CD9CD1880}"/>
              </a:ext>
            </a:extLst>
          </p:cNvPr>
          <p:cNvSpPr/>
          <p:nvPr userDrawn="1"/>
        </p:nvSpPr>
        <p:spPr>
          <a:xfrm rot="10800000">
            <a:off x="11492523" y="0"/>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4073651" y="1690688"/>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4073651" y="2514600"/>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r>
              <a:rPr lang="en-US" dirty="0"/>
              <a:t>Monday, February 1, 20XX</a:t>
            </a: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cxnSp>
        <p:nvCxnSpPr>
          <p:cNvPr id="12" name="Straight Connector 11" descr="Tag=AccentColor&#10;Flavor=Light&#10;Target=Line">
            <a:extLst>
              <a:ext uri="{FF2B5EF4-FFF2-40B4-BE49-F238E27FC236}">
                <a16:creationId xmlns:a16="http://schemas.microsoft.com/office/drawing/2014/main" id="{D0520DAB-C1D4-4D6C-A6DC-D7EC7DD52AD9}"/>
              </a:ext>
            </a:extLst>
          </p:cNvPr>
          <p:cNvCxnSpPr>
            <a:cxnSpLocks/>
          </p:cNvCxnSpPr>
          <p:nvPr userDrawn="1"/>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descr="Tag=AccentColor&#10;Flavor=Light&#10;Target=Line">
            <a:extLst>
              <a:ext uri="{FF2B5EF4-FFF2-40B4-BE49-F238E27FC236}">
                <a16:creationId xmlns:a16="http://schemas.microsoft.com/office/drawing/2014/main" id="{C30EEEA8-859F-4EA5-BF79-BCCA444C5E96}"/>
              </a:ext>
            </a:extLst>
          </p:cNvPr>
          <p:cNvCxnSpPr>
            <a:cxnSpLocks/>
          </p:cNvCxnSpPr>
          <p:nvPr userDrawn="1"/>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EA948393-0FB5-4969-8C1D-8D80A6884EF1}"/>
              </a:ext>
            </a:extLst>
          </p:cNvPr>
          <p:cNvSpPr>
            <a:spLocks noGrp="1"/>
          </p:cNvSpPr>
          <p:nvPr>
            <p:ph type="body" sz="quarter" idx="13"/>
          </p:nvPr>
        </p:nvSpPr>
        <p:spPr>
          <a:xfrm>
            <a:off x="7726679" y="1681163"/>
            <a:ext cx="3291840"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5">
            <a:extLst>
              <a:ext uri="{FF2B5EF4-FFF2-40B4-BE49-F238E27FC236}">
                <a16:creationId xmlns:a16="http://schemas.microsoft.com/office/drawing/2014/main" id="{4ACFC3A6-17FC-4040-AC3E-76E9975C5A16}"/>
              </a:ext>
            </a:extLst>
          </p:cNvPr>
          <p:cNvSpPr>
            <a:spLocks noGrp="1"/>
          </p:cNvSpPr>
          <p:nvPr>
            <p:ph sz="quarter" idx="14"/>
          </p:nvPr>
        </p:nvSpPr>
        <p:spPr>
          <a:xfrm>
            <a:off x="7726679" y="2505075"/>
            <a:ext cx="3291840" cy="3526932"/>
          </a:xfrm>
        </p:spPr>
        <p:txBody>
          <a:bodyPr>
            <a:normAutofit/>
          </a:bodyPr>
          <a:lstStyle>
            <a:lvl1pPr>
              <a:lnSpc>
                <a:spcPts val="2100"/>
              </a:lnSpc>
              <a:spcBef>
                <a:spcPts val="1000"/>
              </a:spcBef>
              <a:defRPr sz="1800"/>
            </a:lvl1pPr>
            <a:lvl2pPr>
              <a:lnSpc>
                <a:spcPts val="2100"/>
              </a:lnSpc>
              <a:spcBef>
                <a:spcPts val="1000"/>
              </a:spcBef>
              <a:defRPr sz="1800"/>
            </a:lvl2pPr>
            <a:lvl3pPr>
              <a:lnSpc>
                <a:spcPts val="2100"/>
              </a:lnSpc>
              <a:spcBef>
                <a:spcPts val="1000"/>
              </a:spcBef>
              <a:defRPr sz="1400"/>
            </a:lvl3pPr>
            <a:lvl4pPr>
              <a:lnSpc>
                <a:spcPts val="2100"/>
              </a:lnSpc>
              <a:spcBef>
                <a:spcPts val="1000"/>
              </a:spcBef>
              <a:defRPr sz="1200"/>
            </a:lvl4pPr>
            <a:lvl5pPr>
              <a:lnSpc>
                <a:spcPts val="2100"/>
              </a:lnSpc>
              <a:spcBef>
                <a:spcPts val="10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43400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dirty="0"/>
              <a:t>Monday, February 1, 20XX</a:t>
            </a:r>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13505422"/>
      </p:ext>
    </p:extLst>
  </p:cSld>
  <p:clrMap bg1="lt1" tx1="dk1" bg2="lt2" tx2="dk2" accent1="accent1" accent2="accent2" accent3="accent3" accent4="accent4" accent5="accent5" accent6="accent6" hlink="hlink" folHlink="folHlink"/>
  <p:sldLayoutIdLst>
    <p:sldLayoutId id="2147483807" r:id="rId1"/>
    <p:sldLayoutId id="2147483806" r:id="rId2"/>
    <p:sldLayoutId id="2147483808" r:id="rId3"/>
    <p:sldLayoutId id="2147483817" r:id="rId4"/>
    <p:sldLayoutId id="2147483795" r:id="rId5"/>
    <p:sldLayoutId id="2147483811" r:id="rId6"/>
    <p:sldLayoutId id="2147483816" r:id="rId7"/>
    <p:sldLayoutId id="2147483812" r:id="rId8"/>
    <p:sldLayoutId id="2147483813" r:id="rId9"/>
    <p:sldLayoutId id="2147483814" r:id="rId10"/>
    <p:sldLayoutId id="2147483815" r:id="rId11"/>
    <p:sldLayoutId id="2147483794" r:id="rId12"/>
    <p:sldLayoutId id="2147483796" r:id="rId13"/>
    <p:sldLayoutId id="2147483797" r:id="rId14"/>
    <p:sldLayoutId id="2147483798" r:id="rId15"/>
    <p:sldLayoutId id="2147483799" r:id="rId16"/>
    <p:sldLayoutId id="2147483800" r:id="rId17"/>
    <p:sldLayoutId id="2147483801" r:id="rId18"/>
    <p:sldLayoutId id="2147483802" r:id="rId19"/>
  </p:sldLayoutIdLst>
  <p:hf hd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allpapercave.com/analysis-wallpapers"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hyperlink" Target="mailto:SHIVA.KUNWAR@HOTMAIL.COM" TargetMode="Externa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1EEA-542C-DBA5-0F03-47421732BFEB}"/>
              </a:ext>
            </a:extLst>
          </p:cNvPr>
          <p:cNvSpPr>
            <a:spLocks noGrp="1"/>
          </p:cNvSpPr>
          <p:nvPr>
            <p:ph type="ctrTitle"/>
          </p:nvPr>
        </p:nvSpPr>
        <p:spPr>
          <a:xfrm>
            <a:off x="422899" y="4476329"/>
            <a:ext cx="7187723" cy="1558680"/>
          </a:xfrm>
        </p:spPr>
        <p:txBody>
          <a:bodyPr/>
          <a:lstStyle/>
          <a:p>
            <a:r>
              <a:rPr lang="en-US" dirty="0"/>
              <a:t>Database Management System</a:t>
            </a:r>
          </a:p>
        </p:txBody>
      </p:sp>
      <p:sp>
        <p:nvSpPr>
          <p:cNvPr id="3" name="Subtitle 2">
            <a:extLst>
              <a:ext uri="{FF2B5EF4-FFF2-40B4-BE49-F238E27FC236}">
                <a16:creationId xmlns:a16="http://schemas.microsoft.com/office/drawing/2014/main" id="{27F56970-010C-D66F-1469-B2F0870F24F8}"/>
              </a:ext>
            </a:extLst>
          </p:cNvPr>
          <p:cNvSpPr>
            <a:spLocks noGrp="1"/>
          </p:cNvSpPr>
          <p:nvPr>
            <p:ph type="subTitle" idx="1"/>
          </p:nvPr>
        </p:nvSpPr>
        <p:spPr>
          <a:xfrm>
            <a:off x="7807569" y="4476328"/>
            <a:ext cx="3336312" cy="1558673"/>
          </a:xfrm>
        </p:spPr>
        <p:txBody>
          <a:bodyPr/>
          <a:lstStyle/>
          <a:p>
            <a:r>
              <a:rPr lang="en-US" dirty="0"/>
              <a:t>Er. Shiva Kunwar</a:t>
            </a:r>
          </a:p>
          <a:p>
            <a:r>
              <a:rPr lang="en-US" dirty="0"/>
              <a:t>Lecturer, GU</a:t>
            </a:r>
          </a:p>
        </p:txBody>
      </p:sp>
      <p:pic>
        <p:nvPicPr>
          <p:cNvPr id="10" name="Picture Placeholder 9" descr="A close-up of a computer screen&#10;&#10;Description automatically generated">
            <a:extLst>
              <a:ext uri="{FF2B5EF4-FFF2-40B4-BE49-F238E27FC236}">
                <a16:creationId xmlns:a16="http://schemas.microsoft.com/office/drawing/2014/main" id="{50D749EE-7F5D-607E-7CF3-5F30BC3F342B}"/>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t="18858" b="18858"/>
          <a:stretch>
            <a:fillRect/>
          </a:stretch>
        </p:blipFill>
        <p:spPr/>
      </p:pic>
      <p:sp>
        <p:nvSpPr>
          <p:cNvPr id="11" name="Subtitle 2">
            <a:extLst>
              <a:ext uri="{FF2B5EF4-FFF2-40B4-BE49-F238E27FC236}">
                <a16:creationId xmlns:a16="http://schemas.microsoft.com/office/drawing/2014/main" id="{966A9420-2EAA-2BB1-E08B-25BFB498717E}"/>
              </a:ext>
            </a:extLst>
          </p:cNvPr>
          <p:cNvSpPr txBox="1">
            <a:spLocks/>
          </p:cNvSpPr>
          <p:nvPr/>
        </p:nvSpPr>
        <p:spPr>
          <a:xfrm>
            <a:off x="451927" y="4271133"/>
            <a:ext cx="1822659" cy="668180"/>
          </a:xfrm>
          <a:prstGeom prst="rect">
            <a:avLst/>
          </a:prstGeom>
        </p:spPr>
        <p:txBody>
          <a:bodyPr vert="horz" lIns="91440" tIns="45720" rIns="91440" bIns="45720" rtlCol="0" anchor="ctr">
            <a:normAutofit/>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None/>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Lecture 2</a:t>
            </a:r>
          </a:p>
        </p:txBody>
      </p:sp>
    </p:spTree>
    <p:extLst>
      <p:ext uri="{BB962C8B-B14F-4D97-AF65-F5344CB8AC3E}">
        <p14:creationId xmlns:p14="http://schemas.microsoft.com/office/powerpoint/2010/main" val="513983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Advantages of DBMS </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b="1" dirty="0">
                <a:latin typeface="Times New Roman" panose="02020603050405020304" pitchFamily="18" charset="0"/>
                <a:cs typeface="Times New Roman" panose="02020603050405020304" pitchFamily="18" charset="0"/>
              </a:rPr>
              <a:t>Data Organization </a:t>
            </a:r>
            <a:r>
              <a:rPr lang="en-US" dirty="0">
                <a:latin typeface="Times New Roman" panose="02020603050405020304" pitchFamily="18" charset="0"/>
                <a:cs typeface="Times New Roman" panose="02020603050405020304" pitchFamily="18" charset="0"/>
              </a:rPr>
              <a:t>: structured storage of data</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 Integrity</a:t>
            </a:r>
            <a:r>
              <a:rPr lang="en-US" dirty="0">
                <a:latin typeface="Times New Roman" panose="02020603050405020304" pitchFamily="18" charset="0"/>
                <a:cs typeface="Times New Roman" panose="02020603050405020304" pitchFamily="18" charset="0"/>
              </a:rPr>
              <a:t> : accuracy and consistency of data</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Concurrent Access</a:t>
            </a:r>
            <a:r>
              <a:rPr lang="en-US" dirty="0">
                <a:latin typeface="Times New Roman" panose="02020603050405020304" pitchFamily="18" charset="0"/>
                <a:cs typeface="Times New Roman" panose="02020603050405020304" pitchFamily="18" charset="0"/>
              </a:rPr>
              <a:t> : multiple access to data</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 Security</a:t>
            </a:r>
            <a:r>
              <a:rPr lang="en-US" dirty="0">
                <a:latin typeface="Times New Roman" panose="02020603050405020304" pitchFamily="18" charset="0"/>
                <a:cs typeface="Times New Roman" panose="02020603050405020304" pitchFamily="18" charset="0"/>
              </a:rPr>
              <a:t> : controlling access and encrypting data</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Backup and recovery</a:t>
            </a:r>
            <a:r>
              <a:rPr lang="en-US" dirty="0">
                <a:latin typeface="Times New Roman" panose="02020603050405020304" pitchFamily="18" charset="0"/>
                <a:cs typeface="Times New Roman" panose="02020603050405020304" pitchFamily="18" charset="0"/>
              </a:rPr>
              <a:t> : backup for system failures</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 Sharing</a:t>
            </a:r>
            <a:r>
              <a:rPr lang="en-US" dirty="0">
                <a:latin typeface="Times New Roman" panose="02020603050405020304" pitchFamily="18" charset="0"/>
                <a:cs typeface="Times New Roman" panose="02020603050405020304" pitchFamily="18" charset="0"/>
              </a:rPr>
              <a:t> : sharing for collaborative environment</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r>
              <a:rPr lang="en-US"/>
              <a:t>12/22/2023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2</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10</a:t>
            </a:fld>
            <a:endParaRPr lang="en-US" dirty="0"/>
          </a:p>
        </p:txBody>
      </p:sp>
    </p:spTree>
    <p:extLst>
      <p:ext uri="{BB962C8B-B14F-4D97-AF65-F5344CB8AC3E}">
        <p14:creationId xmlns:p14="http://schemas.microsoft.com/office/powerpoint/2010/main" val="354441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Disadvantages of DBMS </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b="1" dirty="0">
                <a:latin typeface="Times New Roman" panose="02020603050405020304" pitchFamily="18" charset="0"/>
                <a:cs typeface="Times New Roman" panose="02020603050405020304" pitchFamily="18" charset="0"/>
              </a:rPr>
              <a:t>Complexity</a:t>
            </a:r>
            <a:r>
              <a:rPr lang="en-US" dirty="0">
                <a:latin typeface="Times New Roman" panose="02020603050405020304" pitchFamily="18" charset="0"/>
                <a:cs typeface="Times New Roman" panose="02020603050405020304" pitchFamily="18" charset="0"/>
              </a:rPr>
              <a:t>: required specialized knowledge </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Performance Overhead</a:t>
            </a:r>
            <a:r>
              <a:rPr lang="en-US" dirty="0">
                <a:latin typeface="Times New Roman" panose="02020603050405020304" pitchFamily="18" charset="0"/>
                <a:cs typeface="Times New Roman" panose="02020603050405020304" pitchFamily="18" charset="0"/>
              </a:rPr>
              <a:t>: increases overhead for normal application</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Scalability</a:t>
            </a:r>
            <a:r>
              <a:rPr lang="en-US" dirty="0">
                <a:latin typeface="Times New Roman" panose="02020603050405020304" pitchFamily="18" charset="0"/>
                <a:cs typeface="Times New Roman" panose="02020603050405020304" pitchFamily="18" charset="0"/>
              </a:rPr>
              <a:t> : limits the scalability since required locking and synchronize mechanism</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Cost</a:t>
            </a:r>
            <a:r>
              <a:rPr lang="en-US" dirty="0">
                <a:latin typeface="Times New Roman" panose="02020603050405020304" pitchFamily="18" charset="0"/>
                <a:cs typeface="Times New Roman" panose="02020603050405020304" pitchFamily="18" charset="0"/>
              </a:rPr>
              <a:t> : cost of purchasing, maintaining and upgrading can be high</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Limited Use Case</a:t>
            </a:r>
            <a:r>
              <a:rPr lang="en-US" dirty="0">
                <a:latin typeface="Times New Roman" panose="02020603050405020304" pitchFamily="18" charset="0"/>
                <a:cs typeface="Times New Roman" panose="02020603050405020304" pitchFamily="18" charset="0"/>
              </a:rPr>
              <a:t> : not suitable for all cases</a:t>
            </a:r>
            <a:endParaRPr lang="en-US" b="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r>
              <a:rPr lang="en-US"/>
              <a:t>12/22/2023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2</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11</a:t>
            </a:fld>
            <a:endParaRPr lang="en-US" dirty="0"/>
          </a:p>
        </p:txBody>
      </p:sp>
    </p:spTree>
    <p:extLst>
      <p:ext uri="{BB962C8B-B14F-4D97-AF65-F5344CB8AC3E}">
        <p14:creationId xmlns:p14="http://schemas.microsoft.com/office/powerpoint/2010/main" val="1931651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A67C-225E-1859-D1DE-DA33715F7F1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Characteristics of DBMS</a:t>
            </a:r>
            <a:endParaRPr lang="en-US" dirty="0"/>
          </a:p>
        </p:txBody>
      </p:sp>
      <p:sp>
        <p:nvSpPr>
          <p:cNvPr id="3" name="Content Placeholder 2">
            <a:extLst>
              <a:ext uri="{FF2B5EF4-FFF2-40B4-BE49-F238E27FC236}">
                <a16:creationId xmlns:a16="http://schemas.microsoft.com/office/drawing/2014/main" id="{83FC8B01-D4E8-1580-5912-C5EE8AB42DB9}"/>
              </a:ext>
            </a:extLst>
          </p:cNvPr>
          <p:cNvSpPr>
            <a:spLocks noGrp="1"/>
          </p:cNvSpPr>
          <p:nvPr>
            <p:ph sz="half" idx="1"/>
          </p:nvPr>
        </p:nvSpPr>
        <p:spPr/>
        <p:txBody>
          <a:bodyPr>
            <a:normAutofit fontScale="70000" lnSpcReduction="20000"/>
          </a:bodyPr>
          <a:lstStyle/>
          <a:p>
            <a:pPr marL="514350" indent="-514350">
              <a:buFont typeface="+mj-lt"/>
              <a:buAutoNum type="arabicPeriod"/>
            </a:pPr>
            <a:r>
              <a:rPr lang="en-US" sz="2900" b="1" dirty="0">
                <a:latin typeface="Times New Roman" panose="02020603050405020304" pitchFamily="18" charset="0"/>
                <a:cs typeface="Times New Roman" panose="02020603050405020304" pitchFamily="18" charset="0"/>
              </a:rPr>
              <a:t>Data Integrity:</a:t>
            </a:r>
          </a:p>
          <a:p>
            <a:pPr lvl="1"/>
            <a:r>
              <a:rPr lang="en-US" sz="2900" dirty="0">
                <a:latin typeface="Times New Roman" panose="02020603050405020304" pitchFamily="18" charset="0"/>
                <a:cs typeface="Times New Roman" panose="02020603050405020304" pitchFamily="18" charset="0"/>
              </a:rPr>
              <a:t>Ensures the accuracy and consistency of data by enforcing integrity constraints, (e.g., primary key constraints, foreign key relationships). </a:t>
            </a:r>
          </a:p>
          <a:p>
            <a:pPr marL="514350" indent="-514350">
              <a:buFont typeface="+mj-lt"/>
              <a:buAutoNum type="arabicPeriod"/>
            </a:pPr>
            <a:r>
              <a:rPr lang="en-US" sz="2900" b="1" dirty="0">
                <a:latin typeface="Times New Roman" panose="02020603050405020304" pitchFamily="18" charset="0"/>
                <a:cs typeface="Times New Roman" panose="02020603050405020304" pitchFamily="18" charset="0"/>
              </a:rPr>
              <a:t>Data Security:</a:t>
            </a:r>
          </a:p>
          <a:p>
            <a:pPr lvl="1"/>
            <a:r>
              <a:rPr lang="en-US" sz="2800" dirty="0">
                <a:latin typeface="Times New Roman" panose="02020603050405020304" pitchFamily="18" charset="0"/>
                <a:cs typeface="Times New Roman" panose="02020603050405020304" pitchFamily="18" charset="0"/>
              </a:rPr>
              <a:t>Implements access controls and authentication mechanisms to protect data from unauthorized access or manipulation.</a:t>
            </a:r>
          </a:p>
        </p:txBody>
      </p:sp>
      <p:sp>
        <p:nvSpPr>
          <p:cNvPr id="4" name="Content Placeholder 3">
            <a:extLst>
              <a:ext uri="{FF2B5EF4-FFF2-40B4-BE49-F238E27FC236}">
                <a16:creationId xmlns:a16="http://schemas.microsoft.com/office/drawing/2014/main" id="{C554B894-2071-8FC6-314C-964F8B8BFCE4}"/>
              </a:ext>
            </a:extLst>
          </p:cNvPr>
          <p:cNvSpPr>
            <a:spLocks noGrp="1"/>
          </p:cNvSpPr>
          <p:nvPr>
            <p:ph sz="half" idx="2"/>
          </p:nvPr>
        </p:nvSpPr>
        <p:spPr/>
        <p:txBody>
          <a:bodyPr>
            <a:normAutofit fontScale="70000" lnSpcReduction="20000"/>
          </a:bodyPr>
          <a:lstStyle/>
          <a:p>
            <a:pPr marL="514350" indent="-514350">
              <a:buFont typeface="+mj-lt"/>
              <a:buAutoNum type="arabicPeriod" startAt="3"/>
            </a:pPr>
            <a:r>
              <a:rPr lang="en-US" sz="2900" b="1" dirty="0">
                <a:latin typeface="Times New Roman" panose="02020603050405020304" pitchFamily="18" charset="0"/>
                <a:cs typeface="Times New Roman" panose="02020603050405020304" pitchFamily="18" charset="0"/>
              </a:rPr>
              <a:t>Data Independence:</a:t>
            </a:r>
          </a:p>
          <a:p>
            <a:pPr lvl="1"/>
            <a:r>
              <a:rPr lang="en-US" sz="2900" dirty="0">
                <a:latin typeface="Times New Roman" panose="02020603050405020304" pitchFamily="18" charset="0"/>
                <a:cs typeface="Times New Roman" panose="02020603050405020304" pitchFamily="18" charset="0"/>
              </a:rPr>
              <a:t>Provides logical and physical data independence, allowing changes to the data structure without affecting the application programs.</a:t>
            </a:r>
          </a:p>
          <a:p>
            <a:pPr marL="514350" indent="-514350">
              <a:buFont typeface="+mj-lt"/>
              <a:buAutoNum type="arabicPeriod" startAt="4"/>
            </a:pPr>
            <a:r>
              <a:rPr lang="en-US" sz="3200" b="1" dirty="0">
                <a:latin typeface="Times New Roman" panose="02020603050405020304" pitchFamily="18" charset="0"/>
                <a:cs typeface="Times New Roman" panose="02020603050405020304" pitchFamily="18" charset="0"/>
              </a:rPr>
              <a:t>Concurrency Control:</a:t>
            </a:r>
          </a:p>
          <a:p>
            <a:pPr lvl="1"/>
            <a:r>
              <a:rPr lang="en-US" sz="2800" dirty="0">
                <a:latin typeface="Times New Roman" panose="02020603050405020304" pitchFamily="18" charset="0"/>
                <a:cs typeface="Times New Roman" panose="02020603050405020304" pitchFamily="18" charset="0"/>
              </a:rPr>
              <a:t>Manages simultaneous access to the database by multiple users or applications, ensuring data consistency and preventing conflicts.</a:t>
            </a:r>
          </a:p>
        </p:txBody>
      </p:sp>
      <p:sp>
        <p:nvSpPr>
          <p:cNvPr id="5" name="Date Placeholder 4">
            <a:extLst>
              <a:ext uri="{FF2B5EF4-FFF2-40B4-BE49-F238E27FC236}">
                <a16:creationId xmlns:a16="http://schemas.microsoft.com/office/drawing/2014/main" id="{897CBF68-3B61-04C4-36A7-42C996315BAF}"/>
              </a:ext>
            </a:extLst>
          </p:cNvPr>
          <p:cNvSpPr>
            <a:spLocks noGrp="1"/>
          </p:cNvSpPr>
          <p:nvPr>
            <p:ph type="dt" sz="half" idx="10"/>
          </p:nvPr>
        </p:nvSpPr>
        <p:spPr/>
        <p:txBody>
          <a:bodyPr/>
          <a:lstStyle/>
          <a:p>
            <a:r>
              <a:rPr lang="en-US" dirty="0"/>
              <a:t>12/22/2023</a:t>
            </a:r>
          </a:p>
        </p:txBody>
      </p:sp>
      <p:sp>
        <p:nvSpPr>
          <p:cNvPr id="6" name="Footer Placeholder 5">
            <a:extLst>
              <a:ext uri="{FF2B5EF4-FFF2-40B4-BE49-F238E27FC236}">
                <a16:creationId xmlns:a16="http://schemas.microsoft.com/office/drawing/2014/main" id="{25FE7534-FFCF-B787-0DB7-57771551A007}"/>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2</a:t>
            </a:r>
          </a:p>
        </p:txBody>
      </p:sp>
      <p:sp>
        <p:nvSpPr>
          <p:cNvPr id="7" name="Slide Number Placeholder 6">
            <a:extLst>
              <a:ext uri="{FF2B5EF4-FFF2-40B4-BE49-F238E27FC236}">
                <a16:creationId xmlns:a16="http://schemas.microsoft.com/office/drawing/2014/main" id="{CAD90F2F-ABE9-931B-C15D-121CAAAF9F82}"/>
              </a:ext>
            </a:extLst>
          </p:cNvPr>
          <p:cNvSpPr>
            <a:spLocks noGrp="1"/>
          </p:cNvSpPr>
          <p:nvPr>
            <p:ph type="sldNum" sz="quarter" idx="12"/>
          </p:nvPr>
        </p:nvSpPr>
        <p:spPr/>
        <p:txBody>
          <a:bodyPr/>
          <a:lstStyle/>
          <a:p>
            <a:fld id="{3A4F6043-7A67-491B-98BC-F933DED7226D}" type="slidenum">
              <a:rPr lang="en-US" smtClean="0"/>
              <a:pPr/>
              <a:t>12</a:t>
            </a:fld>
            <a:endParaRPr lang="en-US" dirty="0"/>
          </a:p>
        </p:txBody>
      </p:sp>
    </p:spTree>
    <p:extLst>
      <p:ext uri="{BB962C8B-B14F-4D97-AF65-F5344CB8AC3E}">
        <p14:creationId xmlns:p14="http://schemas.microsoft.com/office/powerpoint/2010/main" val="2356649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A67C-225E-1859-D1DE-DA33715F7F1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Characteristics of DBMS</a:t>
            </a:r>
            <a:endParaRPr lang="en-US" dirty="0"/>
          </a:p>
        </p:txBody>
      </p:sp>
      <p:sp>
        <p:nvSpPr>
          <p:cNvPr id="3" name="Content Placeholder 2">
            <a:extLst>
              <a:ext uri="{FF2B5EF4-FFF2-40B4-BE49-F238E27FC236}">
                <a16:creationId xmlns:a16="http://schemas.microsoft.com/office/drawing/2014/main" id="{83FC8B01-D4E8-1580-5912-C5EE8AB42DB9}"/>
              </a:ext>
            </a:extLst>
          </p:cNvPr>
          <p:cNvSpPr>
            <a:spLocks noGrp="1"/>
          </p:cNvSpPr>
          <p:nvPr>
            <p:ph sz="half" idx="1"/>
          </p:nvPr>
        </p:nvSpPr>
        <p:spPr/>
        <p:txBody>
          <a:bodyPr>
            <a:normAutofit/>
          </a:bodyPr>
          <a:lstStyle/>
          <a:p>
            <a:pPr>
              <a:buFont typeface="+mj-lt"/>
              <a:buAutoNum type="arabicPeriod" startAt="5"/>
            </a:pPr>
            <a:r>
              <a:rPr lang="en-US" sz="2000" b="1" dirty="0">
                <a:latin typeface="Times New Roman" panose="02020603050405020304" pitchFamily="18" charset="0"/>
                <a:cs typeface="Times New Roman" panose="02020603050405020304" pitchFamily="18" charset="0"/>
              </a:rPr>
              <a:t>Data Recovery:</a:t>
            </a:r>
          </a:p>
          <a:p>
            <a:pPr lvl="1"/>
            <a:r>
              <a:rPr lang="en-US" dirty="0">
                <a:latin typeface="Times New Roman" panose="02020603050405020304" pitchFamily="18" charset="0"/>
                <a:cs typeface="Times New Roman" panose="02020603050405020304" pitchFamily="18" charset="0"/>
              </a:rPr>
              <a:t>Supports mechanisms for data recovery after system failures, such as crash recovery and rollback operations.</a:t>
            </a:r>
          </a:p>
          <a:p>
            <a:pPr>
              <a:buFont typeface="+mj-lt"/>
              <a:buAutoNum type="arabicPeriod" startAt="5"/>
            </a:pPr>
            <a:r>
              <a:rPr lang="en-US" sz="2000" b="1" dirty="0">
                <a:latin typeface="Times New Roman" panose="02020603050405020304" pitchFamily="18" charset="0"/>
                <a:cs typeface="Times New Roman" panose="02020603050405020304" pitchFamily="18" charset="0"/>
              </a:rPr>
              <a:t>Data Abstraction:</a:t>
            </a:r>
          </a:p>
          <a:p>
            <a:pPr lvl="1"/>
            <a:r>
              <a:rPr lang="en-US" dirty="0">
                <a:latin typeface="Times New Roman" panose="02020603050405020304" pitchFamily="18" charset="0"/>
                <a:cs typeface="Times New Roman" panose="02020603050405020304" pitchFamily="18" charset="0"/>
              </a:rPr>
              <a:t>Presents a simplified and abstracted view of the data to users, shielding them from the complexities of the underlying database structure.</a:t>
            </a:r>
          </a:p>
        </p:txBody>
      </p:sp>
      <p:sp>
        <p:nvSpPr>
          <p:cNvPr id="4" name="Content Placeholder 3">
            <a:extLst>
              <a:ext uri="{FF2B5EF4-FFF2-40B4-BE49-F238E27FC236}">
                <a16:creationId xmlns:a16="http://schemas.microsoft.com/office/drawing/2014/main" id="{C554B894-2071-8FC6-314C-964F8B8BFCE4}"/>
              </a:ext>
            </a:extLst>
          </p:cNvPr>
          <p:cNvSpPr>
            <a:spLocks noGrp="1"/>
          </p:cNvSpPr>
          <p:nvPr>
            <p:ph sz="half" idx="2"/>
          </p:nvPr>
        </p:nvSpPr>
        <p:spPr/>
        <p:txBody>
          <a:bodyPr>
            <a:noAutofit/>
          </a:bodyPr>
          <a:lstStyle/>
          <a:p>
            <a:pPr marL="457200" indent="-457200">
              <a:buFont typeface="+mj-lt"/>
              <a:buAutoNum type="arabicPeriod" startAt="7"/>
            </a:pPr>
            <a:r>
              <a:rPr lang="en-US" sz="2000" b="1" dirty="0">
                <a:latin typeface="Times New Roman" panose="02020603050405020304" pitchFamily="18" charset="0"/>
                <a:cs typeface="Times New Roman" panose="02020603050405020304" pitchFamily="18" charset="0"/>
              </a:rPr>
              <a:t>Query Language Support:</a:t>
            </a:r>
          </a:p>
          <a:p>
            <a:pPr lvl="1"/>
            <a:r>
              <a:rPr lang="en-US" dirty="0">
                <a:latin typeface="Times New Roman" panose="02020603050405020304" pitchFamily="18" charset="0"/>
                <a:cs typeface="Times New Roman" panose="02020603050405020304" pitchFamily="18" charset="0"/>
              </a:rPr>
              <a:t>Offers a query language (e.g., SQL - Structured Query Language) that allows users to interact with the database by writing queries to retrieve, insert, update, and delete data.</a:t>
            </a:r>
          </a:p>
          <a:p>
            <a:pPr marL="457200" indent="-457200">
              <a:buFont typeface="+mj-lt"/>
              <a:buAutoNum type="arabicPeriod" startAt="7"/>
            </a:pPr>
            <a:r>
              <a:rPr lang="en-US" sz="2000" b="1" dirty="0">
                <a:latin typeface="Times New Roman" panose="02020603050405020304" pitchFamily="18" charset="0"/>
                <a:cs typeface="Times New Roman" panose="02020603050405020304" pitchFamily="18" charset="0"/>
              </a:rPr>
              <a:t>Transaction Management:</a:t>
            </a:r>
          </a:p>
          <a:p>
            <a:pPr lvl="1"/>
            <a:r>
              <a:rPr lang="en-US" dirty="0">
                <a:latin typeface="Times New Roman" panose="02020603050405020304" pitchFamily="18" charset="0"/>
                <a:cs typeface="Times New Roman" panose="02020603050405020304" pitchFamily="18" charset="0"/>
              </a:rPr>
              <a:t>Enforces the ACID properties (Atomicity, Consistency, Isolation, Durability) to ensure the reliability of database transactions.</a:t>
            </a:r>
          </a:p>
        </p:txBody>
      </p:sp>
      <p:sp>
        <p:nvSpPr>
          <p:cNvPr id="5" name="Date Placeholder 4">
            <a:extLst>
              <a:ext uri="{FF2B5EF4-FFF2-40B4-BE49-F238E27FC236}">
                <a16:creationId xmlns:a16="http://schemas.microsoft.com/office/drawing/2014/main" id="{897CBF68-3B61-04C4-36A7-42C996315BAF}"/>
              </a:ext>
            </a:extLst>
          </p:cNvPr>
          <p:cNvSpPr>
            <a:spLocks noGrp="1"/>
          </p:cNvSpPr>
          <p:nvPr>
            <p:ph type="dt" sz="half" idx="10"/>
          </p:nvPr>
        </p:nvSpPr>
        <p:spPr/>
        <p:txBody>
          <a:bodyPr/>
          <a:lstStyle/>
          <a:p>
            <a:r>
              <a:rPr lang="en-US" dirty="0"/>
              <a:t>12/22/2023</a:t>
            </a:r>
          </a:p>
        </p:txBody>
      </p:sp>
      <p:sp>
        <p:nvSpPr>
          <p:cNvPr id="6" name="Footer Placeholder 5">
            <a:extLst>
              <a:ext uri="{FF2B5EF4-FFF2-40B4-BE49-F238E27FC236}">
                <a16:creationId xmlns:a16="http://schemas.microsoft.com/office/drawing/2014/main" id="{25FE7534-FFCF-B787-0DB7-57771551A007}"/>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2</a:t>
            </a:r>
          </a:p>
        </p:txBody>
      </p:sp>
      <p:sp>
        <p:nvSpPr>
          <p:cNvPr id="7" name="Slide Number Placeholder 6">
            <a:extLst>
              <a:ext uri="{FF2B5EF4-FFF2-40B4-BE49-F238E27FC236}">
                <a16:creationId xmlns:a16="http://schemas.microsoft.com/office/drawing/2014/main" id="{CAD90F2F-ABE9-931B-C15D-121CAAAF9F82}"/>
              </a:ext>
            </a:extLst>
          </p:cNvPr>
          <p:cNvSpPr>
            <a:spLocks noGrp="1"/>
          </p:cNvSpPr>
          <p:nvPr>
            <p:ph type="sldNum" sz="quarter" idx="12"/>
          </p:nvPr>
        </p:nvSpPr>
        <p:spPr/>
        <p:txBody>
          <a:bodyPr/>
          <a:lstStyle/>
          <a:p>
            <a:fld id="{3A4F6043-7A67-491B-98BC-F933DED7226D}" type="slidenum">
              <a:rPr lang="en-US" smtClean="0"/>
              <a:pPr/>
              <a:t>13</a:t>
            </a:fld>
            <a:endParaRPr lang="en-US" dirty="0"/>
          </a:p>
        </p:txBody>
      </p:sp>
    </p:spTree>
    <p:extLst>
      <p:ext uri="{BB962C8B-B14F-4D97-AF65-F5344CB8AC3E}">
        <p14:creationId xmlns:p14="http://schemas.microsoft.com/office/powerpoint/2010/main" val="648691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7A67C-225E-1859-D1DE-DA33715F7F1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Characteristics of DBMS</a:t>
            </a:r>
            <a:endParaRPr lang="en-US" dirty="0"/>
          </a:p>
        </p:txBody>
      </p:sp>
      <p:sp>
        <p:nvSpPr>
          <p:cNvPr id="3" name="Content Placeholder 2">
            <a:extLst>
              <a:ext uri="{FF2B5EF4-FFF2-40B4-BE49-F238E27FC236}">
                <a16:creationId xmlns:a16="http://schemas.microsoft.com/office/drawing/2014/main" id="{83FC8B01-D4E8-1580-5912-C5EE8AB42DB9}"/>
              </a:ext>
            </a:extLst>
          </p:cNvPr>
          <p:cNvSpPr>
            <a:spLocks noGrp="1"/>
          </p:cNvSpPr>
          <p:nvPr>
            <p:ph sz="half" idx="1"/>
          </p:nvPr>
        </p:nvSpPr>
        <p:spPr/>
        <p:txBody>
          <a:bodyPr>
            <a:normAutofit/>
          </a:bodyPr>
          <a:lstStyle/>
          <a:p>
            <a:pPr>
              <a:buFont typeface="+mj-lt"/>
              <a:buAutoNum type="arabicPeriod" startAt="9"/>
            </a:pPr>
            <a:r>
              <a:rPr lang="en-US" sz="2000" b="1" dirty="0">
                <a:latin typeface="Times New Roman" panose="02020603050405020304" pitchFamily="18" charset="0"/>
                <a:cs typeface="Times New Roman" panose="02020603050405020304" pitchFamily="18" charset="0"/>
              </a:rPr>
              <a:t>Scalability:</a:t>
            </a:r>
          </a:p>
          <a:p>
            <a:pPr lvl="1"/>
            <a:r>
              <a:rPr lang="en-US" dirty="0">
                <a:latin typeface="Times New Roman" panose="02020603050405020304" pitchFamily="18" charset="0"/>
                <a:cs typeface="Times New Roman" panose="02020603050405020304" pitchFamily="18" charset="0"/>
              </a:rPr>
              <a:t>Scales to handle increasing amounts of data and user requests without sacrificing performance or responsiveness.</a:t>
            </a:r>
          </a:p>
          <a:p>
            <a:pPr>
              <a:buFont typeface="+mj-lt"/>
              <a:buAutoNum type="arabicPeriod" startAt="9"/>
            </a:pPr>
            <a:r>
              <a:rPr lang="en-US" sz="2000" b="1" dirty="0">
                <a:latin typeface="Times New Roman" panose="02020603050405020304" pitchFamily="18" charset="0"/>
                <a:cs typeface="Times New Roman" panose="02020603050405020304" pitchFamily="18" charset="0"/>
              </a:rPr>
              <a:t>Data Dictionary Management:</a:t>
            </a:r>
          </a:p>
          <a:p>
            <a:pPr lvl="1"/>
            <a:r>
              <a:rPr lang="en-US" dirty="0">
                <a:latin typeface="Times New Roman" panose="02020603050405020304" pitchFamily="18" charset="0"/>
                <a:cs typeface="Times New Roman" panose="02020603050405020304" pitchFamily="18" charset="0"/>
              </a:rPr>
              <a:t>Maintains a centralized repository known as a data dictionary or data catalog, containing metadata about the database's structure, relationships, and constraints.</a:t>
            </a:r>
          </a:p>
        </p:txBody>
      </p:sp>
      <p:sp>
        <p:nvSpPr>
          <p:cNvPr id="4" name="Content Placeholder 3">
            <a:extLst>
              <a:ext uri="{FF2B5EF4-FFF2-40B4-BE49-F238E27FC236}">
                <a16:creationId xmlns:a16="http://schemas.microsoft.com/office/drawing/2014/main" id="{C554B894-2071-8FC6-314C-964F8B8BFCE4}"/>
              </a:ext>
            </a:extLst>
          </p:cNvPr>
          <p:cNvSpPr>
            <a:spLocks noGrp="1"/>
          </p:cNvSpPr>
          <p:nvPr>
            <p:ph sz="half" idx="2"/>
          </p:nvPr>
        </p:nvSpPr>
        <p:spPr/>
        <p:txBody>
          <a:bodyPr>
            <a:noAutofit/>
          </a:bodyPr>
          <a:lstStyle/>
          <a:p>
            <a:pPr marL="457200" indent="-457200">
              <a:buFont typeface="+mj-lt"/>
              <a:buAutoNum type="arabicPeriod" startAt="11"/>
            </a:pPr>
            <a:r>
              <a:rPr lang="en-US" sz="2000" b="1" dirty="0">
                <a:latin typeface="Times New Roman" panose="02020603050405020304" pitchFamily="18" charset="0"/>
                <a:cs typeface="Times New Roman" panose="02020603050405020304" pitchFamily="18" charset="0"/>
              </a:rPr>
              <a:t>Performance Optimization:</a:t>
            </a:r>
          </a:p>
          <a:p>
            <a:pPr lvl="1"/>
            <a:r>
              <a:rPr lang="en-US" dirty="0">
                <a:latin typeface="Times New Roman" panose="02020603050405020304" pitchFamily="18" charset="0"/>
                <a:cs typeface="Times New Roman" panose="02020603050405020304" pitchFamily="18" charset="0"/>
              </a:rPr>
              <a:t>Utilizes indexing, caching, and query optimization techniques to enhance database performance.</a:t>
            </a:r>
          </a:p>
          <a:p>
            <a:pPr marL="457200" indent="-457200">
              <a:buFont typeface="+mj-lt"/>
              <a:buAutoNum type="arabicPeriod" startAt="11"/>
            </a:pPr>
            <a:r>
              <a:rPr lang="en-US" sz="2000" b="1" dirty="0">
                <a:latin typeface="Times New Roman" panose="02020603050405020304" pitchFamily="18" charset="0"/>
                <a:cs typeface="Times New Roman" panose="02020603050405020304" pitchFamily="18" charset="0"/>
              </a:rPr>
              <a:t>Backup and Recovery:</a:t>
            </a:r>
          </a:p>
          <a:p>
            <a:pPr lvl="1"/>
            <a:r>
              <a:rPr lang="en-US" dirty="0">
                <a:latin typeface="Times New Roman" panose="02020603050405020304" pitchFamily="18" charset="0"/>
                <a:cs typeface="Times New Roman" panose="02020603050405020304" pitchFamily="18" charset="0"/>
              </a:rPr>
              <a:t>Provides mechanisms for regular backups and restoration of data to prevent data loss in case of system failures or disasters.</a:t>
            </a:r>
          </a:p>
        </p:txBody>
      </p:sp>
      <p:sp>
        <p:nvSpPr>
          <p:cNvPr id="5" name="Date Placeholder 4">
            <a:extLst>
              <a:ext uri="{FF2B5EF4-FFF2-40B4-BE49-F238E27FC236}">
                <a16:creationId xmlns:a16="http://schemas.microsoft.com/office/drawing/2014/main" id="{897CBF68-3B61-04C4-36A7-42C996315BAF}"/>
              </a:ext>
            </a:extLst>
          </p:cNvPr>
          <p:cNvSpPr>
            <a:spLocks noGrp="1"/>
          </p:cNvSpPr>
          <p:nvPr>
            <p:ph type="dt" sz="half" idx="10"/>
          </p:nvPr>
        </p:nvSpPr>
        <p:spPr/>
        <p:txBody>
          <a:bodyPr/>
          <a:lstStyle/>
          <a:p>
            <a:r>
              <a:rPr lang="en-US" dirty="0"/>
              <a:t>12/22/2023</a:t>
            </a:r>
          </a:p>
        </p:txBody>
      </p:sp>
      <p:sp>
        <p:nvSpPr>
          <p:cNvPr id="6" name="Footer Placeholder 5">
            <a:extLst>
              <a:ext uri="{FF2B5EF4-FFF2-40B4-BE49-F238E27FC236}">
                <a16:creationId xmlns:a16="http://schemas.microsoft.com/office/drawing/2014/main" id="{25FE7534-FFCF-B787-0DB7-57771551A007}"/>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2</a:t>
            </a:r>
          </a:p>
        </p:txBody>
      </p:sp>
      <p:sp>
        <p:nvSpPr>
          <p:cNvPr id="7" name="Slide Number Placeholder 6">
            <a:extLst>
              <a:ext uri="{FF2B5EF4-FFF2-40B4-BE49-F238E27FC236}">
                <a16:creationId xmlns:a16="http://schemas.microsoft.com/office/drawing/2014/main" id="{CAD90F2F-ABE9-931B-C15D-121CAAAF9F82}"/>
              </a:ext>
            </a:extLst>
          </p:cNvPr>
          <p:cNvSpPr>
            <a:spLocks noGrp="1"/>
          </p:cNvSpPr>
          <p:nvPr>
            <p:ph type="sldNum" sz="quarter" idx="12"/>
          </p:nvPr>
        </p:nvSpPr>
        <p:spPr/>
        <p:txBody>
          <a:bodyPr/>
          <a:lstStyle/>
          <a:p>
            <a:fld id="{3A4F6043-7A67-491B-98BC-F933DED7226D}" type="slidenum">
              <a:rPr lang="en-US" smtClean="0"/>
              <a:pPr/>
              <a:t>14</a:t>
            </a:fld>
            <a:endParaRPr lang="en-US" dirty="0"/>
          </a:p>
        </p:txBody>
      </p:sp>
    </p:spTree>
    <p:extLst>
      <p:ext uri="{BB962C8B-B14F-4D97-AF65-F5344CB8AC3E}">
        <p14:creationId xmlns:p14="http://schemas.microsoft.com/office/powerpoint/2010/main" val="4221170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Applications of DBMS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dirty="0">
                <a:latin typeface="Times New Roman" panose="02020603050405020304" pitchFamily="18" charset="0"/>
                <a:cs typeface="Times New Roman" panose="02020603050405020304" pitchFamily="18" charset="0"/>
              </a:rPr>
              <a:t>Banking: customer and their account info </a:t>
            </a:r>
          </a:p>
          <a:p>
            <a:r>
              <a:rPr lang="en-US" dirty="0">
                <a:latin typeface="Times New Roman" panose="02020603050405020304" pitchFamily="18" charset="0"/>
                <a:cs typeface="Times New Roman" panose="02020603050405020304" pitchFamily="18" charset="0"/>
              </a:rPr>
              <a:t>Airlines: reservations and schedules info </a:t>
            </a:r>
          </a:p>
          <a:p>
            <a:r>
              <a:rPr lang="en-US" dirty="0">
                <a:latin typeface="Times New Roman" panose="02020603050405020304" pitchFamily="18" charset="0"/>
                <a:cs typeface="Times New Roman" panose="02020603050405020304" pitchFamily="18" charset="0"/>
              </a:rPr>
              <a:t>Universities: student info, grades etc. </a:t>
            </a:r>
          </a:p>
          <a:p>
            <a:r>
              <a:rPr lang="en-US" dirty="0">
                <a:latin typeface="Times New Roman" panose="02020603050405020304" pitchFamily="18" charset="0"/>
                <a:cs typeface="Times New Roman" panose="02020603050405020304" pitchFamily="18" charset="0"/>
              </a:rPr>
              <a:t>Telecommunications: record of calls made, generating bills, balances</a:t>
            </a:r>
          </a:p>
          <a:p>
            <a:r>
              <a:rPr lang="en-US" dirty="0">
                <a:latin typeface="Times New Roman" panose="02020603050405020304" pitchFamily="18" charset="0"/>
                <a:cs typeface="Times New Roman" panose="02020603050405020304" pitchFamily="18" charset="0"/>
              </a:rPr>
              <a:t>Finance: for storing information about holding, sales and purchases etc. </a:t>
            </a:r>
          </a:p>
          <a:p>
            <a:r>
              <a:rPr lang="en-US" dirty="0">
                <a:latin typeface="Times New Roman" panose="02020603050405020304" pitchFamily="18" charset="0"/>
                <a:cs typeface="Times New Roman" panose="02020603050405020304" pitchFamily="18" charset="0"/>
              </a:rPr>
              <a:t>Sales: for customer, product and purchase information. </a:t>
            </a:r>
          </a:p>
          <a:p>
            <a:r>
              <a:rPr lang="en-US" dirty="0">
                <a:latin typeface="Times New Roman" panose="02020603050405020304" pitchFamily="18" charset="0"/>
                <a:cs typeface="Times New Roman" panose="02020603050405020304" pitchFamily="18" charset="0"/>
              </a:rPr>
              <a:t>Manufacturing: for management of supply chain.</a:t>
            </a:r>
          </a:p>
          <a:p>
            <a:r>
              <a:rPr lang="en-US" dirty="0">
                <a:latin typeface="Times New Roman" panose="02020603050405020304" pitchFamily="18" charset="0"/>
                <a:cs typeface="Times New Roman" panose="02020603050405020304" pitchFamily="18" charset="0"/>
              </a:rPr>
              <a:t>Human resources: for information about employee, salary, payroll, tax </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r>
              <a:rPr lang="en-US"/>
              <a:t>12/22/2023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2</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15</a:t>
            </a:fld>
            <a:endParaRPr lang="en-US" dirty="0"/>
          </a:p>
        </p:txBody>
      </p:sp>
    </p:spTree>
    <p:extLst>
      <p:ext uri="{BB962C8B-B14F-4D97-AF65-F5344CB8AC3E}">
        <p14:creationId xmlns:p14="http://schemas.microsoft.com/office/powerpoint/2010/main" val="2020265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Background Gray Rectangle">
            <a:extLst>
              <a:ext uri="{FF2B5EF4-FFF2-40B4-BE49-F238E27FC236}">
                <a16:creationId xmlns:a16="http://schemas.microsoft.com/office/drawing/2014/main" id="{05C5A40C-F9AD-4C93-97FA-358B169F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5">
            <a:extLst>
              <a:ext uri="{FF2B5EF4-FFF2-40B4-BE49-F238E27FC236}">
                <a16:creationId xmlns:a16="http://schemas.microsoft.com/office/drawing/2014/main" id="{7AABA2F9-823C-4214-A440-604B5DB2F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17">
            <a:extLst>
              <a:ext uri="{FF2B5EF4-FFF2-40B4-BE49-F238E27FC236}">
                <a16:creationId xmlns:a16="http://schemas.microsoft.com/office/drawing/2014/main" id="{29B92431-B474-487C-98A7-621A5D0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85800"/>
            <a:ext cx="121920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6E72E-376F-834C-CD79-32264CC5EA9D}"/>
              </a:ext>
            </a:extLst>
          </p:cNvPr>
          <p:cNvSpPr>
            <a:spLocks noGrp="1"/>
          </p:cNvSpPr>
          <p:nvPr>
            <p:ph type="title"/>
          </p:nvPr>
        </p:nvSpPr>
        <p:spPr>
          <a:xfrm>
            <a:off x="836676" y="680189"/>
            <a:ext cx="10515600" cy="2510463"/>
          </a:xfrm>
        </p:spPr>
        <p:txBody>
          <a:bodyPr vert="horz" lIns="91440" tIns="45720" rIns="91440" bIns="45720" rtlCol="0" anchor="b">
            <a:normAutofit/>
          </a:bodyPr>
          <a:lstStyle/>
          <a:p>
            <a:pPr algn="ctr"/>
            <a:r>
              <a:rPr lang="en-US" sz="4800" dirty="0">
                <a:latin typeface="Times New Roman" panose="02020603050405020304" pitchFamily="18" charset="0"/>
                <a:cs typeface="Times New Roman" panose="02020603050405020304" pitchFamily="18" charset="0"/>
              </a:rPr>
              <a:t>END OF LECTURE 2</a:t>
            </a:r>
          </a:p>
        </p:txBody>
      </p:sp>
      <p:sp>
        <p:nvSpPr>
          <p:cNvPr id="7" name="Slide Number Placeholder 6">
            <a:extLst>
              <a:ext uri="{FF2B5EF4-FFF2-40B4-BE49-F238E27FC236}">
                <a16:creationId xmlns:a16="http://schemas.microsoft.com/office/drawing/2014/main" id="{BFE1FD33-ADFF-561E-437A-B83C3E503579}"/>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3A4F6043-7A67-491B-98BC-F933DED7226D}" type="slidenum">
              <a:rPr lang="en-US" smtClean="0"/>
              <a:pPr>
                <a:spcAft>
                  <a:spcPts val="600"/>
                </a:spcAft>
              </a:pPr>
              <a:t>16</a:t>
            </a:fld>
            <a:endParaRPr lang="en-US"/>
          </a:p>
        </p:txBody>
      </p:sp>
      <p:cxnSp>
        <p:nvCxnSpPr>
          <p:cNvPr id="15" name="Straight Connector 19">
            <a:extLst>
              <a:ext uri="{FF2B5EF4-FFF2-40B4-BE49-F238E27FC236}">
                <a16:creationId xmlns:a16="http://schemas.microsoft.com/office/drawing/2014/main" id="{18BED632-3F93-4C38-BB9D-D6B36E1076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9" y="68019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F96AC3-CB6B-911F-8FF9-F5D96FBB5261}"/>
              </a:ext>
            </a:extLst>
          </p:cNvPr>
          <p:cNvSpPr>
            <a:spLocks noGrp="1"/>
          </p:cNvSpPr>
          <p:nvPr>
            <p:ph idx="1"/>
          </p:nvPr>
        </p:nvSpPr>
        <p:spPr>
          <a:xfrm>
            <a:off x="1170033" y="3661739"/>
            <a:ext cx="9848887" cy="2225258"/>
          </a:xfrm>
        </p:spPr>
        <p:txBody>
          <a:bodyPr vert="horz" lIns="91440" tIns="45720" rIns="91440" bIns="45720" rtlCol="0">
            <a:normAutofit/>
          </a:bodyPr>
          <a:lstStyle/>
          <a:p>
            <a:pPr indent="-228600" algn="ctr">
              <a:buFont typeface="Wingdings 2" panose="05020102010507070707" pitchFamily="18" charset="2"/>
              <a:buChar char=""/>
            </a:pPr>
            <a:r>
              <a:rPr lang="en-US" sz="2000" dirty="0">
                <a:latin typeface="Times New Roman" panose="02020603050405020304" pitchFamily="18" charset="0"/>
                <a:cs typeface="Times New Roman" panose="02020603050405020304" pitchFamily="18" charset="0"/>
                <a:hlinkClick r:id="rId2"/>
              </a:rPr>
              <a:t>SHIVA.KUNWAR@HOTMAIL.COM</a:t>
            </a:r>
            <a:endParaRPr lang="en-US" sz="2000" dirty="0">
              <a:latin typeface="Times New Roman" panose="02020603050405020304" pitchFamily="18" charset="0"/>
              <a:cs typeface="Times New Roman" panose="02020603050405020304" pitchFamily="18" charset="0"/>
            </a:endParaRPr>
          </a:p>
          <a:p>
            <a:pPr indent="-228600" algn="ctr">
              <a:buFont typeface="Wingdings 2" panose="05020102010507070707" pitchFamily="18" charset="2"/>
              <a:buChar char=""/>
            </a:pPr>
            <a:r>
              <a:rPr lang="en-US" sz="2000" dirty="0">
                <a:latin typeface="Times New Roman" panose="02020603050405020304" pitchFamily="18" charset="0"/>
                <a:cs typeface="Times New Roman" panose="02020603050405020304" pitchFamily="18" charset="0"/>
              </a:rPr>
              <a:t>+977-9819123654</a:t>
            </a:r>
          </a:p>
          <a:p>
            <a:pPr indent="-228600" algn="ctr">
              <a:buFont typeface="Wingdings 2" panose="05020102010507070707" pitchFamily="18" charset="2"/>
              <a:buChar char=""/>
            </a:pP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Google classroom code :</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drbzdcf</a:t>
            </a:r>
            <a:endParaRPr lang="en-US" sz="2000" dirty="0">
              <a:latin typeface="Times New Roman" panose="02020603050405020304" pitchFamily="18" charset="0"/>
              <a:cs typeface="Times New Roman" panose="02020603050405020304" pitchFamily="18" charset="0"/>
            </a:endParaRPr>
          </a:p>
        </p:txBody>
      </p:sp>
      <p:cxnSp>
        <p:nvCxnSpPr>
          <p:cNvPr id="17" name="Straight Connector 21">
            <a:extLst>
              <a:ext uri="{FF2B5EF4-FFF2-40B4-BE49-F238E27FC236}">
                <a16:creationId xmlns:a16="http://schemas.microsoft.com/office/drawing/2014/main" id="{30D2A0D4-02A1-4D54-B25A-DF0DD9DD0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1FC013E4-932A-52E1-1578-568658B75A20}"/>
              </a:ext>
            </a:extLst>
          </p:cNvPr>
          <p:cNvSpPr>
            <a:spLocks noGrp="1"/>
          </p:cNvSpPr>
          <p:nvPr>
            <p:ph type="dt" sz="half" idx="10"/>
          </p:nvPr>
        </p:nvSpPr>
        <p:spPr>
          <a:xfrm>
            <a:off x="422899" y="6217920"/>
            <a:ext cx="2743200" cy="640080"/>
          </a:xfrm>
        </p:spPr>
        <p:txBody>
          <a:bodyPr vert="horz" lIns="91440" tIns="45720" rIns="91440" bIns="45720" rtlCol="0" anchor="ctr">
            <a:normAutofit/>
          </a:bodyPr>
          <a:lstStyle/>
          <a:p>
            <a:pPr>
              <a:spcAft>
                <a:spcPts val="600"/>
              </a:spcAft>
            </a:pPr>
            <a:r>
              <a:rPr lang="en-US"/>
              <a:t>12/22/2023</a:t>
            </a:r>
          </a:p>
        </p:txBody>
      </p:sp>
      <p:sp>
        <p:nvSpPr>
          <p:cNvPr id="6" name="Footer Placeholder 5">
            <a:extLst>
              <a:ext uri="{FF2B5EF4-FFF2-40B4-BE49-F238E27FC236}">
                <a16:creationId xmlns:a16="http://schemas.microsoft.com/office/drawing/2014/main" id="{CDF5B250-01D0-AFD6-9942-1BAFA5AD4538}"/>
              </a:ext>
            </a:extLst>
          </p:cNvPr>
          <p:cNvSpPr>
            <a:spLocks noGrp="1"/>
          </p:cNvSpPr>
          <p:nvPr>
            <p:ph type="ftr" sz="quarter" idx="11"/>
          </p:nvPr>
        </p:nvSpPr>
        <p:spPr>
          <a:xfrm>
            <a:off x="3762376" y="6217920"/>
            <a:ext cx="7195367" cy="640080"/>
          </a:xfrm>
        </p:spPr>
        <p:txBody>
          <a:bodyPr vert="horz" lIns="91440" tIns="45720" rIns="91440" bIns="45720" rtlCol="0" anchor="ctr">
            <a:normAutofit/>
          </a:bodyPr>
          <a:lstStyle/>
          <a:p>
            <a:pPr>
              <a:spcAft>
                <a:spcPts val="600"/>
              </a:spcAft>
            </a:pPr>
            <a:r>
              <a:rPr lang="en-US" kern="1200" dirty="0">
                <a:solidFill>
                  <a:schemeClr val="tx2"/>
                </a:solidFill>
                <a:latin typeface="+mn-lt"/>
                <a:ea typeface="+mn-ea"/>
                <a:cs typeface="+mn-cs"/>
              </a:rPr>
              <a:t>Introduction to DBMS | Lecture 2</a:t>
            </a:r>
          </a:p>
        </p:txBody>
      </p:sp>
    </p:spTree>
    <p:extLst>
      <p:ext uri="{BB962C8B-B14F-4D97-AF65-F5344CB8AC3E}">
        <p14:creationId xmlns:p14="http://schemas.microsoft.com/office/powerpoint/2010/main" val="4033552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11">
            <a:extLst>
              <a:ext uri="{FF2B5EF4-FFF2-40B4-BE49-F238E27FC236}">
                <a16:creationId xmlns:a16="http://schemas.microsoft.com/office/drawing/2014/main" id="{5E789A05-76D0-47F6-AD3C-AF905732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Background Gray Rectangle">
            <a:extLst>
              <a:ext uri="{FF2B5EF4-FFF2-40B4-BE49-F238E27FC236}">
                <a16:creationId xmlns:a16="http://schemas.microsoft.com/office/drawing/2014/main" id="{05C5A40C-F9AD-4C93-97FA-358B169F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5">
            <a:extLst>
              <a:ext uri="{FF2B5EF4-FFF2-40B4-BE49-F238E27FC236}">
                <a16:creationId xmlns:a16="http://schemas.microsoft.com/office/drawing/2014/main" id="{7AABA2F9-823C-4214-A440-604B5DB2F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17">
            <a:extLst>
              <a:ext uri="{FF2B5EF4-FFF2-40B4-BE49-F238E27FC236}">
                <a16:creationId xmlns:a16="http://schemas.microsoft.com/office/drawing/2014/main" id="{29B92431-B474-487C-98A7-621A5D0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85800"/>
            <a:ext cx="121920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6E72E-376F-834C-CD79-32264CC5EA9D}"/>
              </a:ext>
            </a:extLst>
          </p:cNvPr>
          <p:cNvSpPr>
            <a:spLocks noGrp="1"/>
          </p:cNvSpPr>
          <p:nvPr>
            <p:ph type="title"/>
          </p:nvPr>
        </p:nvSpPr>
        <p:spPr>
          <a:xfrm>
            <a:off x="836676" y="680189"/>
            <a:ext cx="10515600" cy="2510463"/>
          </a:xfrm>
        </p:spPr>
        <p:txBody>
          <a:bodyPr vert="horz" lIns="91440" tIns="45720" rIns="91440" bIns="45720" rtlCol="0" anchor="b">
            <a:normAutofit/>
          </a:bodyPr>
          <a:lstStyle/>
          <a:p>
            <a:pPr algn="ctr"/>
            <a:r>
              <a:rPr lang="en-US" sz="4800" dirty="0">
                <a:latin typeface="Times New Roman" panose="02020603050405020304" pitchFamily="18" charset="0"/>
                <a:cs typeface="Times New Roman" panose="02020603050405020304" pitchFamily="18" charset="0"/>
              </a:rPr>
              <a:t>PREVIEW FOR LECTURE 3</a:t>
            </a:r>
          </a:p>
        </p:txBody>
      </p:sp>
      <p:sp>
        <p:nvSpPr>
          <p:cNvPr id="7" name="Slide Number Placeholder 6">
            <a:extLst>
              <a:ext uri="{FF2B5EF4-FFF2-40B4-BE49-F238E27FC236}">
                <a16:creationId xmlns:a16="http://schemas.microsoft.com/office/drawing/2014/main" id="{BFE1FD33-ADFF-561E-437A-B83C3E503579}"/>
              </a:ext>
            </a:extLst>
          </p:cNvPr>
          <p:cNvSpPr>
            <a:spLocks noGrp="1"/>
          </p:cNvSpPr>
          <p:nvPr>
            <p:ph type="sldNum" sz="quarter" idx="12"/>
          </p:nvPr>
        </p:nvSpPr>
        <p:spPr>
          <a:xfrm>
            <a:off x="11504676" y="-14198"/>
            <a:ext cx="685800" cy="685800"/>
          </a:xfrm>
        </p:spPr>
        <p:txBody>
          <a:bodyPr vert="horz" lIns="91440" tIns="45720" rIns="91440" bIns="45720" rtlCol="0" anchor="ctr">
            <a:normAutofit/>
          </a:bodyPr>
          <a:lstStyle/>
          <a:p>
            <a:pPr>
              <a:spcAft>
                <a:spcPts val="600"/>
              </a:spcAft>
            </a:pPr>
            <a:fld id="{3A4F6043-7A67-491B-98BC-F933DED7226D}" type="slidenum">
              <a:rPr lang="en-US" smtClean="0"/>
              <a:pPr>
                <a:spcAft>
                  <a:spcPts val="600"/>
                </a:spcAft>
              </a:pPr>
              <a:t>17</a:t>
            </a:fld>
            <a:endParaRPr lang="en-US"/>
          </a:p>
        </p:txBody>
      </p:sp>
      <p:cxnSp>
        <p:nvCxnSpPr>
          <p:cNvPr id="15" name="Straight Connector 19">
            <a:extLst>
              <a:ext uri="{FF2B5EF4-FFF2-40B4-BE49-F238E27FC236}">
                <a16:creationId xmlns:a16="http://schemas.microsoft.com/office/drawing/2014/main" id="{18BED632-3F93-4C38-BB9D-D6B36E1076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9" y="68019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F96AC3-CB6B-911F-8FF9-F5D96FBB5261}"/>
              </a:ext>
            </a:extLst>
          </p:cNvPr>
          <p:cNvSpPr>
            <a:spLocks noGrp="1"/>
          </p:cNvSpPr>
          <p:nvPr>
            <p:ph idx="1"/>
          </p:nvPr>
        </p:nvSpPr>
        <p:spPr>
          <a:xfrm>
            <a:off x="1170033" y="3429000"/>
            <a:ext cx="9848887" cy="2457997"/>
          </a:xfrm>
        </p:spPr>
        <p:txBody>
          <a:bodyPr vert="horz" lIns="91440" tIns="45720" rIns="91440" bIns="45720" rtlCol="0">
            <a:normAutofit/>
          </a:bodyPr>
          <a:lstStyle/>
          <a:p>
            <a:pPr algn="ctr"/>
            <a:r>
              <a:rPr lang="en-US" dirty="0">
                <a:latin typeface="Times New Roman" panose="02020603050405020304" pitchFamily="18" charset="0"/>
                <a:cs typeface="Times New Roman" panose="02020603050405020304" pitchFamily="18" charset="0"/>
              </a:rPr>
              <a:t>DATA ABSTRACTION</a:t>
            </a:r>
          </a:p>
          <a:p>
            <a:pPr algn="ctr"/>
            <a:r>
              <a:rPr lang="en-US" dirty="0">
                <a:latin typeface="Times New Roman" panose="02020603050405020304" pitchFamily="18" charset="0"/>
                <a:cs typeface="Times New Roman" panose="02020603050405020304" pitchFamily="18" charset="0"/>
              </a:rPr>
              <a:t>DATA INDEPENDENCE</a:t>
            </a:r>
          </a:p>
          <a:p>
            <a:pPr algn="ctr"/>
            <a:r>
              <a:rPr lang="en-US" dirty="0">
                <a:latin typeface="Times New Roman" panose="02020603050405020304" pitchFamily="18" charset="0"/>
                <a:cs typeface="Times New Roman" panose="02020603050405020304" pitchFamily="18" charset="0"/>
              </a:rPr>
              <a:t>DATABASE USERS AND ADMINISTRATORS</a:t>
            </a:r>
          </a:p>
          <a:p>
            <a:pPr algn="ctr"/>
            <a:r>
              <a:rPr lang="en-US" dirty="0">
                <a:latin typeface="Times New Roman" panose="02020603050405020304" pitchFamily="18" charset="0"/>
                <a:cs typeface="Times New Roman" panose="02020603050405020304" pitchFamily="18" charset="0"/>
              </a:rPr>
              <a:t>APPLICATION ARCHITECTURE</a:t>
            </a:r>
          </a:p>
          <a:p>
            <a:pPr algn="ctr"/>
            <a:endParaRPr lang="en-US" dirty="0">
              <a:latin typeface="Times New Roman" panose="02020603050405020304" pitchFamily="18" charset="0"/>
              <a:cs typeface="Times New Roman" panose="02020603050405020304" pitchFamily="18" charset="0"/>
            </a:endParaRPr>
          </a:p>
        </p:txBody>
      </p:sp>
      <p:cxnSp>
        <p:nvCxnSpPr>
          <p:cNvPr id="17" name="Straight Connector 21">
            <a:extLst>
              <a:ext uri="{FF2B5EF4-FFF2-40B4-BE49-F238E27FC236}">
                <a16:creationId xmlns:a16="http://schemas.microsoft.com/office/drawing/2014/main" id="{30D2A0D4-02A1-4D54-B25A-DF0DD9DD0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1FC013E4-932A-52E1-1578-568658B75A20}"/>
              </a:ext>
            </a:extLst>
          </p:cNvPr>
          <p:cNvSpPr>
            <a:spLocks noGrp="1"/>
          </p:cNvSpPr>
          <p:nvPr>
            <p:ph type="dt" sz="half" idx="10"/>
          </p:nvPr>
        </p:nvSpPr>
        <p:spPr>
          <a:xfrm>
            <a:off x="422899" y="6217920"/>
            <a:ext cx="2743200" cy="640080"/>
          </a:xfrm>
        </p:spPr>
        <p:txBody>
          <a:bodyPr vert="horz" lIns="91440" tIns="45720" rIns="91440" bIns="45720" rtlCol="0" anchor="ctr">
            <a:normAutofit/>
          </a:bodyPr>
          <a:lstStyle/>
          <a:p>
            <a:pPr>
              <a:spcAft>
                <a:spcPts val="600"/>
              </a:spcAft>
            </a:pPr>
            <a:r>
              <a:rPr lang="en-US"/>
              <a:t>12/22/2023</a:t>
            </a:r>
          </a:p>
        </p:txBody>
      </p:sp>
      <p:sp>
        <p:nvSpPr>
          <p:cNvPr id="6" name="Footer Placeholder 5">
            <a:extLst>
              <a:ext uri="{FF2B5EF4-FFF2-40B4-BE49-F238E27FC236}">
                <a16:creationId xmlns:a16="http://schemas.microsoft.com/office/drawing/2014/main" id="{CDF5B250-01D0-AFD6-9942-1BAFA5AD4538}"/>
              </a:ext>
            </a:extLst>
          </p:cNvPr>
          <p:cNvSpPr>
            <a:spLocks noGrp="1"/>
          </p:cNvSpPr>
          <p:nvPr>
            <p:ph type="ftr" sz="quarter" idx="11"/>
          </p:nvPr>
        </p:nvSpPr>
        <p:spPr>
          <a:xfrm>
            <a:off x="3762376" y="6217920"/>
            <a:ext cx="7195367" cy="640080"/>
          </a:xfrm>
        </p:spPr>
        <p:txBody>
          <a:bodyPr vert="horz" lIns="91440" tIns="45720" rIns="91440" bIns="45720" rtlCol="0" anchor="ctr">
            <a:normAutofit/>
          </a:bodyPr>
          <a:lstStyle/>
          <a:p>
            <a:pPr>
              <a:spcAft>
                <a:spcPts val="600"/>
              </a:spcAft>
            </a:pPr>
            <a:r>
              <a:rPr lang="en-US" kern="1200" dirty="0">
                <a:solidFill>
                  <a:schemeClr val="tx2"/>
                </a:solidFill>
                <a:latin typeface="+mn-lt"/>
                <a:ea typeface="+mn-ea"/>
                <a:cs typeface="+mn-cs"/>
              </a:rPr>
              <a:t>Introduction to DBMS | Lecture 2</a:t>
            </a:r>
          </a:p>
        </p:txBody>
      </p:sp>
    </p:spTree>
    <p:extLst>
      <p:ext uri="{BB962C8B-B14F-4D97-AF65-F5344CB8AC3E}">
        <p14:creationId xmlns:p14="http://schemas.microsoft.com/office/powerpoint/2010/main" val="377164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Lesson 1: Introduction to DBMS (5hrs)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pPr>
              <a:buFont typeface="+mj-lt"/>
              <a:buAutoNum type="arabicPeriod"/>
            </a:pPr>
            <a:r>
              <a:rPr lang="en-US" b="1" dirty="0">
                <a:latin typeface="Times New Roman" panose="02020603050405020304" pitchFamily="18" charset="0"/>
                <a:cs typeface="Times New Roman" panose="02020603050405020304" pitchFamily="18" charset="0"/>
              </a:rPr>
              <a:t>Overview of Database and DBMS</a:t>
            </a:r>
          </a:p>
          <a:p>
            <a:pPr>
              <a:buFont typeface="+mj-lt"/>
              <a:buAutoNum type="arabicPeriod"/>
            </a:pPr>
            <a:r>
              <a:rPr lang="en-US" b="1" dirty="0">
                <a:latin typeface="Times New Roman" panose="02020603050405020304" pitchFamily="18" charset="0"/>
                <a:cs typeface="Times New Roman" panose="02020603050405020304" pitchFamily="18" charset="0"/>
              </a:rPr>
              <a:t>Characteristics and Applications</a:t>
            </a:r>
          </a:p>
          <a:p>
            <a:pPr>
              <a:buFont typeface="+mj-lt"/>
              <a:buAutoNum type="arabicPeriod"/>
            </a:pPr>
            <a:r>
              <a:rPr lang="en-US" dirty="0">
                <a:latin typeface="Times New Roman" panose="02020603050405020304" pitchFamily="18" charset="0"/>
                <a:cs typeface="Times New Roman" panose="02020603050405020304" pitchFamily="18" charset="0"/>
              </a:rPr>
              <a:t>Data Abstraction and Independence</a:t>
            </a:r>
          </a:p>
          <a:p>
            <a:pPr>
              <a:buFont typeface="+mj-lt"/>
              <a:buAutoNum type="arabicPeriod"/>
            </a:pPr>
            <a:r>
              <a:rPr lang="en-US" dirty="0">
                <a:latin typeface="Times New Roman" panose="02020603050405020304" pitchFamily="18" charset="0"/>
                <a:cs typeface="Times New Roman" panose="02020603050405020304" pitchFamily="18" charset="0"/>
              </a:rPr>
              <a:t>Database Users and Administrator</a:t>
            </a:r>
          </a:p>
          <a:p>
            <a:pPr>
              <a:buFont typeface="+mj-lt"/>
              <a:buAutoNum type="arabicPeriod"/>
            </a:pPr>
            <a:r>
              <a:rPr lang="en-US" dirty="0">
                <a:latin typeface="Times New Roman" panose="02020603050405020304" pitchFamily="18" charset="0"/>
                <a:cs typeface="Times New Roman" panose="02020603050405020304" pitchFamily="18" charset="0"/>
              </a:rPr>
              <a:t>Application Architecture</a:t>
            </a:r>
          </a:p>
          <a:p>
            <a:pPr>
              <a:buFont typeface="+mj-lt"/>
              <a:buAutoNum type="arabicPeriod"/>
            </a:pPr>
            <a:r>
              <a:rPr lang="en-US" dirty="0">
                <a:latin typeface="Times New Roman" panose="02020603050405020304" pitchFamily="18" charset="0"/>
                <a:cs typeface="Times New Roman" panose="02020603050405020304" pitchFamily="18" charset="0"/>
              </a:rPr>
              <a:t>Basics of Database Language (DDL, DML, DCL)</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r>
              <a:rPr lang="en-US"/>
              <a:t>12/22/2023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2</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39991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Overview of Database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b="0" i="0" dirty="0">
                <a:solidFill>
                  <a:srgbClr val="374151"/>
                </a:solidFill>
                <a:effectLst/>
                <a:latin typeface="Times New Roman" panose="02020603050405020304" pitchFamily="18" charset="0"/>
                <a:cs typeface="Times New Roman" panose="02020603050405020304" pitchFamily="18" charset="0"/>
              </a:rPr>
              <a:t>Data are the collection of facts and figures that are raw and can be found after some experiment, observation or experience. </a:t>
            </a:r>
          </a:p>
          <a:p>
            <a:r>
              <a:rPr lang="en-US" b="0" i="0" dirty="0">
                <a:solidFill>
                  <a:srgbClr val="374151"/>
                </a:solidFill>
                <a:effectLst/>
                <a:latin typeface="Times New Roman" panose="02020603050405020304" pitchFamily="18" charset="0"/>
                <a:cs typeface="Times New Roman" panose="02020603050405020304" pitchFamily="18" charset="0"/>
              </a:rPr>
              <a:t>Data itself do not provide any meaning but after processing it becomes information.</a:t>
            </a:r>
          </a:p>
          <a:p>
            <a:r>
              <a:rPr lang="en-US" b="0" i="0" dirty="0">
                <a:solidFill>
                  <a:srgbClr val="374151"/>
                </a:solidFill>
                <a:effectLst/>
                <a:latin typeface="Times New Roman" panose="02020603050405020304" pitchFamily="18" charset="0"/>
                <a:cs typeface="Times New Roman" panose="02020603050405020304" pitchFamily="18" charset="0"/>
              </a:rPr>
              <a:t>The collection of related data organized in some specific manner is known as database.</a:t>
            </a:r>
          </a:p>
          <a:p>
            <a:r>
              <a:rPr lang="en-US" b="0" i="0" dirty="0">
                <a:solidFill>
                  <a:srgbClr val="374151"/>
                </a:solidFill>
                <a:effectLst/>
                <a:latin typeface="Times New Roman" panose="02020603050405020304" pitchFamily="18" charset="0"/>
                <a:cs typeface="Times New Roman" panose="02020603050405020304" pitchFamily="18" charset="0"/>
              </a:rPr>
              <a:t>Management of data involves defining structure for storage of information and providing mechanisms for manipulation of information.</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r>
              <a:rPr lang="en-US"/>
              <a:t>12/22/2023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2</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a:t>
            </a:fld>
            <a:endParaRPr lang="en-US" dirty="0"/>
          </a:p>
        </p:txBody>
      </p:sp>
    </p:spTree>
    <p:extLst>
      <p:ext uri="{BB962C8B-B14F-4D97-AF65-F5344CB8AC3E}">
        <p14:creationId xmlns:p14="http://schemas.microsoft.com/office/powerpoint/2010/main" val="160010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Data Management and Database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pPr algn="l"/>
            <a:r>
              <a:rPr lang="en-US" b="0" i="0" dirty="0">
                <a:solidFill>
                  <a:srgbClr val="374151"/>
                </a:solidFill>
                <a:effectLst/>
                <a:latin typeface="Times New Roman" panose="02020603050405020304" pitchFamily="18" charset="0"/>
                <a:cs typeface="Times New Roman" panose="02020603050405020304" pitchFamily="18" charset="0"/>
              </a:rPr>
              <a:t>Importance of Data Management:</a:t>
            </a:r>
          </a:p>
          <a:p>
            <a:pPr lvl="1">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Efficient storage and retrieval of data.</a:t>
            </a:r>
          </a:p>
          <a:p>
            <a:pPr lvl="1">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Data consistency and accuracy.</a:t>
            </a:r>
          </a:p>
          <a:p>
            <a:r>
              <a:rPr lang="en-US" b="0" i="0" dirty="0">
                <a:solidFill>
                  <a:srgbClr val="374151"/>
                </a:solidFill>
                <a:effectLst/>
                <a:latin typeface="Times New Roman" panose="02020603050405020304" pitchFamily="18" charset="0"/>
                <a:cs typeface="Times New Roman" panose="02020603050405020304" pitchFamily="18" charset="0"/>
              </a:rPr>
              <a:t>A database is a structured collection of data that is organized in a way that a computer program can quickly select and retrieve specific pieces of data.</a:t>
            </a:r>
          </a:p>
          <a:p>
            <a:r>
              <a:rPr lang="en-US" b="0" i="0" dirty="0">
                <a:solidFill>
                  <a:srgbClr val="FF0000"/>
                </a:solidFill>
                <a:effectLst/>
                <a:latin typeface="Times New Roman" panose="02020603050405020304" pitchFamily="18" charset="0"/>
                <a:cs typeface="Times New Roman" panose="02020603050405020304" pitchFamily="18" charset="0"/>
              </a:rPr>
              <a:t>A database is a collection of interrelated data which helps in the efficient retrieval, insertion, and deletion of data from the database and organizes the data in the form of tables, views, schemas, reports, etc.</a:t>
            </a:r>
          </a:p>
          <a:p>
            <a:r>
              <a:rPr lang="en-US" b="0" i="0" dirty="0">
                <a:solidFill>
                  <a:schemeClr val="tx1"/>
                </a:solidFill>
                <a:effectLst/>
                <a:latin typeface="Times New Roman" panose="02020603050405020304" pitchFamily="18" charset="0"/>
                <a:cs typeface="Times New Roman" panose="02020603050405020304" pitchFamily="18" charset="0"/>
              </a:rPr>
              <a:t>A database system involves four major components: </a:t>
            </a:r>
            <a:r>
              <a:rPr lang="en-US" b="1" i="0" dirty="0">
                <a:solidFill>
                  <a:schemeClr val="tx1"/>
                </a:solidFill>
                <a:effectLst/>
                <a:latin typeface="Times New Roman" panose="02020603050405020304" pitchFamily="18" charset="0"/>
                <a:cs typeface="Times New Roman" panose="02020603050405020304" pitchFamily="18" charset="0"/>
              </a:rPr>
              <a:t>data</a:t>
            </a:r>
            <a:r>
              <a:rPr lang="en-US" b="0" i="0" dirty="0">
                <a:solidFill>
                  <a:schemeClr val="tx1"/>
                </a:solidFill>
                <a:effectLst/>
                <a:latin typeface="Times New Roman" panose="02020603050405020304" pitchFamily="18" charset="0"/>
                <a:cs typeface="Times New Roman" panose="02020603050405020304" pitchFamily="18" charset="0"/>
              </a:rPr>
              <a:t>, </a:t>
            </a:r>
            <a:r>
              <a:rPr lang="en-US" b="1" i="0" dirty="0">
                <a:solidFill>
                  <a:schemeClr val="tx1"/>
                </a:solidFill>
                <a:effectLst/>
                <a:latin typeface="Times New Roman" panose="02020603050405020304" pitchFamily="18" charset="0"/>
                <a:cs typeface="Times New Roman" panose="02020603050405020304" pitchFamily="18" charset="0"/>
              </a:rPr>
              <a:t>hardware</a:t>
            </a:r>
            <a:r>
              <a:rPr lang="en-US" b="0" i="0" dirty="0">
                <a:solidFill>
                  <a:schemeClr val="tx1"/>
                </a:solidFill>
                <a:effectLst/>
                <a:latin typeface="Times New Roman" panose="02020603050405020304" pitchFamily="18" charset="0"/>
                <a:cs typeface="Times New Roman" panose="02020603050405020304" pitchFamily="18" charset="0"/>
              </a:rPr>
              <a:t>, </a:t>
            </a:r>
            <a:r>
              <a:rPr lang="en-US" b="1" i="0" dirty="0">
                <a:solidFill>
                  <a:schemeClr val="tx1"/>
                </a:solidFill>
                <a:effectLst/>
                <a:latin typeface="Times New Roman" panose="02020603050405020304" pitchFamily="18" charset="0"/>
                <a:cs typeface="Times New Roman" panose="02020603050405020304" pitchFamily="18" charset="0"/>
              </a:rPr>
              <a:t>software</a:t>
            </a:r>
            <a:r>
              <a:rPr lang="en-US" b="0" i="0" dirty="0">
                <a:solidFill>
                  <a:schemeClr val="tx1"/>
                </a:solidFill>
                <a:effectLst/>
                <a:latin typeface="Times New Roman" panose="02020603050405020304" pitchFamily="18" charset="0"/>
                <a:cs typeface="Times New Roman" panose="02020603050405020304" pitchFamily="18" charset="0"/>
              </a:rPr>
              <a:t>, and </a:t>
            </a:r>
            <a:r>
              <a:rPr lang="en-US" b="1" i="0" dirty="0">
                <a:solidFill>
                  <a:schemeClr val="tx1"/>
                </a:solidFill>
                <a:effectLst/>
                <a:latin typeface="Times New Roman" panose="02020603050405020304" pitchFamily="18" charset="0"/>
                <a:cs typeface="Times New Roman" panose="02020603050405020304" pitchFamily="18" charset="0"/>
              </a:rPr>
              <a:t>users.</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r>
              <a:rPr lang="en-US"/>
              <a:t>12/22/2023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2</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a:t>
            </a:fld>
            <a:endParaRPr lang="en-US" dirty="0"/>
          </a:p>
        </p:txBody>
      </p:sp>
    </p:spTree>
    <p:extLst>
      <p:ext uri="{BB962C8B-B14F-4D97-AF65-F5344CB8AC3E}">
        <p14:creationId xmlns:p14="http://schemas.microsoft.com/office/powerpoint/2010/main" val="66082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DBMS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pPr>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A Database Management System (DBMS) is software that enables users to interact with databases, providing an interface for data input, retrieval, and management.</a:t>
            </a:r>
          </a:p>
          <a:p>
            <a:pPr>
              <a:buFont typeface="+mj-lt"/>
              <a:buAutoNum type="arabicPeriod"/>
            </a:pPr>
            <a:r>
              <a:rPr lang="en-US" dirty="0">
                <a:latin typeface="Times New Roman" panose="02020603050405020304" pitchFamily="18" charset="0"/>
                <a:cs typeface="Times New Roman" panose="02020603050405020304" pitchFamily="18" charset="0"/>
              </a:rPr>
              <a:t>It provides a structured environment for data, enabling users to interact with the database through a user-friendly interface.</a:t>
            </a:r>
          </a:p>
          <a:p>
            <a:pPr>
              <a:buFont typeface="+mj-lt"/>
              <a:buAutoNum type="arabicPeriod"/>
            </a:pPr>
            <a:r>
              <a:rPr lang="en-US" dirty="0">
                <a:latin typeface="Times New Roman" panose="02020603050405020304" pitchFamily="18" charset="0"/>
                <a:cs typeface="Times New Roman" panose="02020603050405020304" pitchFamily="18" charset="0"/>
              </a:rPr>
              <a:t>Essentially, DBMS serves as a crucial tool for systematically handling data in various applications and industries.</a:t>
            </a:r>
          </a:p>
          <a:p>
            <a:pPr>
              <a:buFont typeface="+mj-lt"/>
              <a:buAutoNum type="arabicPeriod"/>
            </a:pPr>
            <a:r>
              <a:rPr lang="en-US" dirty="0">
                <a:latin typeface="Times New Roman" panose="02020603050405020304" pitchFamily="18" charset="0"/>
                <a:cs typeface="Times New Roman" panose="02020603050405020304" pitchFamily="18" charset="0"/>
              </a:rPr>
              <a:t>With a DBMS, the online bookstore can efficiently manage customer information, book details, and orders. Data retrieval is faster, updates are more reliable, and the overall system operates with increased integrity and security.</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r>
              <a:rPr lang="en-US"/>
              <a:t>12/22/2023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2</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5</a:t>
            </a:fld>
            <a:endParaRPr lang="en-US" dirty="0"/>
          </a:p>
        </p:txBody>
      </p:sp>
    </p:spTree>
    <p:extLst>
      <p:ext uri="{BB962C8B-B14F-4D97-AF65-F5344CB8AC3E}">
        <p14:creationId xmlns:p14="http://schemas.microsoft.com/office/powerpoint/2010/main" val="9315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Features of DBMS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pPr>
              <a:buFont typeface="+mj-lt"/>
              <a:buAutoNum type="arabicPeriod"/>
            </a:pPr>
            <a:r>
              <a:rPr lang="en-US" b="1" dirty="0">
                <a:latin typeface="Times New Roman" panose="02020603050405020304" pitchFamily="18" charset="0"/>
                <a:cs typeface="Times New Roman" panose="02020603050405020304" pitchFamily="18" charset="0"/>
              </a:rPr>
              <a:t>Data Definition</a:t>
            </a:r>
            <a:r>
              <a:rPr lang="en-US" dirty="0">
                <a:latin typeface="Times New Roman" panose="02020603050405020304" pitchFamily="18" charset="0"/>
                <a:cs typeface="Times New Roman" panose="02020603050405020304" pitchFamily="18" charset="0"/>
              </a:rPr>
              <a:t>: It helps in the creation, modification, and removal of definitions that define the organization of data in the database. </a:t>
            </a:r>
          </a:p>
          <a:p>
            <a:pPr>
              <a:buFont typeface="+mj-lt"/>
              <a:buAutoNum type="arabicPeriod"/>
            </a:pPr>
            <a:r>
              <a:rPr lang="en-US" b="1" dirty="0">
                <a:latin typeface="Times New Roman" panose="02020603050405020304" pitchFamily="18" charset="0"/>
                <a:cs typeface="Times New Roman" panose="02020603050405020304" pitchFamily="18" charset="0"/>
              </a:rPr>
              <a:t>Data Updation</a:t>
            </a:r>
            <a:r>
              <a:rPr lang="en-US" dirty="0">
                <a:latin typeface="Times New Roman" panose="02020603050405020304" pitchFamily="18" charset="0"/>
                <a:cs typeface="Times New Roman" panose="02020603050405020304" pitchFamily="18" charset="0"/>
              </a:rPr>
              <a:t>: It helps in the insertion, modification, and deletion of the actual data in the database. </a:t>
            </a:r>
          </a:p>
          <a:p>
            <a:pPr>
              <a:buFont typeface="+mj-lt"/>
              <a:buAutoNum type="arabicPeriod"/>
            </a:pPr>
            <a:r>
              <a:rPr lang="en-US" b="1" dirty="0">
                <a:latin typeface="Times New Roman" panose="02020603050405020304" pitchFamily="18" charset="0"/>
                <a:cs typeface="Times New Roman" panose="02020603050405020304" pitchFamily="18" charset="0"/>
              </a:rPr>
              <a:t>Data Retrieval</a:t>
            </a:r>
            <a:r>
              <a:rPr lang="en-US" dirty="0">
                <a:latin typeface="Times New Roman" panose="02020603050405020304" pitchFamily="18" charset="0"/>
                <a:cs typeface="Times New Roman" panose="02020603050405020304" pitchFamily="18" charset="0"/>
              </a:rPr>
              <a:t>: It helps in the retrieval of data from the database which can be used by applications for various purposes. </a:t>
            </a:r>
          </a:p>
          <a:p>
            <a:pPr>
              <a:buFont typeface="+mj-lt"/>
              <a:buAutoNum type="arabicPeriod"/>
            </a:pPr>
            <a:r>
              <a:rPr lang="en-US" b="1" dirty="0">
                <a:latin typeface="Times New Roman" panose="02020603050405020304" pitchFamily="18" charset="0"/>
                <a:cs typeface="Times New Roman" panose="02020603050405020304" pitchFamily="18" charset="0"/>
              </a:rPr>
              <a:t>User Administration</a:t>
            </a:r>
            <a:r>
              <a:rPr lang="en-US" dirty="0">
                <a:latin typeface="Times New Roman" panose="02020603050405020304" pitchFamily="18" charset="0"/>
                <a:cs typeface="Times New Roman" panose="02020603050405020304" pitchFamily="18" charset="0"/>
              </a:rPr>
              <a:t>: It helps in registering and monitoring users, enforcing data security, monitoring performance, maintaining data integrity, dealing with concurrency control, and recovering information corrupted by unexpected failure.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r>
              <a:rPr lang="en-US"/>
              <a:t>12/22/2023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2</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6</a:t>
            </a:fld>
            <a:endParaRPr lang="en-US" dirty="0"/>
          </a:p>
        </p:txBody>
      </p:sp>
    </p:spTree>
    <p:extLst>
      <p:ext uri="{BB962C8B-B14F-4D97-AF65-F5344CB8AC3E}">
        <p14:creationId xmlns:p14="http://schemas.microsoft.com/office/powerpoint/2010/main" val="394631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Why DBMS </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lstStyle/>
          <a:p>
            <a:r>
              <a:rPr lang="en-US" dirty="0">
                <a:latin typeface="Times New Roman" panose="02020603050405020304" pitchFamily="18" charset="0"/>
                <a:cs typeface="Times New Roman" panose="02020603050405020304" pitchFamily="18" charset="0"/>
              </a:rPr>
              <a:t>Let us consider the example of file-based University Management System.</a:t>
            </a:r>
          </a:p>
          <a:p>
            <a:r>
              <a:rPr lang="en-US" dirty="0">
                <a:latin typeface="Times New Roman" panose="02020603050405020304" pitchFamily="18" charset="0"/>
                <a:cs typeface="Times New Roman" panose="02020603050405020304" pitchFamily="18" charset="0"/>
              </a:rPr>
              <a:t>Data of students is available to their respective Departments, Academics Section, Result Section, Accounts Section, Hostel Office, etc.</a:t>
            </a:r>
          </a:p>
          <a:p>
            <a:r>
              <a:rPr lang="en-US" dirty="0">
                <a:latin typeface="Times New Roman" panose="02020603050405020304" pitchFamily="18" charset="0"/>
                <a:cs typeface="Times New Roman" panose="02020603050405020304" pitchFamily="18" charset="0"/>
              </a:rPr>
              <a:t>Some of the data is common for all sections like Roll No, Name, Father Name, Address, and Phone number of students but some data is available to a particular section only like Hostel allotment number which is a part of the hostel office. </a:t>
            </a:r>
          </a:p>
          <a:p>
            <a:r>
              <a:rPr lang="en-US" dirty="0">
                <a:latin typeface="Times New Roman" panose="02020603050405020304" pitchFamily="18" charset="0"/>
                <a:cs typeface="Times New Roman" panose="02020603050405020304" pitchFamily="18" charset="0"/>
              </a:rPr>
              <a:t>Let us discuss the issues with this system:</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r>
              <a:rPr lang="en-US"/>
              <a:t>12/22/2023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2</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7</a:t>
            </a:fld>
            <a:endParaRPr lang="en-US" dirty="0"/>
          </a:p>
        </p:txBody>
      </p:sp>
    </p:spTree>
    <p:extLst>
      <p:ext uri="{BB962C8B-B14F-4D97-AF65-F5344CB8AC3E}">
        <p14:creationId xmlns:p14="http://schemas.microsoft.com/office/powerpoint/2010/main" val="2253161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Why DBMS </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b="1" dirty="0">
                <a:latin typeface="Times New Roman" panose="02020603050405020304" pitchFamily="18" charset="0"/>
                <a:cs typeface="Times New Roman" panose="02020603050405020304" pitchFamily="18" charset="0"/>
              </a:rPr>
              <a:t>Redundancy of data</a:t>
            </a:r>
            <a:r>
              <a:rPr lang="en-US" dirty="0">
                <a:latin typeface="Times New Roman" panose="02020603050405020304" pitchFamily="18" charset="0"/>
                <a:cs typeface="Times New Roman" panose="02020603050405020304" pitchFamily="18" charset="0"/>
              </a:rPr>
              <a:t>: If a student wants to change their Phone number, he or she has to get it updated in various sections. Similarly, old records must be deleted from all sections representing that student.</a:t>
            </a:r>
          </a:p>
          <a:p>
            <a:r>
              <a:rPr lang="en-US" b="1" dirty="0">
                <a:latin typeface="Times New Roman" panose="02020603050405020304" pitchFamily="18" charset="0"/>
                <a:cs typeface="Times New Roman" panose="02020603050405020304" pitchFamily="18" charset="0"/>
              </a:rPr>
              <a:t>Inconsistency of Data</a:t>
            </a:r>
            <a:r>
              <a:rPr lang="en-US" dirty="0">
                <a:latin typeface="Times New Roman" panose="02020603050405020304" pitchFamily="18" charset="0"/>
                <a:cs typeface="Times New Roman" panose="02020603050405020304" pitchFamily="18" charset="0"/>
              </a:rPr>
              <a:t>: If the Phone number is different in Accounts Section and Academics Section, it will be inconsistent. Inconsistency may be because of typing errors or not updating all copies of the same data.</a:t>
            </a:r>
          </a:p>
          <a:p>
            <a:r>
              <a:rPr lang="en-US" b="1" dirty="0">
                <a:latin typeface="Times New Roman" panose="02020603050405020304" pitchFamily="18" charset="0"/>
                <a:cs typeface="Times New Roman" panose="02020603050405020304" pitchFamily="18" charset="0"/>
              </a:rPr>
              <a:t>Difficult Data Access</a:t>
            </a:r>
            <a:r>
              <a:rPr lang="en-US" dirty="0">
                <a:latin typeface="Times New Roman" panose="02020603050405020304" pitchFamily="18" charset="0"/>
                <a:cs typeface="Times New Roman" panose="02020603050405020304" pitchFamily="18" charset="0"/>
              </a:rPr>
              <a:t>: A user should know the exact location of the file to access data, so the process is very cumbersome and tedious. If the user wants to search the student hostel allotment number of a student from 10000 unsorted students’ records, how difficult it can be.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r>
              <a:rPr lang="en-US"/>
              <a:t>12/22/2023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2</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8</a:t>
            </a:fld>
            <a:endParaRPr lang="en-US" dirty="0"/>
          </a:p>
        </p:txBody>
      </p:sp>
    </p:spTree>
    <p:extLst>
      <p:ext uri="{BB962C8B-B14F-4D97-AF65-F5344CB8AC3E}">
        <p14:creationId xmlns:p14="http://schemas.microsoft.com/office/powerpoint/2010/main" val="346802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Why DBMS </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825625"/>
            <a:ext cx="10543031" cy="4206382"/>
          </a:xfrm>
        </p:spPr>
        <p:txBody>
          <a:bodyPr>
            <a:normAutofit/>
          </a:bodyPr>
          <a:lstStyle/>
          <a:p>
            <a:r>
              <a:rPr lang="en-US" b="1" dirty="0">
                <a:latin typeface="Times New Roman" panose="02020603050405020304" pitchFamily="18" charset="0"/>
                <a:cs typeface="Times New Roman" panose="02020603050405020304" pitchFamily="18" charset="0"/>
              </a:rPr>
              <a:t>Unauthorized Access</a:t>
            </a:r>
            <a:r>
              <a:rPr lang="en-US" dirty="0">
                <a:latin typeface="Times New Roman" panose="02020603050405020304" pitchFamily="18" charset="0"/>
                <a:cs typeface="Times New Roman" panose="02020603050405020304" pitchFamily="18" charset="0"/>
              </a:rPr>
              <a:t>: File Systems may lead to unauthorized access to data. If a student gets access to a file having his marks, he can change it in an unauthorized way.</a:t>
            </a:r>
          </a:p>
          <a:p>
            <a:r>
              <a:rPr lang="en-US" b="1" dirty="0">
                <a:latin typeface="Times New Roman" panose="02020603050405020304" pitchFamily="18" charset="0"/>
                <a:cs typeface="Times New Roman" panose="02020603050405020304" pitchFamily="18" charset="0"/>
              </a:rPr>
              <a:t>No Concurrent Access</a:t>
            </a:r>
            <a:r>
              <a:rPr lang="en-US" dirty="0">
                <a:latin typeface="Times New Roman" panose="02020603050405020304" pitchFamily="18" charset="0"/>
                <a:cs typeface="Times New Roman" panose="02020603050405020304" pitchFamily="18" charset="0"/>
              </a:rPr>
              <a:t>: The access of the same data by multiple users at the same time is known as concurrency. The file system does not allow concurrency as data can be accessed by only one user at a time.</a:t>
            </a:r>
          </a:p>
          <a:p>
            <a:r>
              <a:rPr lang="en-US" b="1" dirty="0">
                <a:latin typeface="Times New Roman" panose="02020603050405020304" pitchFamily="18" charset="0"/>
                <a:cs typeface="Times New Roman" panose="02020603050405020304" pitchFamily="18" charset="0"/>
              </a:rPr>
              <a:t>No Backup and Recovery</a:t>
            </a:r>
            <a:r>
              <a:rPr lang="en-US" dirty="0">
                <a:latin typeface="Times New Roman" panose="02020603050405020304" pitchFamily="18" charset="0"/>
                <a:cs typeface="Times New Roman" panose="02020603050405020304" pitchFamily="18" charset="0"/>
              </a:rPr>
              <a:t>: The file system does not incorporate any backup and recovery of data if a file is lost or corrupted.</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0"/>
          </p:nvPr>
        </p:nvSpPr>
        <p:spPr/>
        <p:txBody>
          <a:bodyPr/>
          <a:lstStyle/>
          <a:p>
            <a:r>
              <a:rPr lang="en-US"/>
              <a:t>12/22/2023</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11"/>
          </p:nvPr>
        </p:nvSpPr>
        <p:spPr/>
        <p:txBody>
          <a:bodyPr/>
          <a:lstStyle/>
          <a:p>
            <a:pPr>
              <a:spcAft>
                <a:spcPts val="600"/>
              </a:spcAft>
            </a:pPr>
            <a:r>
              <a:rPr lang="en-US" kern="1200" dirty="0">
                <a:solidFill>
                  <a:schemeClr val="tx2"/>
                </a:solidFill>
                <a:latin typeface="+mn-lt"/>
                <a:ea typeface="+mn-ea"/>
                <a:cs typeface="+mn-cs"/>
              </a:rPr>
              <a:t>Introduction to DBMS | Lecture 2</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9</a:t>
            </a:fld>
            <a:endParaRPr lang="en-US" dirty="0"/>
          </a:p>
        </p:txBody>
      </p:sp>
    </p:spTree>
    <p:extLst>
      <p:ext uri="{BB962C8B-B14F-4D97-AF65-F5344CB8AC3E}">
        <p14:creationId xmlns:p14="http://schemas.microsoft.com/office/powerpoint/2010/main" val="1732684722"/>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4E27A5-29EC-44AC-A353-55638DDBC56C}">
  <ds:schemaRefs>
    <ds:schemaRef ds:uri="http://schemas.microsoft.com/sharepoint/v3/contenttype/forms"/>
  </ds:schemaRefs>
</ds:datastoreItem>
</file>

<file path=customXml/itemProps2.xml><?xml version="1.0" encoding="utf-8"?>
<ds:datastoreItem xmlns:ds="http://schemas.openxmlformats.org/officeDocument/2006/customXml" ds:itemID="{289259C4-AC71-4849-BC68-7545A45536D3}">
  <ds:schemaRefs>
    <ds:schemaRef ds:uri="http://schemas.microsoft.com/office/infopath/2007/PartnerControls"/>
    <ds:schemaRef ds:uri="http://schemas.microsoft.com/office/2006/documentManagement/types"/>
    <ds:schemaRef ds:uri="71af3243-3dd4-4a8d-8c0d-dd76da1f02a5"/>
    <ds:schemaRef ds:uri="http://purl.org/dc/elements/1.1/"/>
    <ds:schemaRef ds:uri="http://schemas.microsoft.com/sharepoint/v3"/>
    <ds:schemaRef ds:uri="230e9df3-be65-4c73-a93b-d1236ebd677e"/>
    <ds:schemaRef ds:uri="http://schemas.microsoft.com/office/2006/metadata/properties"/>
    <ds:schemaRef ds:uri="http://schemas.openxmlformats.org/package/2006/metadata/core-properties"/>
    <ds:schemaRef ds:uri="16c05727-aa75-4e4a-9b5f-8a80a1165891"/>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E37D1C0D-D4CE-465C-8DB2-7B2571F37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{8564645E-7104-4F4A-BD43-E4C797E7F3DF}tf67338807_win32</Template>
  <TotalTime>121</TotalTime>
  <Words>1449</Words>
  <Application>Microsoft Office PowerPoint</Application>
  <PresentationFormat>Widescreen</PresentationFormat>
  <Paragraphs>168</Paragraphs>
  <Slides>17</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Dante</vt:lpstr>
      <vt:lpstr>Dante (Headings)2</vt:lpstr>
      <vt:lpstr>Helvetica Neue Medium</vt:lpstr>
      <vt:lpstr>Söhne</vt:lpstr>
      <vt:lpstr>Times New Roman</vt:lpstr>
      <vt:lpstr>Wingdings 2</vt:lpstr>
      <vt:lpstr>OffsetVTI</vt:lpstr>
      <vt:lpstr>Database Management System</vt:lpstr>
      <vt:lpstr>Lesson 1: Introduction to DBMS (5hrs)</vt:lpstr>
      <vt:lpstr>Overview of Database</vt:lpstr>
      <vt:lpstr>Data Management and Database</vt:lpstr>
      <vt:lpstr>DBMS</vt:lpstr>
      <vt:lpstr>Features of DBMS</vt:lpstr>
      <vt:lpstr>Why DBMS </vt:lpstr>
      <vt:lpstr>Why DBMS </vt:lpstr>
      <vt:lpstr>Why DBMS </vt:lpstr>
      <vt:lpstr>Advantages of DBMS </vt:lpstr>
      <vt:lpstr>Disadvantages of DBMS </vt:lpstr>
      <vt:lpstr>Characteristics of DBMS</vt:lpstr>
      <vt:lpstr>Characteristics of DBMS</vt:lpstr>
      <vt:lpstr>Characteristics of DBMS</vt:lpstr>
      <vt:lpstr>Applications of DBMS</vt:lpstr>
      <vt:lpstr>END OF LECTURE 2</vt:lpstr>
      <vt:lpstr>PREVIEW FOR LECTURE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Shiva Kunwar</dc:creator>
  <cp:lastModifiedBy>Shiva Kunwar</cp:lastModifiedBy>
  <cp:revision>2</cp:revision>
  <dcterms:created xsi:type="dcterms:W3CDTF">2023-12-21T15:41:48Z</dcterms:created>
  <dcterms:modified xsi:type="dcterms:W3CDTF">2023-12-22T15:43:26Z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