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3" r:id="rId4"/>
  </p:sldMasterIdLst>
  <p:notesMasterIdLst>
    <p:notesMasterId r:id="rId32"/>
  </p:notesMasterIdLst>
  <p:sldIdLst>
    <p:sldId id="256" r:id="rId5"/>
    <p:sldId id="258" r:id="rId6"/>
    <p:sldId id="267" r:id="rId7"/>
    <p:sldId id="272" r:id="rId8"/>
    <p:sldId id="273" r:id="rId9"/>
    <p:sldId id="274" r:id="rId10"/>
    <p:sldId id="276" r:id="rId11"/>
    <p:sldId id="275" r:id="rId12"/>
    <p:sldId id="280" r:id="rId13"/>
    <p:sldId id="281" r:id="rId14"/>
    <p:sldId id="282" r:id="rId15"/>
    <p:sldId id="268" r:id="rId16"/>
    <p:sldId id="277" r:id="rId17"/>
    <p:sldId id="278" r:id="rId18"/>
    <p:sldId id="279" r:id="rId19"/>
    <p:sldId id="292" r:id="rId20"/>
    <p:sldId id="269" r:id="rId21"/>
    <p:sldId id="283" r:id="rId22"/>
    <p:sldId id="284" r:id="rId23"/>
    <p:sldId id="270" r:id="rId24"/>
    <p:sldId id="285" r:id="rId25"/>
    <p:sldId id="286" r:id="rId26"/>
    <p:sldId id="288" r:id="rId27"/>
    <p:sldId id="290" r:id="rId28"/>
    <p:sldId id="291" r:id="rId29"/>
    <p:sldId id="265" r:id="rId30"/>
    <p:sldId id="26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137B2E-EB27-4FBE-9E62-3B1E1B9B9AB5}" v="11" dt="2023-12-23T13:06:47.7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3117" autoAdjust="0"/>
  </p:normalViewPr>
  <p:slideViewPr>
    <p:cSldViewPr snapToGrid="0">
      <p:cViewPr varScale="1">
        <p:scale>
          <a:sx n="81" d="100"/>
          <a:sy n="81" d="100"/>
        </p:scale>
        <p:origin x="258" y="90"/>
      </p:cViewPr>
      <p:guideLst/>
    </p:cSldViewPr>
  </p:slideViewPr>
  <p:outlineViewPr>
    <p:cViewPr>
      <p:scale>
        <a:sx n="33" d="100"/>
        <a:sy n="33" d="100"/>
      </p:scale>
      <p:origin x="0" y="-14142"/>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 Kunwar" userId="aebf2261f0d6e09f" providerId="LiveId" clId="{D1137B2E-EB27-4FBE-9E62-3B1E1B9B9AB5}"/>
    <pc:docChg chg="undo custSel addSld delSld modSld sldOrd">
      <pc:chgData name="Shiva Kunwar" userId="aebf2261f0d6e09f" providerId="LiveId" clId="{D1137B2E-EB27-4FBE-9E62-3B1E1B9B9AB5}" dt="2023-12-23T13:12:21.035" v="1059" actId="255"/>
      <pc:docMkLst>
        <pc:docMk/>
      </pc:docMkLst>
      <pc:sldChg chg="modSp mod">
        <pc:chgData name="Shiva Kunwar" userId="aebf2261f0d6e09f" providerId="LiveId" clId="{D1137B2E-EB27-4FBE-9E62-3B1E1B9B9AB5}" dt="2023-12-22T15:42:57.536" v="105" actId="20577"/>
        <pc:sldMkLst>
          <pc:docMk/>
          <pc:sldMk cId="513983598" sldId="256"/>
        </pc:sldMkLst>
        <pc:spChg chg="mod">
          <ac:chgData name="Shiva Kunwar" userId="aebf2261f0d6e09f" providerId="LiveId" clId="{D1137B2E-EB27-4FBE-9E62-3B1E1B9B9AB5}" dt="2023-12-22T15:42:57.536" v="105" actId="20577"/>
          <ac:spMkLst>
            <pc:docMk/>
            <pc:sldMk cId="513983598" sldId="256"/>
            <ac:spMk id="11" creationId="{966A9420-2EAA-2BB1-E08B-25BFB498717E}"/>
          </ac:spMkLst>
        </pc:spChg>
      </pc:sldChg>
      <pc:sldChg chg="modSp mod">
        <pc:chgData name="Shiva Kunwar" userId="aebf2261f0d6e09f" providerId="LiveId" clId="{D1137B2E-EB27-4FBE-9E62-3B1E1B9B9AB5}" dt="2023-12-22T15:44:44.135" v="134"/>
        <pc:sldMkLst>
          <pc:docMk/>
          <pc:sldMk cId="399910915" sldId="258"/>
        </pc:sldMkLst>
        <pc:spChg chg="mod">
          <ac:chgData name="Shiva Kunwar" userId="aebf2261f0d6e09f" providerId="LiveId" clId="{D1137B2E-EB27-4FBE-9E62-3B1E1B9B9AB5}" dt="2023-12-22T15:43:12.729" v="106" actId="113"/>
          <ac:spMkLst>
            <pc:docMk/>
            <pc:sldMk cId="399910915" sldId="258"/>
            <ac:spMk id="3" creationId="{EA41DC63-DCE7-5ABF-7367-A046B49BC6A7}"/>
          </ac:spMkLst>
        </pc:spChg>
        <pc:spChg chg="mod">
          <ac:chgData name="Shiva Kunwar" userId="aebf2261f0d6e09f" providerId="LiveId" clId="{D1137B2E-EB27-4FBE-9E62-3B1E1B9B9AB5}" dt="2023-12-22T15:44:44.135" v="134"/>
          <ac:spMkLst>
            <pc:docMk/>
            <pc:sldMk cId="399910915" sldId="258"/>
            <ac:spMk id="5" creationId="{F57A4048-1798-B627-5272-EC9C2486A8A4}"/>
          </ac:spMkLst>
        </pc:spChg>
        <pc:spChg chg="mod">
          <ac:chgData name="Shiva Kunwar" userId="aebf2261f0d6e09f" providerId="LiveId" clId="{D1137B2E-EB27-4FBE-9E62-3B1E1B9B9AB5}" dt="2023-12-22T15:43:34.537" v="108" actId="20577"/>
          <ac:spMkLst>
            <pc:docMk/>
            <pc:sldMk cId="399910915" sldId="258"/>
            <ac:spMk id="6" creationId="{23D46E95-7705-1A6D-2CEE-5890E3B6E781}"/>
          </ac:spMkLst>
        </pc:spChg>
      </pc:sldChg>
      <pc:sldChg chg="modSp mod">
        <pc:chgData name="Shiva Kunwar" userId="aebf2261f0d6e09f" providerId="LiveId" clId="{D1137B2E-EB27-4FBE-9E62-3B1E1B9B9AB5}" dt="2023-12-22T15:44:25.903" v="128" actId="20577"/>
        <pc:sldMkLst>
          <pc:docMk/>
          <pc:sldMk cId="4033552605" sldId="265"/>
        </pc:sldMkLst>
        <pc:spChg chg="mod">
          <ac:chgData name="Shiva Kunwar" userId="aebf2261f0d6e09f" providerId="LiveId" clId="{D1137B2E-EB27-4FBE-9E62-3B1E1B9B9AB5}" dt="2023-12-22T15:41:23.903" v="2" actId="20577"/>
          <ac:spMkLst>
            <pc:docMk/>
            <pc:sldMk cId="4033552605" sldId="265"/>
            <ac:spMk id="2" creationId="{7E66E72E-376F-834C-CD79-32264CC5EA9D}"/>
          </ac:spMkLst>
        </pc:spChg>
        <pc:spChg chg="mod">
          <ac:chgData name="Shiva Kunwar" userId="aebf2261f0d6e09f" providerId="LiveId" clId="{D1137B2E-EB27-4FBE-9E62-3B1E1B9B9AB5}" dt="2023-12-22T15:44:25.903" v="128" actId="20577"/>
          <ac:spMkLst>
            <pc:docMk/>
            <pc:sldMk cId="4033552605" sldId="265"/>
            <ac:spMk id="5" creationId="{1FC013E4-932A-52E1-1578-568658B75A20}"/>
          </ac:spMkLst>
        </pc:spChg>
        <pc:spChg chg="mod">
          <ac:chgData name="Shiva Kunwar" userId="aebf2261f0d6e09f" providerId="LiveId" clId="{D1137B2E-EB27-4FBE-9E62-3B1E1B9B9AB5}" dt="2023-12-22T15:43:57.619" v="122" actId="20577"/>
          <ac:spMkLst>
            <pc:docMk/>
            <pc:sldMk cId="4033552605" sldId="265"/>
            <ac:spMk id="6" creationId="{CDF5B250-01D0-AFD6-9942-1BAFA5AD4538}"/>
          </ac:spMkLst>
        </pc:spChg>
      </pc:sldChg>
      <pc:sldChg chg="modSp mod">
        <pc:chgData name="Shiva Kunwar" userId="aebf2261f0d6e09f" providerId="LiveId" clId="{D1137B2E-EB27-4FBE-9E62-3B1E1B9B9AB5}" dt="2023-12-22T16:47:06.327" v="790" actId="20577"/>
        <pc:sldMkLst>
          <pc:docMk/>
          <pc:sldMk cId="3771641337" sldId="266"/>
        </pc:sldMkLst>
        <pc:spChg chg="mod">
          <ac:chgData name="Shiva Kunwar" userId="aebf2261f0d6e09f" providerId="LiveId" clId="{D1137B2E-EB27-4FBE-9E62-3B1E1B9B9AB5}" dt="2023-12-22T15:41:26.717" v="4" actId="20577"/>
          <ac:spMkLst>
            <pc:docMk/>
            <pc:sldMk cId="3771641337" sldId="266"/>
            <ac:spMk id="2" creationId="{7E66E72E-376F-834C-CD79-32264CC5EA9D}"/>
          </ac:spMkLst>
        </pc:spChg>
        <pc:spChg chg="mod">
          <ac:chgData name="Shiva Kunwar" userId="aebf2261f0d6e09f" providerId="LiveId" clId="{D1137B2E-EB27-4FBE-9E62-3B1E1B9B9AB5}" dt="2023-12-22T16:47:06.327" v="790" actId="20577"/>
          <ac:spMkLst>
            <pc:docMk/>
            <pc:sldMk cId="3771641337" sldId="266"/>
            <ac:spMk id="3" creationId="{73F96AC3-CB6B-911F-8FF9-F5D96FBB5261}"/>
          </ac:spMkLst>
        </pc:spChg>
        <pc:spChg chg="mod">
          <ac:chgData name="Shiva Kunwar" userId="aebf2261f0d6e09f" providerId="LiveId" clId="{D1137B2E-EB27-4FBE-9E62-3B1E1B9B9AB5}" dt="2023-12-22T15:44:21.622" v="126" actId="20577"/>
          <ac:spMkLst>
            <pc:docMk/>
            <pc:sldMk cId="3771641337" sldId="266"/>
            <ac:spMk id="5" creationId="{1FC013E4-932A-52E1-1578-568658B75A20}"/>
          </ac:spMkLst>
        </pc:spChg>
        <pc:spChg chg="mod">
          <ac:chgData name="Shiva Kunwar" userId="aebf2261f0d6e09f" providerId="LiveId" clId="{D1137B2E-EB27-4FBE-9E62-3B1E1B9B9AB5}" dt="2023-12-22T15:44:01.412" v="124" actId="20577"/>
          <ac:spMkLst>
            <pc:docMk/>
            <pc:sldMk cId="3771641337" sldId="266"/>
            <ac:spMk id="6" creationId="{CDF5B250-01D0-AFD6-9942-1BAFA5AD4538}"/>
          </ac:spMkLst>
        </pc:spChg>
      </pc:sldChg>
      <pc:sldChg chg="modSp add mod modNotesTx">
        <pc:chgData name="Shiva Kunwar" userId="aebf2261f0d6e09f" providerId="LiveId" clId="{D1137B2E-EB27-4FBE-9E62-3B1E1B9B9AB5}" dt="2023-12-23T13:12:21.035" v="1059" actId="255"/>
        <pc:sldMkLst>
          <pc:docMk/>
          <pc:sldMk cId="66725232" sldId="267"/>
        </pc:sldMkLst>
        <pc:spChg chg="mod">
          <ac:chgData name="Shiva Kunwar" userId="aebf2261f0d6e09f" providerId="LiveId" clId="{D1137B2E-EB27-4FBE-9E62-3B1E1B9B9AB5}" dt="2023-12-22T15:42:00.421" v="14" actId="27636"/>
          <ac:spMkLst>
            <pc:docMk/>
            <pc:sldMk cId="66725232" sldId="267"/>
            <ac:spMk id="2" creationId="{CDC45947-56A6-3D94-CC1B-440530BE2E79}"/>
          </ac:spMkLst>
        </pc:spChg>
        <pc:spChg chg="mod">
          <ac:chgData name="Shiva Kunwar" userId="aebf2261f0d6e09f" providerId="LiveId" clId="{D1137B2E-EB27-4FBE-9E62-3B1E1B9B9AB5}" dt="2023-12-23T13:12:21.035" v="1059" actId="255"/>
          <ac:spMkLst>
            <pc:docMk/>
            <pc:sldMk cId="66725232" sldId="267"/>
            <ac:spMk id="3" creationId="{EA41DC63-DCE7-5ABF-7367-A046B49BC6A7}"/>
          </ac:spMkLst>
        </pc:spChg>
        <pc:spChg chg="mod">
          <ac:chgData name="Shiva Kunwar" userId="aebf2261f0d6e09f" providerId="LiveId" clId="{D1137B2E-EB27-4FBE-9E62-3B1E1B9B9AB5}" dt="2023-12-22T15:44:41.587" v="133"/>
          <ac:spMkLst>
            <pc:docMk/>
            <pc:sldMk cId="66725232" sldId="267"/>
            <ac:spMk id="5" creationId="{F57A4048-1798-B627-5272-EC9C2486A8A4}"/>
          </ac:spMkLst>
        </pc:spChg>
        <pc:spChg chg="mod">
          <ac:chgData name="Shiva Kunwar" userId="aebf2261f0d6e09f" providerId="LiveId" clId="{D1137B2E-EB27-4FBE-9E62-3B1E1B9B9AB5}" dt="2023-12-22T15:43:39.204" v="110" actId="20577"/>
          <ac:spMkLst>
            <pc:docMk/>
            <pc:sldMk cId="66725232" sldId="267"/>
            <ac:spMk id="6" creationId="{23D46E95-7705-1A6D-2CEE-5890E3B6E781}"/>
          </ac:spMkLst>
        </pc:spChg>
      </pc:sldChg>
      <pc:sldChg chg="del">
        <pc:chgData name="Shiva Kunwar" userId="aebf2261f0d6e09f" providerId="LiveId" clId="{D1137B2E-EB27-4FBE-9E62-3B1E1B9B9AB5}" dt="2023-12-22T15:41:20.871" v="0" actId="2696"/>
        <pc:sldMkLst>
          <pc:docMk/>
          <pc:sldMk cId="1600105505" sldId="267"/>
        </pc:sldMkLst>
      </pc:sldChg>
      <pc:sldChg chg="del">
        <pc:chgData name="Shiva Kunwar" userId="aebf2261f0d6e09f" providerId="LiveId" clId="{D1137B2E-EB27-4FBE-9E62-3B1E1B9B9AB5}" dt="2023-12-22T15:41:20.871" v="0" actId="2696"/>
        <pc:sldMkLst>
          <pc:docMk/>
          <pc:sldMk cId="660821032" sldId="268"/>
        </pc:sldMkLst>
      </pc:sldChg>
      <pc:sldChg chg="modSp add mod modNotesTx">
        <pc:chgData name="Shiva Kunwar" userId="aebf2261f0d6e09f" providerId="LiveId" clId="{D1137B2E-EB27-4FBE-9E62-3B1E1B9B9AB5}" dt="2023-12-22T16:49:20.424" v="824" actId="113"/>
        <pc:sldMkLst>
          <pc:docMk/>
          <pc:sldMk cId="2367653918" sldId="268"/>
        </pc:sldMkLst>
        <pc:spChg chg="mod">
          <ac:chgData name="Shiva Kunwar" userId="aebf2261f0d6e09f" providerId="LiveId" clId="{D1137B2E-EB27-4FBE-9E62-3B1E1B9B9AB5}" dt="2023-12-22T15:42:10.166" v="27" actId="20577"/>
          <ac:spMkLst>
            <pc:docMk/>
            <pc:sldMk cId="2367653918" sldId="268"/>
            <ac:spMk id="2" creationId="{CDC45947-56A6-3D94-CC1B-440530BE2E79}"/>
          </ac:spMkLst>
        </pc:spChg>
        <pc:spChg chg="mod">
          <ac:chgData name="Shiva Kunwar" userId="aebf2261f0d6e09f" providerId="LiveId" clId="{D1137B2E-EB27-4FBE-9E62-3B1E1B9B9AB5}" dt="2023-12-22T16:49:20.424" v="824" actId="113"/>
          <ac:spMkLst>
            <pc:docMk/>
            <pc:sldMk cId="2367653918" sldId="268"/>
            <ac:spMk id="3" creationId="{EA41DC63-DCE7-5ABF-7367-A046B49BC6A7}"/>
          </ac:spMkLst>
        </pc:spChg>
        <pc:spChg chg="mod">
          <ac:chgData name="Shiva Kunwar" userId="aebf2261f0d6e09f" providerId="LiveId" clId="{D1137B2E-EB27-4FBE-9E62-3B1E1B9B9AB5}" dt="2023-12-22T15:44:39.032" v="132"/>
          <ac:spMkLst>
            <pc:docMk/>
            <pc:sldMk cId="2367653918" sldId="268"/>
            <ac:spMk id="5" creationId="{F57A4048-1798-B627-5272-EC9C2486A8A4}"/>
          </ac:spMkLst>
        </pc:spChg>
        <pc:spChg chg="mod">
          <ac:chgData name="Shiva Kunwar" userId="aebf2261f0d6e09f" providerId="LiveId" clId="{D1137B2E-EB27-4FBE-9E62-3B1E1B9B9AB5}" dt="2023-12-22T15:43:43.130" v="114" actId="20577"/>
          <ac:spMkLst>
            <pc:docMk/>
            <pc:sldMk cId="2367653918" sldId="268"/>
            <ac:spMk id="6" creationId="{23D46E95-7705-1A6D-2CEE-5890E3B6E781}"/>
          </ac:spMkLst>
        </pc:spChg>
      </pc:sldChg>
      <pc:sldChg chg="del">
        <pc:chgData name="Shiva Kunwar" userId="aebf2261f0d6e09f" providerId="LiveId" clId="{D1137B2E-EB27-4FBE-9E62-3B1E1B9B9AB5}" dt="2023-12-22T15:41:20.871" v="0" actId="2696"/>
        <pc:sldMkLst>
          <pc:docMk/>
          <pc:sldMk cId="93153752" sldId="269"/>
        </pc:sldMkLst>
      </pc:sldChg>
      <pc:sldChg chg="modSp add mod modNotesTx">
        <pc:chgData name="Shiva Kunwar" userId="aebf2261f0d6e09f" providerId="LiveId" clId="{D1137B2E-EB27-4FBE-9E62-3B1E1B9B9AB5}" dt="2023-12-22T16:42:43.112" v="757" actId="12"/>
        <pc:sldMkLst>
          <pc:docMk/>
          <pc:sldMk cId="1131060453" sldId="269"/>
        </pc:sldMkLst>
        <pc:spChg chg="mod">
          <ac:chgData name="Shiva Kunwar" userId="aebf2261f0d6e09f" providerId="LiveId" clId="{D1137B2E-EB27-4FBE-9E62-3B1E1B9B9AB5}" dt="2023-12-22T15:42:19.215" v="54" actId="20577"/>
          <ac:spMkLst>
            <pc:docMk/>
            <pc:sldMk cId="1131060453" sldId="269"/>
            <ac:spMk id="2" creationId="{CDC45947-56A6-3D94-CC1B-440530BE2E79}"/>
          </ac:spMkLst>
        </pc:spChg>
        <pc:spChg chg="mod">
          <ac:chgData name="Shiva Kunwar" userId="aebf2261f0d6e09f" providerId="LiveId" clId="{D1137B2E-EB27-4FBE-9E62-3B1E1B9B9AB5}" dt="2023-12-22T16:42:43.112" v="757" actId="12"/>
          <ac:spMkLst>
            <pc:docMk/>
            <pc:sldMk cId="1131060453" sldId="269"/>
            <ac:spMk id="3" creationId="{EA41DC63-DCE7-5ABF-7367-A046B49BC6A7}"/>
          </ac:spMkLst>
        </pc:spChg>
        <pc:spChg chg="mod">
          <ac:chgData name="Shiva Kunwar" userId="aebf2261f0d6e09f" providerId="LiveId" clId="{D1137B2E-EB27-4FBE-9E62-3B1E1B9B9AB5}" dt="2023-12-22T15:44:35.933" v="131"/>
          <ac:spMkLst>
            <pc:docMk/>
            <pc:sldMk cId="1131060453" sldId="269"/>
            <ac:spMk id="5" creationId="{F57A4048-1798-B627-5272-EC9C2486A8A4}"/>
          </ac:spMkLst>
        </pc:spChg>
        <pc:spChg chg="mod">
          <ac:chgData name="Shiva Kunwar" userId="aebf2261f0d6e09f" providerId="LiveId" clId="{D1137B2E-EB27-4FBE-9E62-3B1E1B9B9AB5}" dt="2023-12-22T15:43:46.736" v="116" actId="20577"/>
          <ac:spMkLst>
            <pc:docMk/>
            <pc:sldMk cId="1131060453" sldId="269"/>
            <ac:spMk id="6" creationId="{23D46E95-7705-1A6D-2CEE-5890E3B6E781}"/>
          </ac:spMkLst>
        </pc:spChg>
      </pc:sldChg>
      <pc:sldChg chg="del">
        <pc:chgData name="Shiva Kunwar" userId="aebf2261f0d6e09f" providerId="LiveId" clId="{D1137B2E-EB27-4FBE-9E62-3B1E1B9B9AB5}" dt="2023-12-22T15:41:20.871" v="0" actId="2696"/>
        <pc:sldMkLst>
          <pc:docMk/>
          <pc:sldMk cId="394631926" sldId="270"/>
        </pc:sldMkLst>
      </pc:sldChg>
      <pc:sldChg chg="modSp add mod modNotesTx">
        <pc:chgData name="Shiva Kunwar" userId="aebf2261f0d6e09f" providerId="LiveId" clId="{D1137B2E-EB27-4FBE-9E62-3B1E1B9B9AB5}" dt="2023-12-22T16:48:47.071" v="822" actId="20577"/>
        <pc:sldMkLst>
          <pc:docMk/>
          <pc:sldMk cId="2988817541" sldId="270"/>
        </pc:sldMkLst>
        <pc:spChg chg="mod">
          <ac:chgData name="Shiva Kunwar" userId="aebf2261f0d6e09f" providerId="LiveId" clId="{D1137B2E-EB27-4FBE-9E62-3B1E1B9B9AB5}" dt="2023-12-22T15:42:25.932" v="68" actId="20577"/>
          <ac:spMkLst>
            <pc:docMk/>
            <pc:sldMk cId="2988817541" sldId="270"/>
            <ac:spMk id="2" creationId="{CDC45947-56A6-3D94-CC1B-440530BE2E79}"/>
          </ac:spMkLst>
        </pc:spChg>
        <pc:spChg chg="mod">
          <ac:chgData name="Shiva Kunwar" userId="aebf2261f0d6e09f" providerId="LiveId" clId="{D1137B2E-EB27-4FBE-9E62-3B1E1B9B9AB5}" dt="2023-12-22T16:48:47.071" v="822" actId="20577"/>
          <ac:spMkLst>
            <pc:docMk/>
            <pc:sldMk cId="2988817541" sldId="270"/>
            <ac:spMk id="3" creationId="{EA41DC63-DCE7-5ABF-7367-A046B49BC6A7}"/>
          </ac:spMkLst>
        </pc:spChg>
        <pc:spChg chg="mod">
          <ac:chgData name="Shiva Kunwar" userId="aebf2261f0d6e09f" providerId="LiveId" clId="{D1137B2E-EB27-4FBE-9E62-3B1E1B9B9AB5}" dt="2023-12-22T15:44:32.744" v="130"/>
          <ac:spMkLst>
            <pc:docMk/>
            <pc:sldMk cId="2988817541" sldId="270"/>
            <ac:spMk id="5" creationId="{F57A4048-1798-B627-5272-EC9C2486A8A4}"/>
          </ac:spMkLst>
        </pc:spChg>
        <pc:spChg chg="mod">
          <ac:chgData name="Shiva Kunwar" userId="aebf2261f0d6e09f" providerId="LiveId" clId="{D1137B2E-EB27-4FBE-9E62-3B1E1B9B9AB5}" dt="2023-12-22T15:43:50.396" v="118" actId="20577"/>
          <ac:spMkLst>
            <pc:docMk/>
            <pc:sldMk cId="2988817541" sldId="270"/>
            <ac:spMk id="6" creationId="{23D46E95-7705-1A6D-2CEE-5890E3B6E781}"/>
          </ac:spMkLst>
        </pc:spChg>
      </pc:sldChg>
      <pc:sldChg chg="del">
        <pc:chgData name="Shiva Kunwar" userId="aebf2261f0d6e09f" providerId="LiveId" clId="{D1137B2E-EB27-4FBE-9E62-3B1E1B9B9AB5}" dt="2023-12-22T15:41:20.871" v="0" actId="2696"/>
        <pc:sldMkLst>
          <pc:docMk/>
          <pc:sldMk cId="2020265371" sldId="271"/>
        </pc:sldMkLst>
      </pc:sldChg>
      <pc:sldChg chg="modSp add del mod modNotesTx">
        <pc:chgData name="Shiva Kunwar" userId="aebf2261f0d6e09f" providerId="LiveId" clId="{D1137B2E-EB27-4FBE-9E62-3B1E1B9B9AB5}" dt="2023-12-22T16:48:54.463" v="823" actId="2696"/>
        <pc:sldMkLst>
          <pc:docMk/>
          <pc:sldMk cId="3470702656" sldId="271"/>
        </pc:sldMkLst>
        <pc:spChg chg="mod">
          <ac:chgData name="Shiva Kunwar" userId="aebf2261f0d6e09f" providerId="LiveId" clId="{D1137B2E-EB27-4FBE-9E62-3B1E1B9B9AB5}" dt="2023-12-22T15:42:33.726" v="93" actId="20577"/>
          <ac:spMkLst>
            <pc:docMk/>
            <pc:sldMk cId="3470702656" sldId="271"/>
            <ac:spMk id="2" creationId="{CDC45947-56A6-3D94-CC1B-440530BE2E79}"/>
          </ac:spMkLst>
        </pc:spChg>
        <pc:spChg chg="mod">
          <ac:chgData name="Shiva Kunwar" userId="aebf2261f0d6e09f" providerId="LiveId" clId="{D1137B2E-EB27-4FBE-9E62-3B1E1B9B9AB5}" dt="2023-12-22T15:42:36.108" v="94" actId="20577"/>
          <ac:spMkLst>
            <pc:docMk/>
            <pc:sldMk cId="3470702656" sldId="271"/>
            <ac:spMk id="3" creationId="{EA41DC63-DCE7-5ABF-7367-A046B49BC6A7}"/>
          </ac:spMkLst>
        </pc:spChg>
        <pc:spChg chg="mod">
          <ac:chgData name="Shiva Kunwar" userId="aebf2261f0d6e09f" providerId="LiveId" clId="{D1137B2E-EB27-4FBE-9E62-3B1E1B9B9AB5}" dt="2023-12-22T15:44:30.462" v="129"/>
          <ac:spMkLst>
            <pc:docMk/>
            <pc:sldMk cId="3470702656" sldId="271"/>
            <ac:spMk id="5" creationId="{F57A4048-1798-B627-5272-EC9C2486A8A4}"/>
          </ac:spMkLst>
        </pc:spChg>
        <pc:spChg chg="mod">
          <ac:chgData name="Shiva Kunwar" userId="aebf2261f0d6e09f" providerId="LiveId" clId="{D1137B2E-EB27-4FBE-9E62-3B1E1B9B9AB5}" dt="2023-12-22T15:43:53.631" v="120" actId="20577"/>
          <ac:spMkLst>
            <pc:docMk/>
            <pc:sldMk cId="3470702656" sldId="271"/>
            <ac:spMk id="6" creationId="{23D46E95-7705-1A6D-2CEE-5890E3B6E781}"/>
          </ac:spMkLst>
        </pc:spChg>
      </pc:sldChg>
      <pc:sldChg chg="modSp add mod">
        <pc:chgData name="Shiva Kunwar" userId="aebf2261f0d6e09f" providerId="LiveId" clId="{D1137B2E-EB27-4FBE-9E62-3B1E1B9B9AB5}" dt="2023-12-22T15:58:12.088" v="341" actId="1035"/>
        <pc:sldMkLst>
          <pc:docMk/>
          <pc:sldMk cId="2000565446" sldId="272"/>
        </pc:sldMkLst>
        <pc:spChg chg="mod">
          <ac:chgData name="Shiva Kunwar" userId="aebf2261f0d6e09f" providerId="LiveId" clId="{D1137B2E-EB27-4FBE-9E62-3B1E1B9B9AB5}" dt="2023-12-22T15:47:13.287" v="151" actId="20577"/>
          <ac:spMkLst>
            <pc:docMk/>
            <pc:sldMk cId="2000565446" sldId="272"/>
            <ac:spMk id="2" creationId="{CDC45947-56A6-3D94-CC1B-440530BE2E79}"/>
          </ac:spMkLst>
        </pc:spChg>
        <pc:spChg chg="mod">
          <ac:chgData name="Shiva Kunwar" userId="aebf2261f0d6e09f" providerId="LiveId" clId="{D1137B2E-EB27-4FBE-9E62-3B1E1B9B9AB5}" dt="2023-12-22T15:58:12.088" v="341" actId="1035"/>
          <ac:spMkLst>
            <pc:docMk/>
            <pc:sldMk cId="2000565446" sldId="272"/>
            <ac:spMk id="3" creationId="{EA41DC63-DCE7-5ABF-7367-A046B49BC6A7}"/>
          </ac:spMkLst>
        </pc:spChg>
      </pc:sldChg>
      <pc:sldChg chg="modSp add mod">
        <pc:chgData name="Shiva Kunwar" userId="aebf2261f0d6e09f" providerId="LiveId" clId="{D1137B2E-EB27-4FBE-9E62-3B1E1B9B9AB5}" dt="2023-12-22T16:03:06.984" v="353" actId="20577"/>
        <pc:sldMkLst>
          <pc:docMk/>
          <pc:sldMk cId="1917515243" sldId="273"/>
        </pc:sldMkLst>
        <pc:spChg chg="mod">
          <ac:chgData name="Shiva Kunwar" userId="aebf2261f0d6e09f" providerId="LiveId" clId="{D1137B2E-EB27-4FBE-9E62-3B1E1B9B9AB5}" dt="2023-12-22T15:48:01.110" v="164"/>
          <ac:spMkLst>
            <pc:docMk/>
            <pc:sldMk cId="1917515243" sldId="273"/>
            <ac:spMk id="2" creationId="{CDC45947-56A6-3D94-CC1B-440530BE2E79}"/>
          </ac:spMkLst>
        </pc:spChg>
        <pc:spChg chg="mod">
          <ac:chgData name="Shiva Kunwar" userId="aebf2261f0d6e09f" providerId="LiveId" clId="{D1137B2E-EB27-4FBE-9E62-3B1E1B9B9AB5}" dt="2023-12-22T16:03:06.984" v="353" actId="20577"/>
          <ac:spMkLst>
            <pc:docMk/>
            <pc:sldMk cId="1917515243" sldId="273"/>
            <ac:spMk id="3" creationId="{EA41DC63-DCE7-5ABF-7367-A046B49BC6A7}"/>
          </ac:spMkLst>
        </pc:spChg>
      </pc:sldChg>
      <pc:sldChg chg="del">
        <pc:chgData name="Shiva Kunwar" userId="aebf2261f0d6e09f" providerId="LiveId" clId="{D1137B2E-EB27-4FBE-9E62-3B1E1B9B9AB5}" dt="2023-12-22T15:41:20.871" v="0" actId="2696"/>
        <pc:sldMkLst>
          <pc:docMk/>
          <pc:sldMk cId="2253161650" sldId="273"/>
        </pc:sldMkLst>
      </pc:sldChg>
      <pc:sldChg chg="del">
        <pc:chgData name="Shiva Kunwar" userId="aebf2261f0d6e09f" providerId="LiveId" clId="{D1137B2E-EB27-4FBE-9E62-3B1E1B9B9AB5}" dt="2023-12-22T15:41:20.871" v="0" actId="2696"/>
        <pc:sldMkLst>
          <pc:docMk/>
          <pc:sldMk cId="3468023329" sldId="274"/>
        </pc:sldMkLst>
      </pc:sldChg>
      <pc:sldChg chg="modSp add mod">
        <pc:chgData name="Shiva Kunwar" userId="aebf2261f0d6e09f" providerId="LiveId" clId="{D1137B2E-EB27-4FBE-9E62-3B1E1B9B9AB5}" dt="2023-12-22T16:00:37.453" v="349" actId="20577"/>
        <pc:sldMkLst>
          <pc:docMk/>
          <pc:sldMk cId="4009154456" sldId="274"/>
        </pc:sldMkLst>
        <pc:spChg chg="mod">
          <ac:chgData name="Shiva Kunwar" userId="aebf2261f0d6e09f" providerId="LiveId" clId="{D1137B2E-EB27-4FBE-9E62-3B1E1B9B9AB5}" dt="2023-12-22T15:48:47.329" v="182" actId="20577"/>
          <ac:spMkLst>
            <pc:docMk/>
            <pc:sldMk cId="4009154456" sldId="274"/>
            <ac:spMk id="2" creationId="{CDC45947-56A6-3D94-CC1B-440530BE2E79}"/>
          </ac:spMkLst>
        </pc:spChg>
        <pc:spChg chg="mod">
          <ac:chgData name="Shiva Kunwar" userId="aebf2261f0d6e09f" providerId="LiveId" clId="{D1137B2E-EB27-4FBE-9E62-3B1E1B9B9AB5}" dt="2023-12-22T16:00:37.453" v="349" actId="20577"/>
          <ac:spMkLst>
            <pc:docMk/>
            <pc:sldMk cId="4009154456" sldId="274"/>
            <ac:spMk id="3" creationId="{EA41DC63-DCE7-5ABF-7367-A046B49BC6A7}"/>
          </ac:spMkLst>
        </pc:spChg>
      </pc:sldChg>
      <pc:sldChg chg="del">
        <pc:chgData name="Shiva Kunwar" userId="aebf2261f0d6e09f" providerId="LiveId" clId="{D1137B2E-EB27-4FBE-9E62-3B1E1B9B9AB5}" dt="2023-12-22T15:41:20.871" v="0" actId="2696"/>
        <pc:sldMkLst>
          <pc:docMk/>
          <pc:sldMk cId="1732684722" sldId="275"/>
        </pc:sldMkLst>
      </pc:sldChg>
      <pc:sldChg chg="modSp add mod">
        <pc:chgData name="Shiva Kunwar" userId="aebf2261f0d6e09f" providerId="LiveId" clId="{D1137B2E-EB27-4FBE-9E62-3B1E1B9B9AB5}" dt="2023-12-22T15:56:09.556" v="319" actId="20577"/>
        <pc:sldMkLst>
          <pc:docMk/>
          <pc:sldMk cId="2765123200" sldId="275"/>
        </pc:sldMkLst>
        <pc:spChg chg="mod">
          <ac:chgData name="Shiva Kunwar" userId="aebf2261f0d6e09f" providerId="LiveId" clId="{D1137B2E-EB27-4FBE-9E62-3B1E1B9B9AB5}" dt="2023-12-22T15:56:07.617" v="318" actId="20577"/>
          <ac:spMkLst>
            <pc:docMk/>
            <pc:sldMk cId="2765123200" sldId="275"/>
            <ac:spMk id="2" creationId="{CDC45947-56A6-3D94-CC1B-440530BE2E79}"/>
          </ac:spMkLst>
        </pc:spChg>
        <pc:spChg chg="mod">
          <ac:chgData name="Shiva Kunwar" userId="aebf2261f0d6e09f" providerId="LiveId" clId="{D1137B2E-EB27-4FBE-9E62-3B1E1B9B9AB5}" dt="2023-12-22T15:56:09.556" v="319" actId="20577"/>
          <ac:spMkLst>
            <pc:docMk/>
            <pc:sldMk cId="2765123200" sldId="275"/>
            <ac:spMk id="3" creationId="{EA41DC63-DCE7-5ABF-7367-A046B49BC6A7}"/>
          </ac:spMkLst>
        </pc:spChg>
      </pc:sldChg>
      <pc:sldChg chg="addSp delSp modSp add mod ord setBg">
        <pc:chgData name="Shiva Kunwar" userId="aebf2261f0d6e09f" providerId="LiveId" clId="{D1137B2E-EB27-4FBE-9E62-3B1E1B9B9AB5}" dt="2023-12-22T16:20:50.837" v="517"/>
        <pc:sldMkLst>
          <pc:docMk/>
          <pc:sldMk cId="251901092" sldId="276"/>
        </pc:sldMkLst>
        <pc:spChg chg="del mod">
          <ac:chgData name="Shiva Kunwar" userId="aebf2261f0d6e09f" providerId="LiveId" clId="{D1137B2E-EB27-4FBE-9E62-3B1E1B9B9AB5}" dt="2023-12-22T15:53:42.829" v="284" actId="478"/>
          <ac:spMkLst>
            <pc:docMk/>
            <pc:sldMk cId="251901092" sldId="276"/>
            <ac:spMk id="2" creationId="{CDC45947-56A6-3D94-CC1B-440530BE2E79}"/>
          </ac:spMkLst>
        </pc:spChg>
        <pc:spChg chg="del mod">
          <ac:chgData name="Shiva Kunwar" userId="aebf2261f0d6e09f" providerId="LiveId" clId="{D1137B2E-EB27-4FBE-9E62-3B1E1B9B9AB5}" dt="2023-12-22T15:52:55.818" v="278" actId="22"/>
          <ac:spMkLst>
            <pc:docMk/>
            <pc:sldMk cId="251901092" sldId="276"/>
            <ac:spMk id="3" creationId="{EA41DC63-DCE7-5ABF-7367-A046B49BC6A7}"/>
          </ac:spMkLst>
        </pc:spChg>
        <pc:spChg chg="mod">
          <ac:chgData name="Shiva Kunwar" userId="aebf2261f0d6e09f" providerId="LiveId" clId="{D1137B2E-EB27-4FBE-9E62-3B1E1B9B9AB5}" dt="2023-12-22T15:53:26.076" v="279" actId="26606"/>
          <ac:spMkLst>
            <pc:docMk/>
            <pc:sldMk cId="251901092" sldId="276"/>
            <ac:spMk id="5" creationId="{F57A4048-1798-B627-5272-EC9C2486A8A4}"/>
          </ac:spMkLst>
        </pc:spChg>
        <pc:spChg chg="mod">
          <ac:chgData name="Shiva Kunwar" userId="aebf2261f0d6e09f" providerId="LiveId" clId="{D1137B2E-EB27-4FBE-9E62-3B1E1B9B9AB5}" dt="2023-12-22T15:53:26.076" v="279" actId="26606"/>
          <ac:spMkLst>
            <pc:docMk/>
            <pc:sldMk cId="251901092" sldId="276"/>
            <ac:spMk id="6" creationId="{23D46E95-7705-1A6D-2CEE-5890E3B6E781}"/>
          </ac:spMkLst>
        </pc:spChg>
        <pc:spChg chg="mod ord">
          <ac:chgData name="Shiva Kunwar" userId="aebf2261f0d6e09f" providerId="LiveId" clId="{D1137B2E-EB27-4FBE-9E62-3B1E1B9B9AB5}" dt="2023-12-22T15:53:26.076" v="279" actId="26606"/>
          <ac:spMkLst>
            <pc:docMk/>
            <pc:sldMk cId="251901092" sldId="276"/>
            <ac:spMk id="7" creationId="{37F2521B-4589-9E33-40AC-618ADE793217}"/>
          </ac:spMkLst>
        </pc:spChg>
        <pc:spChg chg="add mod">
          <ac:chgData name="Shiva Kunwar" userId="aebf2261f0d6e09f" providerId="LiveId" clId="{D1137B2E-EB27-4FBE-9E62-3B1E1B9B9AB5}" dt="2023-12-22T15:54:09.733" v="291" actId="1036"/>
          <ac:spMkLst>
            <pc:docMk/>
            <pc:sldMk cId="251901092" sldId="276"/>
            <ac:spMk id="10" creationId="{6E1B1FDE-0F41-6EB9-E715-D27EDE1B7DB7}"/>
          </ac:spMkLst>
        </pc:spChg>
        <pc:spChg chg="add del mod">
          <ac:chgData name="Shiva Kunwar" userId="aebf2261f0d6e09f" providerId="LiveId" clId="{D1137B2E-EB27-4FBE-9E62-3B1E1B9B9AB5}" dt="2023-12-22T15:53:45.181" v="286"/>
          <ac:spMkLst>
            <pc:docMk/>
            <pc:sldMk cId="251901092" sldId="276"/>
            <ac:spMk id="11" creationId="{25183273-4087-9AD1-9373-83F5EB0E9989}"/>
          </ac:spMkLst>
        </pc:spChg>
        <pc:spChg chg="add mod">
          <ac:chgData name="Shiva Kunwar" userId="aebf2261f0d6e09f" providerId="LiveId" clId="{D1137B2E-EB27-4FBE-9E62-3B1E1B9B9AB5}" dt="2023-12-22T16:10:03.546" v="446" actId="403"/>
          <ac:spMkLst>
            <pc:docMk/>
            <pc:sldMk cId="251901092" sldId="276"/>
            <ac:spMk id="12" creationId="{E9723A97-DB53-FC3D-A2FE-7AC0D82E370D}"/>
          </ac:spMkLst>
        </pc:spChg>
        <pc:spChg chg="add">
          <ac:chgData name="Shiva Kunwar" userId="aebf2261f0d6e09f" providerId="LiveId" clId="{D1137B2E-EB27-4FBE-9E62-3B1E1B9B9AB5}" dt="2023-12-22T15:53:26.076" v="279" actId="26606"/>
          <ac:spMkLst>
            <pc:docMk/>
            <pc:sldMk cId="251901092" sldId="276"/>
            <ac:spMk id="15" creationId="{5E789A05-76D0-47F6-AD3C-AF9057326156}"/>
          </ac:spMkLst>
        </pc:spChg>
        <pc:spChg chg="add">
          <ac:chgData name="Shiva Kunwar" userId="aebf2261f0d6e09f" providerId="LiveId" clId="{D1137B2E-EB27-4FBE-9E62-3B1E1B9B9AB5}" dt="2023-12-22T15:53:26.076" v="279" actId="26606"/>
          <ac:spMkLst>
            <pc:docMk/>
            <pc:sldMk cId="251901092" sldId="276"/>
            <ac:spMk id="17" creationId="{73C994B4-9721-4148-9EEC-6793CECDE8DD}"/>
          </ac:spMkLst>
        </pc:spChg>
        <pc:spChg chg="add">
          <ac:chgData name="Shiva Kunwar" userId="aebf2261f0d6e09f" providerId="LiveId" clId="{D1137B2E-EB27-4FBE-9E62-3B1E1B9B9AB5}" dt="2023-12-22T15:53:26.076" v="279" actId="26606"/>
          <ac:spMkLst>
            <pc:docMk/>
            <pc:sldMk cId="251901092" sldId="276"/>
            <ac:spMk id="19" creationId="{F9D95E49-763A-4886-B038-82F734740554}"/>
          </ac:spMkLst>
        </pc:spChg>
        <pc:spChg chg="add">
          <ac:chgData name="Shiva Kunwar" userId="aebf2261f0d6e09f" providerId="LiveId" clId="{D1137B2E-EB27-4FBE-9E62-3B1E1B9B9AB5}" dt="2023-12-22T15:53:26.076" v="279" actId="26606"/>
          <ac:spMkLst>
            <pc:docMk/>
            <pc:sldMk cId="251901092" sldId="276"/>
            <ac:spMk id="21" creationId="{1335D9B3-B2C5-40E1-BFF9-E01D0DB42474}"/>
          </ac:spMkLst>
        </pc:spChg>
        <pc:spChg chg="add">
          <ac:chgData name="Shiva Kunwar" userId="aebf2261f0d6e09f" providerId="LiveId" clId="{D1137B2E-EB27-4FBE-9E62-3B1E1B9B9AB5}" dt="2023-12-22T15:53:26.076" v="279" actId="26606"/>
          <ac:spMkLst>
            <pc:docMk/>
            <pc:sldMk cId="251901092" sldId="276"/>
            <ac:spMk id="23" creationId="{6D95061B-ADFC-4592-8BB1-0D542F6F6436}"/>
          </ac:spMkLst>
        </pc:spChg>
        <pc:picChg chg="add mod ord">
          <ac:chgData name="Shiva Kunwar" userId="aebf2261f0d6e09f" providerId="LiveId" clId="{D1137B2E-EB27-4FBE-9E62-3B1E1B9B9AB5}" dt="2023-12-22T15:54:39.528" v="300" actId="14100"/>
          <ac:picMkLst>
            <pc:docMk/>
            <pc:sldMk cId="251901092" sldId="276"/>
            <ac:picMk id="8" creationId="{35B2E5EC-3E04-42FE-0E0E-9C981ACE164B}"/>
          </ac:picMkLst>
        </pc:picChg>
        <pc:cxnChg chg="add">
          <ac:chgData name="Shiva Kunwar" userId="aebf2261f0d6e09f" providerId="LiveId" clId="{D1137B2E-EB27-4FBE-9E62-3B1E1B9B9AB5}" dt="2023-12-22T15:53:26.076" v="279" actId="26606"/>
          <ac:cxnSpMkLst>
            <pc:docMk/>
            <pc:sldMk cId="251901092" sldId="276"/>
            <ac:cxnSpMk id="25" creationId="{2B67C3E3-D148-40AD-9F4C-431AA28ACA66}"/>
          </ac:cxnSpMkLst>
        </pc:cxnChg>
        <pc:cxnChg chg="add">
          <ac:chgData name="Shiva Kunwar" userId="aebf2261f0d6e09f" providerId="LiveId" clId="{D1137B2E-EB27-4FBE-9E62-3B1E1B9B9AB5}" dt="2023-12-22T15:53:26.076" v="279" actId="26606"/>
          <ac:cxnSpMkLst>
            <pc:docMk/>
            <pc:sldMk cId="251901092" sldId="276"/>
            <ac:cxnSpMk id="27" creationId="{C30DD030-ACB5-4C2C-AD03-51D52E277DEB}"/>
          </ac:cxnSpMkLst>
        </pc:cxnChg>
      </pc:sldChg>
      <pc:sldChg chg="del">
        <pc:chgData name="Shiva Kunwar" userId="aebf2261f0d6e09f" providerId="LiveId" clId="{D1137B2E-EB27-4FBE-9E62-3B1E1B9B9AB5}" dt="2023-12-22T15:41:20.871" v="0" actId="2696"/>
        <pc:sldMkLst>
          <pc:docMk/>
          <pc:sldMk cId="3544414768" sldId="276"/>
        </pc:sldMkLst>
      </pc:sldChg>
      <pc:sldChg chg="del">
        <pc:chgData name="Shiva Kunwar" userId="aebf2261f0d6e09f" providerId="LiveId" clId="{D1137B2E-EB27-4FBE-9E62-3B1E1B9B9AB5}" dt="2023-12-22T15:41:20.871" v="0" actId="2696"/>
        <pc:sldMkLst>
          <pc:docMk/>
          <pc:sldMk cId="1931651220" sldId="277"/>
        </pc:sldMkLst>
      </pc:sldChg>
      <pc:sldChg chg="modSp add mod">
        <pc:chgData name="Shiva Kunwar" userId="aebf2261f0d6e09f" providerId="LiveId" clId="{D1137B2E-EB27-4FBE-9E62-3B1E1B9B9AB5}" dt="2023-12-22T16:11:18.154" v="480" actId="20577"/>
        <pc:sldMkLst>
          <pc:docMk/>
          <pc:sldMk cId="2558007340" sldId="277"/>
        </pc:sldMkLst>
        <pc:spChg chg="mod">
          <ac:chgData name="Shiva Kunwar" userId="aebf2261f0d6e09f" providerId="LiveId" clId="{D1137B2E-EB27-4FBE-9E62-3B1E1B9B9AB5}" dt="2023-12-22T16:11:18.154" v="480" actId="20577"/>
          <ac:spMkLst>
            <pc:docMk/>
            <pc:sldMk cId="2558007340" sldId="277"/>
            <ac:spMk id="3" creationId="{EA41DC63-DCE7-5ABF-7367-A046B49BC6A7}"/>
          </ac:spMkLst>
        </pc:spChg>
      </pc:sldChg>
      <pc:sldChg chg="del">
        <pc:chgData name="Shiva Kunwar" userId="aebf2261f0d6e09f" providerId="LiveId" clId="{D1137B2E-EB27-4FBE-9E62-3B1E1B9B9AB5}" dt="2023-12-22T15:41:20.871" v="0" actId="2696"/>
        <pc:sldMkLst>
          <pc:docMk/>
          <pc:sldMk cId="2356649918" sldId="278"/>
        </pc:sldMkLst>
      </pc:sldChg>
      <pc:sldChg chg="modSp add mod">
        <pc:chgData name="Shiva Kunwar" userId="aebf2261f0d6e09f" providerId="LiveId" clId="{D1137B2E-EB27-4FBE-9E62-3B1E1B9B9AB5}" dt="2023-12-22T16:11:51.645" v="498"/>
        <pc:sldMkLst>
          <pc:docMk/>
          <pc:sldMk cId="3826283221" sldId="278"/>
        </pc:sldMkLst>
        <pc:spChg chg="mod">
          <ac:chgData name="Shiva Kunwar" userId="aebf2261f0d6e09f" providerId="LiveId" clId="{D1137B2E-EB27-4FBE-9E62-3B1E1B9B9AB5}" dt="2023-12-22T16:11:51.645" v="498"/>
          <ac:spMkLst>
            <pc:docMk/>
            <pc:sldMk cId="3826283221" sldId="278"/>
            <ac:spMk id="3" creationId="{EA41DC63-DCE7-5ABF-7367-A046B49BC6A7}"/>
          </ac:spMkLst>
        </pc:spChg>
      </pc:sldChg>
      <pc:sldChg chg="del">
        <pc:chgData name="Shiva Kunwar" userId="aebf2261f0d6e09f" providerId="LiveId" clId="{D1137B2E-EB27-4FBE-9E62-3B1E1B9B9AB5}" dt="2023-12-22T15:41:20.871" v="0" actId="2696"/>
        <pc:sldMkLst>
          <pc:docMk/>
          <pc:sldMk cId="648691045" sldId="279"/>
        </pc:sldMkLst>
      </pc:sldChg>
      <pc:sldChg chg="modSp add mod">
        <pc:chgData name="Shiva Kunwar" userId="aebf2261f0d6e09f" providerId="LiveId" clId="{D1137B2E-EB27-4FBE-9E62-3B1E1B9B9AB5}" dt="2023-12-22T16:27:39.253" v="588" actId="33524"/>
        <pc:sldMkLst>
          <pc:docMk/>
          <pc:sldMk cId="1278695420" sldId="279"/>
        </pc:sldMkLst>
        <pc:spChg chg="mod">
          <ac:chgData name="Shiva Kunwar" userId="aebf2261f0d6e09f" providerId="LiveId" clId="{D1137B2E-EB27-4FBE-9E62-3B1E1B9B9AB5}" dt="2023-12-22T16:17:42.112" v="511" actId="20577"/>
          <ac:spMkLst>
            <pc:docMk/>
            <pc:sldMk cId="1278695420" sldId="279"/>
            <ac:spMk id="2" creationId="{CDC45947-56A6-3D94-CC1B-440530BE2E79}"/>
          </ac:spMkLst>
        </pc:spChg>
        <pc:spChg chg="mod">
          <ac:chgData name="Shiva Kunwar" userId="aebf2261f0d6e09f" providerId="LiveId" clId="{D1137B2E-EB27-4FBE-9E62-3B1E1B9B9AB5}" dt="2023-12-22T16:27:39.253" v="588" actId="33524"/>
          <ac:spMkLst>
            <pc:docMk/>
            <pc:sldMk cId="1278695420" sldId="279"/>
            <ac:spMk id="3" creationId="{EA41DC63-DCE7-5ABF-7367-A046B49BC6A7}"/>
          </ac:spMkLst>
        </pc:spChg>
      </pc:sldChg>
      <pc:sldChg chg="modSp add mod">
        <pc:chgData name="Shiva Kunwar" userId="aebf2261f0d6e09f" providerId="LiveId" clId="{D1137B2E-EB27-4FBE-9E62-3B1E1B9B9AB5}" dt="2023-12-22T16:22:46.731" v="546" actId="20577"/>
        <pc:sldMkLst>
          <pc:docMk/>
          <pc:sldMk cId="2545004558" sldId="280"/>
        </pc:sldMkLst>
        <pc:spChg chg="mod">
          <ac:chgData name="Shiva Kunwar" userId="aebf2261f0d6e09f" providerId="LiveId" clId="{D1137B2E-EB27-4FBE-9E62-3B1E1B9B9AB5}" dt="2023-12-22T16:22:46.731" v="546" actId="20577"/>
          <ac:spMkLst>
            <pc:docMk/>
            <pc:sldMk cId="2545004558" sldId="280"/>
            <ac:spMk id="3" creationId="{EA41DC63-DCE7-5ABF-7367-A046B49BC6A7}"/>
          </ac:spMkLst>
        </pc:spChg>
      </pc:sldChg>
      <pc:sldChg chg="del">
        <pc:chgData name="Shiva Kunwar" userId="aebf2261f0d6e09f" providerId="LiveId" clId="{D1137B2E-EB27-4FBE-9E62-3B1E1B9B9AB5}" dt="2023-12-22T15:41:20.871" v="0" actId="2696"/>
        <pc:sldMkLst>
          <pc:docMk/>
          <pc:sldMk cId="4221170188" sldId="280"/>
        </pc:sldMkLst>
      </pc:sldChg>
      <pc:sldChg chg="modSp add mod">
        <pc:chgData name="Shiva Kunwar" userId="aebf2261f0d6e09f" providerId="LiveId" clId="{D1137B2E-EB27-4FBE-9E62-3B1E1B9B9AB5}" dt="2023-12-22T16:23:33.335" v="553" actId="113"/>
        <pc:sldMkLst>
          <pc:docMk/>
          <pc:sldMk cId="4236876371" sldId="281"/>
        </pc:sldMkLst>
        <pc:spChg chg="mod">
          <ac:chgData name="Shiva Kunwar" userId="aebf2261f0d6e09f" providerId="LiveId" clId="{D1137B2E-EB27-4FBE-9E62-3B1E1B9B9AB5}" dt="2023-12-22T16:23:33.335" v="553" actId="113"/>
          <ac:spMkLst>
            <pc:docMk/>
            <pc:sldMk cId="4236876371" sldId="281"/>
            <ac:spMk id="3" creationId="{EA41DC63-DCE7-5ABF-7367-A046B49BC6A7}"/>
          </ac:spMkLst>
        </pc:spChg>
      </pc:sldChg>
      <pc:sldChg chg="modSp add mod">
        <pc:chgData name="Shiva Kunwar" userId="aebf2261f0d6e09f" providerId="LiveId" clId="{D1137B2E-EB27-4FBE-9E62-3B1E1B9B9AB5}" dt="2023-12-22T16:25:52.768" v="583" actId="20577"/>
        <pc:sldMkLst>
          <pc:docMk/>
          <pc:sldMk cId="728328856" sldId="282"/>
        </pc:sldMkLst>
        <pc:spChg chg="mod">
          <ac:chgData name="Shiva Kunwar" userId="aebf2261f0d6e09f" providerId="LiveId" clId="{D1137B2E-EB27-4FBE-9E62-3B1E1B9B9AB5}" dt="2023-12-22T16:25:52.768" v="583" actId="20577"/>
          <ac:spMkLst>
            <pc:docMk/>
            <pc:sldMk cId="728328856" sldId="282"/>
            <ac:spMk id="3" creationId="{EA41DC63-DCE7-5ABF-7367-A046B49BC6A7}"/>
          </ac:spMkLst>
        </pc:spChg>
      </pc:sldChg>
      <pc:sldChg chg="modSp add mod">
        <pc:chgData name="Shiva Kunwar" userId="aebf2261f0d6e09f" providerId="LiveId" clId="{D1137B2E-EB27-4FBE-9E62-3B1E1B9B9AB5}" dt="2023-12-22T16:42:51.959" v="759" actId="12"/>
        <pc:sldMkLst>
          <pc:docMk/>
          <pc:sldMk cId="2238215219" sldId="283"/>
        </pc:sldMkLst>
        <pc:spChg chg="mod">
          <ac:chgData name="Shiva Kunwar" userId="aebf2261f0d6e09f" providerId="LiveId" clId="{D1137B2E-EB27-4FBE-9E62-3B1E1B9B9AB5}" dt="2023-12-22T16:42:51.959" v="759" actId="12"/>
          <ac:spMkLst>
            <pc:docMk/>
            <pc:sldMk cId="2238215219" sldId="283"/>
            <ac:spMk id="3" creationId="{EA41DC63-DCE7-5ABF-7367-A046B49BC6A7}"/>
          </ac:spMkLst>
        </pc:spChg>
      </pc:sldChg>
      <pc:sldChg chg="modSp add mod">
        <pc:chgData name="Shiva Kunwar" userId="aebf2261f0d6e09f" providerId="LiveId" clId="{D1137B2E-EB27-4FBE-9E62-3B1E1B9B9AB5}" dt="2023-12-22T16:43:07.425" v="763" actId="11"/>
        <pc:sldMkLst>
          <pc:docMk/>
          <pc:sldMk cId="2841506593" sldId="284"/>
        </pc:sldMkLst>
        <pc:spChg chg="mod">
          <ac:chgData name="Shiva Kunwar" userId="aebf2261f0d6e09f" providerId="LiveId" clId="{D1137B2E-EB27-4FBE-9E62-3B1E1B9B9AB5}" dt="2023-12-22T16:43:07.425" v="763" actId="11"/>
          <ac:spMkLst>
            <pc:docMk/>
            <pc:sldMk cId="2841506593" sldId="284"/>
            <ac:spMk id="3" creationId="{EA41DC63-DCE7-5ABF-7367-A046B49BC6A7}"/>
          </ac:spMkLst>
        </pc:spChg>
      </pc:sldChg>
      <pc:sldChg chg="modSp add mod">
        <pc:chgData name="Shiva Kunwar" userId="aebf2261f0d6e09f" providerId="LiveId" clId="{D1137B2E-EB27-4FBE-9E62-3B1E1B9B9AB5}" dt="2023-12-22T16:48:45.004" v="821" actId="113"/>
        <pc:sldMkLst>
          <pc:docMk/>
          <pc:sldMk cId="450312172" sldId="285"/>
        </pc:sldMkLst>
        <pc:spChg chg="mod">
          <ac:chgData name="Shiva Kunwar" userId="aebf2261f0d6e09f" providerId="LiveId" clId="{D1137B2E-EB27-4FBE-9E62-3B1E1B9B9AB5}" dt="2023-12-22T16:48:45.004" v="821" actId="113"/>
          <ac:spMkLst>
            <pc:docMk/>
            <pc:sldMk cId="450312172" sldId="285"/>
            <ac:spMk id="3" creationId="{EA41DC63-DCE7-5ABF-7367-A046B49BC6A7}"/>
          </ac:spMkLst>
        </pc:spChg>
      </pc:sldChg>
      <pc:sldChg chg="modSp add mod">
        <pc:chgData name="Shiva Kunwar" userId="aebf2261f0d6e09f" providerId="LiveId" clId="{D1137B2E-EB27-4FBE-9E62-3B1E1B9B9AB5}" dt="2023-12-23T12:57:29.550" v="856" actId="113"/>
        <pc:sldMkLst>
          <pc:docMk/>
          <pc:sldMk cId="419921314" sldId="286"/>
        </pc:sldMkLst>
        <pc:spChg chg="mod">
          <ac:chgData name="Shiva Kunwar" userId="aebf2261f0d6e09f" providerId="LiveId" clId="{D1137B2E-EB27-4FBE-9E62-3B1E1B9B9AB5}" dt="2023-12-23T12:56:25.919" v="849" actId="20577"/>
          <ac:spMkLst>
            <pc:docMk/>
            <pc:sldMk cId="419921314" sldId="286"/>
            <ac:spMk id="2" creationId="{CDC45947-56A6-3D94-CC1B-440530BE2E79}"/>
          </ac:spMkLst>
        </pc:spChg>
        <pc:spChg chg="mod">
          <ac:chgData name="Shiva Kunwar" userId="aebf2261f0d6e09f" providerId="LiveId" clId="{D1137B2E-EB27-4FBE-9E62-3B1E1B9B9AB5}" dt="2023-12-23T12:57:29.550" v="856" actId="113"/>
          <ac:spMkLst>
            <pc:docMk/>
            <pc:sldMk cId="419921314" sldId="286"/>
            <ac:spMk id="3" creationId="{EA41DC63-DCE7-5ABF-7367-A046B49BC6A7}"/>
          </ac:spMkLst>
        </pc:spChg>
      </pc:sldChg>
      <pc:sldChg chg="modSp add del mod">
        <pc:chgData name="Shiva Kunwar" userId="aebf2261f0d6e09f" providerId="LiveId" clId="{D1137B2E-EB27-4FBE-9E62-3B1E1B9B9AB5}" dt="2023-12-23T13:01:25.952" v="933" actId="47"/>
        <pc:sldMkLst>
          <pc:docMk/>
          <pc:sldMk cId="3891115327" sldId="287"/>
        </pc:sldMkLst>
        <pc:spChg chg="mod">
          <ac:chgData name="Shiva Kunwar" userId="aebf2261f0d6e09f" providerId="LiveId" clId="{D1137B2E-EB27-4FBE-9E62-3B1E1B9B9AB5}" dt="2023-12-23T12:57:44.788" v="876" actId="20577"/>
          <ac:spMkLst>
            <pc:docMk/>
            <pc:sldMk cId="3891115327" sldId="287"/>
            <ac:spMk id="2" creationId="{CDC45947-56A6-3D94-CC1B-440530BE2E79}"/>
          </ac:spMkLst>
        </pc:spChg>
        <pc:spChg chg="mod">
          <ac:chgData name="Shiva Kunwar" userId="aebf2261f0d6e09f" providerId="LiveId" clId="{D1137B2E-EB27-4FBE-9E62-3B1E1B9B9AB5}" dt="2023-12-23T12:57:47.809" v="877" actId="20577"/>
          <ac:spMkLst>
            <pc:docMk/>
            <pc:sldMk cId="3891115327" sldId="287"/>
            <ac:spMk id="3" creationId="{EA41DC63-DCE7-5ABF-7367-A046B49BC6A7}"/>
          </ac:spMkLst>
        </pc:spChg>
      </pc:sldChg>
      <pc:sldChg chg="addSp delSp modSp add mod setBg">
        <pc:chgData name="Shiva Kunwar" userId="aebf2261f0d6e09f" providerId="LiveId" clId="{D1137B2E-EB27-4FBE-9E62-3B1E1B9B9AB5}" dt="2023-12-23T13:03:48.275" v="969" actId="20577"/>
        <pc:sldMkLst>
          <pc:docMk/>
          <pc:sldMk cId="2988085092" sldId="288"/>
        </pc:sldMkLst>
        <pc:spChg chg="mod">
          <ac:chgData name="Shiva Kunwar" userId="aebf2261f0d6e09f" providerId="LiveId" clId="{D1137B2E-EB27-4FBE-9E62-3B1E1B9B9AB5}" dt="2023-12-23T13:01:28.631" v="935" actId="20577"/>
          <ac:spMkLst>
            <pc:docMk/>
            <pc:sldMk cId="2988085092" sldId="288"/>
            <ac:spMk id="2" creationId="{CDC45947-56A6-3D94-CC1B-440530BE2E79}"/>
          </ac:spMkLst>
        </pc:spChg>
        <pc:spChg chg="mod">
          <ac:chgData name="Shiva Kunwar" userId="aebf2261f0d6e09f" providerId="LiveId" clId="{D1137B2E-EB27-4FBE-9E62-3B1E1B9B9AB5}" dt="2023-12-23T13:03:48.275" v="969" actId="20577"/>
          <ac:spMkLst>
            <pc:docMk/>
            <pc:sldMk cId="2988085092" sldId="288"/>
            <ac:spMk id="3" creationId="{EA41DC63-DCE7-5ABF-7367-A046B49BC6A7}"/>
          </ac:spMkLst>
        </pc:spChg>
        <pc:spChg chg="add del mod">
          <ac:chgData name="Shiva Kunwar" userId="aebf2261f0d6e09f" providerId="LiveId" clId="{D1137B2E-EB27-4FBE-9E62-3B1E1B9B9AB5}" dt="2023-12-23T13:00:13.056" v="915" actId="478"/>
          <ac:spMkLst>
            <pc:docMk/>
            <pc:sldMk cId="2988085092" sldId="288"/>
            <ac:spMk id="4" creationId="{E79DF624-74C5-5BB4-54A9-A847879A4412}"/>
          </ac:spMkLst>
        </pc:spChg>
        <pc:spChg chg="mod">
          <ac:chgData name="Shiva Kunwar" userId="aebf2261f0d6e09f" providerId="LiveId" clId="{D1137B2E-EB27-4FBE-9E62-3B1E1B9B9AB5}" dt="2023-12-23T13:00:23.582" v="918" actId="26606"/>
          <ac:spMkLst>
            <pc:docMk/>
            <pc:sldMk cId="2988085092" sldId="288"/>
            <ac:spMk id="5" creationId="{F57A4048-1798-B627-5272-EC9C2486A8A4}"/>
          </ac:spMkLst>
        </pc:spChg>
        <pc:spChg chg="mod">
          <ac:chgData name="Shiva Kunwar" userId="aebf2261f0d6e09f" providerId="LiveId" clId="{D1137B2E-EB27-4FBE-9E62-3B1E1B9B9AB5}" dt="2023-12-23T13:00:23.582" v="918" actId="26606"/>
          <ac:spMkLst>
            <pc:docMk/>
            <pc:sldMk cId="2988085092" sldId="288"/>
            <ac:spMk id="6" creationId="{23D46E95-7705-1A6D-2CEE-5890E3B6E781}"/>
          </ac:spMkLst>
        </pc:spChg>
        <pc:spChg chg="mod ord">
          <ac:chgData name="Shiva Kunwar" userId="aebf2261f0d6e09f" providerId="LiveId" clId="{D1137B2E-EB27-4FBE-9E62-3B1E1B9B9AB5}" dt="2023-12-23T13:00:23.582" v="918" actId="26606"/>
          <ac:spMkLst>
            <pc:docMk/>
            <pc:sldMk cId="2988085092" sldId="288"/>
            <ac:spMk id="7" creationId="{37F2521B-4589-9E33-40AC-618ADE793217}"/>
          </ac:spMkLst>
        </pc:spChg>
        <pc:spChg chg="add del mod">
          <ac:chgData name="Shiva Kunwar" userId="aebf2261f0d6e09f" providerId="LiveId" clId="{D1137B2E-EB27-4FBE-9E62-3B1E1B9B9AB5}" dt="2023-12-23T12:59:42.433" v="910"/>
          <ac:spMkLst>
            <pc:docMk/>
            <pc:sldMk cId="2988085092" sldId="288"/>
            <ac:spMk id="8" creationId="{555184DE-FDEB-2826-58F7-40DB357FDB4D}"/>
          </ac:spMkLst>
        </pc:spChg>
        <pc:spChg chg="add del">
          <ac:chgData name="Shiva Kunwar" userId="aebf2261f0d6e09f" providerId="LiveId" clId="{D1137B2E-EB27-4FBE-9E62-3B1E1B9B9AB5}" dt="2023-12-23T13:00:23.582" v="918" actId="26606"/>
          <ac:spMkLst>
            <pc:docMk/>
            <pc:sldMk cId="2988085092" sldId="288"/>
            <ac:spMk id="15" creationId="{5E789A05-76D0-47F6-AD3C-AF9057326156}"/>
          </ac:spMkLst>
        </pc:spChg>
        <pc:spChg chg="add del">
          <ac:chgData name="Shiva Kunwar" userId="aebf2261f0d6e09f" providerId="LiveId" clId="{D1137B2E-EB27-4FBE-9E62-3B1E1B9B9AB5}" dt="2023-12-23T13:00:23.582" v="918" actId="26606"/>
          <ac:spMkLst>
            <pc:docMk/>
            <pc:sldMk cId="2988085092" sldId="288"/>
            <ac:spMk id="17" creationId="{2ED6799D-4A30-4426-B1D1-73A16A53D517}"/>
          </ac:spMkLst>
        </pc:spChg>
        <pc:spChg chg="add del">
          <ac:chgData name="Shiva Kunwar" userId="aebf2261f0d6e09f" providerId="LiveId" clId="{D1137B2E-EB27-4FBE-9E62-3B1E1B9B9AB5}" dt="2023-12-23T13:00:23.582" v="918" actId="26606"/>
          <ac:spMkLst>
            <pc:docMk/>
            <pc:sldMk cId="2988085092" sldId="288"/>
            <ac:spMk id="19" creationId="{18D53964-75DB-47FC-995E-A11B07A07947}"/>
          </ac:spMkLst>
        </pc:spChg>
        <pc:spChg chg="add del">
          <ac:chgData name="Shiva Kunwar" userId="aebf2261f0d6e09f" providerId="LiveId" clId="{D1137B2E-EB27-4FBE-9E62-3B1E1B9B9AB5}" dt="2023-12-23T13:00:23.582" v="918" actId="26606"/>
          <ac:spMkLst>
            <pc:docMk/>
            <pc:sldMk cId="2988085092" sldId="288"/>
            <ac:spMk id="21" creationId="{F01D54AB-1B89-42B2-90D1-A01C9152C4F4}"/>
          </ac:spMkLst>
        </pc:spChg>
        <pc:spChg chg="add del">
          <ac:chgData name="Shiva Kunwar" userId="aebf2261f0d6e09f" providerId="LiveId" clId="{D1137B2E-EB27-4FBE-9E62-3B1E1B9B9AB5}" dt="2023-12-23T13:00:23.582" v="918" actId="26606"/>
          <ac:spMkLst>
            <pc:docMk/>
            <pc:sldMk cId="2988085092" sldId="288"/>
            <ac:spMk id="27" creationId="{79712DE8-94E0-4F45-81D9-37AF7A32F4D6}"/>
          </ac:spMkLst>
        </pc:spChg>
        <pc:picChg chg="add mod">
          <ac:chgData name="Shiva Kunwar" userId="aebf2261f0d6e09f" providerId="LiveId" clId="{D1137B2E-EB27-4FBE-9E62-3B1E1B9B9AB5}" dt="2023-12-23T13:01:09.844" v="929" actId="1076"/>
          <ac:picMkLst>
            <pc:docMk/>
            <pc:sldMk cId="2988085092" sldId="288"/>
            <ac:picMk id="10" creationId="{9AEA541F-FC48-381D-8CF3-CEE4B660525C}"/>
          </ac:picMkLst>
        </pc:picChg>
        <pc:cxnChg chg="add del">
          <ac:chgData name="Shiva Kunwar" userId="aebf2261f0d6e09f" providerId="LiveId" clId="{D1137B2E-EB27-4FBE-9E62-3B1E1B9B9AB5}" dt="2023-12-23T13:00:23.582" v="918" actId="26606"/>
          <ac:cxnSpMkLst>
            <pc:docMk/>
            <pc:sldMk cId="2988085092" sldId="288"/>
            <ac:cxnSpMk id="23" creationId="{E986B129-4161-4F17-B0F0-C5532551D3FC}"/>
          </ac:cxnSpMkLst>
        </pc:cxnChg>
        <pc:cxnChg chg="add del">
          <ac:chgData name="Shiva Kunwar" userId="aebf2261f0d6e09f" providerId="LiveId" clId="{D1137B2E-EB27-4FBE-9E62-3B1E1B9B9AB5}" dt="2023-12-23T13:00:23.582" v="918" actId="26606"/>
          <ac:cxnSpMkLst>
            <pc:docMk/>
            <pc:sldMk cId="2988085092" sldId="288"/>
            <ac:cxnSpMk id="25" creationId="{11455C73-3A5E-4FE8-8383-DD667D9A622F}"/>
          </ac:cxnSpMkLst>
        </pc:cxnChg>
      </pc:sldChg>
      <pc:sldChg chg="modSp add del mod">
        <pc:chgData name="Shiva Kunwar" userId="aebf2261f0d6e09f" providerId="LiveId" clId="{D1137B2E-EB27-4FBE-9E62-3B1E1B9B9AB5}" dt="2023-12-23T13:01:18.682" v="932" actId="47"/>
        <pc:sldMkLst>
          <pc:docMk/>
          <pc:sldMk cId="39617700" sldId="289"/>
        </pc:sldMkLst>
        <pc:spChg chg="mod">
          <ac:chgData name="Shiva Kunwar" userId="aebf2261f0d6e09f" providerId="LiveId" clId="{D1137B2E-EB27-4FBE-9E62-3B1E1B9B9AB5}" dt="2023-12-23T12:57:53.789" v="881" actId="20577"/>
          <ac:spMkLst>
            <pc:docMk/>
            <pc:sldMk cId="39617700" sldId="289"/>
            <ac:spMk id="2" creationId="{CDC45947-56A6-3D94-CC1B-440530BE2E79}"/>
          </ac:spMkLst>
        </pc:spChg>
      </pc:sldChg>
      <pc:sldChg chg="modSp add mod">
        <pc:chgData name="Shiva Kunwar" userId="aebf2261f0d6e09f" providerId="LiveId" clId="{D1137B2E-EB27-4FBE-9E62-3B1E1B9B9AB5}" dt="2023-12-23T13:03:26.439" v="954" actId="1076"/>
        <pc:sldMkLst>
          <pc:docMk/>
          <pc:sldMk cId="723421437" sldId="290"/>
        </pc:sldMkLst>
        <pc:spChg chg="mod">
          <ac:chgData name="Shiva Kunwar" userId="aebf2261f0d6e09f" providerId="LiveId" clId="{D1137B2E-EB27-4FBE-9E62-3B1E1B9B9AB5}" dt="2023-12-23T13:03:21.028" v="952" actId="20577"/>
          <ac:spMkLst>
            <pc:docMk/>
            <pc:sldMk cId="723421437" sldId="290"/>
            <ac:spMk id="3" creationId="{EA41DC63-DCE7-5ABF-7367-A046B49BC6A7}"/>
          </ac:spMkLst>
        </pc:spChg>
        <pc:picChg chg="mod">
          <ac:chgData name="Shiva Kunwar" userId="aebf2261f0d6e09f" providerId="LiveId" clId="{D1137B2E-EB27-4FBE-9E62-3B1E1B9B9AB5}" dt="2023-12-23T13:03:26.439" v="954" actId="1076"/>
          <ac:picMkLst>
            <pc:docMk/>
            <pc:sldMk cId="723421437" sldId="290"/>
            <ac:picMk id="10" creationId="{9AEA541F-FC48-381D-8CF3-CEE4B660525C}"/>
          </ac:picMkLst>
        </pc:picChg>
      </pc:sldChg>
      <pc:sldChg chg="addSp delSp modSp add mod">
        <pc:chgData name="Shiva Kunwar" userId="aebf2261f0d6e09f" providerId="LiveId" clId="{D1137B2E-EB27-4FBE-9E62-3B1E1B9B9AB5}" dt="2023-12-23T13:07:36.708" v="991" actId="20577"/>
        <pc:sldMkLst>
          <pc:docMk/>
          <pc:sldMk cId="3246644238" sldId="291"/>
        </pc:sldMkLst>
        <pc:spChg chg="mod">
          <ac:chgData name="Shiva Kunwar" userId="aebf2261f0d6e09f" providerId="LiveId" clId="{D1137B2E-EB27-4FBE-9E62-3B1E1B9B9AB5}" dt="2023-12-23T13:04:17.313" v="972" actId="20577"/>
          <ac:spMkLst>
            <pc:docMk/>
            <pc:sldMk cId="3246644238" sldId="291"/>
            <ac:spMk id="2" creationId="{CDC45947-56A6-3D94-CC1B-440530BE2E79}"/>
          </ac:spMkLst>
        </pc:spChg>
        <pc:spChg chg="mod">
          <ac:chgData name="Shiva Kunwar" userId="aebf2261f0d6e09f" providerId="LiveId" clId="{D1137B2E-EB27-4FBE-9E62-3B1E1B9B9AB5}" dt="2023-12-23T13:07:36.708" v="991" actId="20577"/>
          <ac:spMkLst>
            <pc:docMk/>
            <pc:sldMk cId="3246644238" sldId="291"/>
            <ac:spMk id="3" creationId="{EA41DC63-DCE7-5ABF-7367-A046B49BC6A7}"/>
          </ac:spMkLst>
        </pc:spChg>
        <pc:spChg chg="add del">
          <ac:chgData name="Shiva Kunwar" userId="aebf2261f0d6e09f" providerId="LiveId" clId="{D1137B2E-EB27-4FBE-9E62-3B1E1B9B9AB5}" dt="2023-12-23T13:06:37.954" v="976" actId="22"/>
          <ac:spMkLst>
            <pc:docMk/>
            <pc:sldMk cId="3246644238" sldId="291"/>
            <ac:spMk id="8" creationId="{CFEE0BA3-91EF-E851-59F8-5F63563BD0F8}"/>
          </ac:spMkLst>
        </pc:spChg>
        <pc:picChg chg="mod">
          <ac:chgData name="Shiva Kunwar" userId="aebf2261f0d6e09f" providerId="LiveId" clId="{D1137B2E-EB27-4FBE-9E62-3B1E1B9B9AB5}" dt="2023-12-23T13:07:11.193" v="982" actId="14100"/>
          <ac:picMkLst>
            <pc:docMk/>
            <pc:sldMk cId="3246644238" sldId="291"/>
            <ac:picMk id="10" creationId="{9AEA541F-FC48-381D-8CF3-CEE4B660525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t>1/23/2024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t>‹#›</a:t>
            </a:fld>
            <a:endParaRPr lang="en-US" dirty="0"/>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a:t>
            </a:fld>
            <a:endParaRPr lang="en-US" dirty="0"/>
          </a:p>
        </p:txBody>
      </p:sp>
    </p:spTree>
    <p:extLst>
      <p:ext uri="{BB962C8B-B14F-4D97-AF65-F5344CB8AC3E}">
        <p14:creationId xmlns:p14="http://schemas.microsoft.com/office/powerpoint/2010/main" val="2345445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10</a:t>
            </a:fld>
            <a:endParaRPr lang="en-US" dirty="0"/>
          </a:p>
        </p:txBody>
      </p:sp>
    </p:spTree>
    <p:extLst>
      <p:ext uri="{BB962C8B-B14F-4D97-AF65-F5344CB8AC3E}">
        <p14:creationId xmlns:p14="http://schemas.microsoft.com/office/powerpoint/2010/main" val="1373559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11</a:t>
            </a:fld>
            <a:endParaRPr lang="en-US" dirty="0"/>
          </a:p>
        </p:txBody>
      </p:sp>
    </p:spTree>
    <p:extLst>
      <p:ext uri="{BB962C8B-B14F-4D97-AF65-F5344CB8AC3E}">
        <p14:creationId xmlns:p14="http://schemas.microsoft.com/office/powerpoint/2010/main" val="2415414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12</a:t>
            </a:fld>
            <a:endParaRPr lang="en-US" dirty="0"/>
          </a:p>
        </p:txBody>
      </p:sp>
    </p:spTree>
    <p:extLst>
      <p:ext uri="{BB962C8B-B14F-4D97-AF65-F5344CB8AC3E}">
        <p14:creationId xmlns:p14="http://schemas.microsoft.com/office/powerpoint/2010/main" val="2667677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13</a:t>
            </a:fld>
            <a:endParaRPr lang="en-US" dirty="0"/>
          </a:p>
        </p:txBody>
      </p:sp>
    </p:spTree>
    <p:extLst>
      <p:ext uri="{BB962C8B-B14F-4D97-AF65-F5344CB8AC3E}">
        <p14:creationId xmlns:p14="http://schemas.microsoft.com/office/powerpoint/2010/main" val="1172351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14</a:t>
            </a:fld>
            <a:endParaRPr lang="en-US" dirty="0"/>
          </a:p>
        </p:txBody>
      </p:sp>
    </p:spTree>
    <p:extLst>
      <p:ext uri="{BB962C8B-B14F-4D97-AF65-F5344CB8AC3E}">
        <p14:creationId xmlns:p14="http://schemas.microsoft.com/office/powerpoint/2010/main" val="1261761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15</a:t>
            </a:fld>
            <a:endParaRPr lang="en-US" dirty="0"/>
          </a:p>
        </p:txBody>
      </p:sp>
    </p:spTree>
    <p:extLst>
      <p:ext uri="{BB962C8B-B14F-4D97-AF65-F5344CB8AC3E}">
        <p14:creationId xmlns:p14="http://schemas.microsoft.com/office/powerpoint/2010/main" val="607144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16</a:t>
            </a:fld>
            <a:endParaRPr lang="en-US" dirty="0"/>
          </a:p>
        </p:txBody>
      </p:sp>
    </p:spTree>
    <p:extLst>
      <p:ext uri="{BB962C8B-B14F-4D97-AF65-F5344CB8AC3E}">
        <p14:creationId xmlns:p14="http://schemas.microsoft.com/office/powerpoint/2010/main" val="2102475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17</a:t>
            </a:fld>
            <a:endParaRPr lang="en-US" dirty="0"/>
          </a:p>
        </p:txBody>
      </p:sp>
    </p:spTree>
    <p:extLst>
      <p:ext uri="{BB962C8B-B14F-4D97-AF65-F5344CB8AC3E}">
        <p14:creationId xmlns:p14="http://schemas.microsoft.com/office/powerpoint/2010/main" val="898572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18</a:t>
            </a:fld>
            <a:endParaRPr lang="en-US" dirty="0"/>
          </a:p>
        </p:txBody>
      </p:sp>
    </p:spTree>
    <p:extLst>
      <p:ext uri="{BB962C8B-B14F-4D97-AF65-F5344CB8AC3E}">
        <p14:creationId xmlns:p14="http://schemas.microsoft.com/office/powerpoint/2010/main" val="3103386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19</a:t>
            </a:fld>
            <a:endParaRPr lang="en-US" dirty="0"/>
          </a:p>
        </p:txBody>
      </p:sp>
    </p:spTree>
    <p:extLst>
      <p:ext uri="{BB962C8B-B14F-4D97-AF65-F5344CB8AC3E}">
        <p14:creationId xmlns:p14="http://schemas.microsoft.com/office/powerpoint/2010/main" val="3099264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a:t>
            </a:fld>
            <a:endParaRPr lang="en-US" dirty="0"/>
          </a:p>
        </p:txBody>
      </p:sp>
    </p:spTree>
    <p:extLst>
      <p:ext uri="{BB962C8B-B14F-4D97-AF65-F5344CB8AC3E}">
        <p14:creationId xmlns:p14="http://schemas.microsoft.com/office/powerpoint/2010/main" val="10172449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20</a:t>
            </a:fld>
            <a:endParaRPr lang="en-US" dirty="0"/>
          </a:p>
        </p:txBody>
      </p:sp>
    </p:spTree>
    <p:extLst>
      <p:ext uri="{BB962C8B-B14F-4D97-AF65-F5344CB8AC3E}">
        <p14:creationId xmlns:p14="http://schemas.microsoft.com/office/powerpoint/2010/main" val="12240943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21</a:t>
            </a:fld>
            <a:endParaRPr lang="en-US" dirty="0"/>
          </a:p>
        </p:txBody>
      </p:sp>
    </p:spTree>
    <p:extLst>
      <p:ext uri="{BB962C8B-B14F-4D97-AF65-F5344CB8AC3E}">
        <p14:creationId xmlns:p14="http://schemas.microsoft.com/office/powerpoint/2010/main" val="8571872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22</a:t>
            </a:fld>
            <a:endParaRPr lang="en-US" dirty="0"/>
          </a:p>
        </p:txBody>
      </p:sp>
    </p:spTree>
    <p:extLst>
      <p:ext uri="{BB962C8B-B14F-4D97-AF65-F5344CB8AC3E}">
        <p14:creationId xmlns:p14="http://schemas.microsoft.com/office/powerpoint/2010/main" val="3798815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23</a:t>
            </a:fld>
            <a:endParaRPr lang="en-US" dirty="0"/>
          </a:p>
        </p:txBody>
      </p:sp>
    </p:spTree>
    <p:extLst>
      <p:ext uri="{BB962C8B-B14F-4D97-AF65-F5344CB8AC3E}">
        <p14:creationId xmlns:p14="http://schemas.microsoft.com/office/powerpoint/2010/main" val="2750862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24</a:t>
            </a:fld>
            <a:endParaRPr lang="en-US" dirty="0"/>
          </a:p>
        </p:txBody>
      </p:sp>
    </p:spTree>
    <p:extLst>
      <p:ext uri="{BB962C8B-B14F-4D97-AF65-F5344CB8AC3E}">
        <p14:creationId xmlns:p14="http://schemas.microsoft.com/office/powerpoint/2010/main" val="7144104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25</a:t>
            </a:fld>
            <a:endParaRPr lang="en-US" dirty="0"/>
          </a:p>
        </p:txBody>
      </p:sp>
    </p:spTree>
    <p:extLst>
      <p:ext uri="{BB962C8B-B14F-4D97-AF65-F5344CB8AC3E}">
        <p14:creationId xmlns:p14="http://schemas.microsoft.com/office/powerpoint/2010/main" val="3503442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system to be usable, it must retrieve data efficiently. The need for efficiency has led designers to </a:t>
            </a:r>
          </a:p>
          <a:p>
            <a:r>
              <a:rPr lang="en-US" dirty="0"/>
              <a:t>use complex data structures to represent data in the database. Since many database-systems users are </a:t>
            </a:r>
          </a:p>
          <a:p>
            <a:r>
              <a:rPr lang="en-US" dirty="0"/>
              <a:t>not computer trained, developers hide the complexity from users through several levels of abstraction, </a:t>
            </a:r>
          </a:p>
          <a:p>
            <a:r>
              <a:rPr lang="en-US" dirty="0"/>
              <a:t>to simplify users’ interactions with the system:</a:t>
            </a:r>
          </a:p>
        </p:txBody>
      </p:sp>
      <p:sp>
        <p:nvSpPr>
          <p:cNvPr id="4" name="Slide Number Placeholder 3"/>
          <p:cNvSpPr>
            <a:spLocks noGrp="1"/>
          </p:cNvSpPr>
          <p:nvPr>
            <p:ph type="sldNum" sz="quarter" idx="5"/>
          </p:nvPr>
        </p:nvSpPr>
        <p:spPr/>
        <p:txBody>
          <a:bodyPr/>
          <a:lstStyle/>
          <a:p>
            <a:fld id="{0DC92804-03A6-47F6-A893-4DDB8903A808}" type="slidenum">
              <a:rPr lang="en-US" smtClean="0"/>
              <a:t>3</a:t>
            </a:fld>
            <a:endParaRPr lang="en-US" dirty="0"/>
          </a:p>
        </p:txBody>
      </p:sp>
    </p:spTree>
    <p:extLst>
      <p:ext uri="{BB962C8B-B14F-4D97-AF65-F5344CB8AC3E}">
        <p14:creationId xmlns:p14="http://schemas.microsoft.com/office/powerpoint/2010/main" val="3739384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a:t>
            </a:fld>
            <a:endParaRPr lang="en-US" dirty="0"/>
          </a:p>
        </p:txBody>
      </p:sp>
    </p:spTree>
    <p:extLst>
      <p:ext uri="{BB962C8B-B14F-4D97-AF65-F5344CB8AC3E}">
        <p14:creationId xmlns:p14="http://schemas.microsoft.com/office/powerpoint/2010/main" val="1823082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5</a:t>
            </a:fld>
            <a:endParaRPr lang="en-US" dirty="0"/>
          </a:p>
        </p:txBody>
      </p:sp>
    </p:spTree>
    <p:extLst>
      <p:ext uri="{BB962C8B-B14F-4D97-AF65-F5344CB8AC3E}">
        <p14:creationId xmlns:p14="http://schemas.microsoft.com/office/powerpoint/2010/main" val="14421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6</a:t>
            </a:fld>
            <a:endParaRPr lang="en-US" dirty="0"/>
          </a:p>
        </p:txBody>
      </p:sp>
    </p:spTree>
    <p:extLst>
      <p:ext uri="{BB962C8B-B14F-4D97-AF65-F5344CB8AC3E}">
        <p14:creationId xmlns:p14="http://schemas.microsoft.com/office/powerpoint/2010/main" val="2466423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7</a:t>
            </a:fld>
            <a:endParaRPr lang="en-US" dirty="0"/>
          </a:p>
        </p:txBody>
      </p:sp>
    </p:spTree>
    <p:extLst>
      <p:ext uri="{BB962C8B-B14F-4D97-AF65-F5344CB8AC3E}">
        <p14:creationId xmlns:p14="http://schemas.microsoft.com/office/powerpoint/2010/main" val="4220850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8</a:t>
            </a:fld>
            <a:endParaRPr lang="en-US" dirty="0"/>
          </a:p>
        </p:txBody>
      </p:sp>
    </p:spTree>
    <p:extLst>
      <p:ext uri="{BB962C8B-B14F-4D97-AF65-F5344CB8AC3E}">
        <p14:creationId xmlns:p14="http://schemas.microsoft.com/office/powerpoint/2010/main" val="2334177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9</a:t>
            </a:fld>
            <a:endParaRPr lang="en-US" dirty="0"/>
          </a:p>
        </p:txBody>
      </p:sp>
    </p:spTree>
    <p:extLst>
      <p:ext uri="{BB962C8B-B14F-4D97-AF65-F5344CB8AC3E}">
        <p14:creationId xmlns:p14="http://schemas.microsoft.com/office/powerpoint/2010/main" val="2079496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C3AFB24-9188-4C0A-A512-E59E6F17DCAF}"/>
              </a:ext>
              <a:ext uri="{C183D7F6-B498-43B3-948B-1728B52AA6E4}">
                <adec:decorative xmlns:adec="http://schemas.microsoft.com/office/drawing/2017/decorative" val="1"/>
              </a:ext>
            </a:extLst>
          </p:cNvPr>
          <p:cNvSpPr/>
          <p:nvPr userDrawn="1"/>
        </p:nvSpPr>
        <p:spPr>
          <a:xfrm rot="10800000">
            <a:off x="4565" y="4294290"/>
            <a:ext cx="12188952" cy="258686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4D31D73-6FE4-4E4B-8D0B-E55FABBFA92B}"/>
              </a:ext>
              <a:ext uri="{C183D7F6-B498-43B3-948B-1728B52AA6E4}">
                <adec:decorative xmlns:adec="http://schemas.microsoft.com/office/drawing/2017/decorative" val="1"/>
              </a:ext>
            </a:extLst>
          </p:cNvPr>
          <p:cNvSpPr/>
          <p:nvPr userDrawn="1"/>
        </p:nvSpPr>
        <p:spPr>
          <a:xfrm rot="10800000">
            <a:off x="1524" y="4294290"/>
            <a:ext cx="12188952" cy="258686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39A9F4D9-AE67-4B73-8B27-FD437564D7A6}"/>
              </a:ext>
            </a:extLst>
          </p:cNvPr>
          <p:cNvSpPr>
            <a:spLocks noGrp="1"/>
          </p:cNvSpPr>
          <p:nvPr>
            <p:ph type="ctrTitle"/>
          </p:nvPr>
        </p:nvSpPr>
        <p:spPr>
          <a:xfrm>
            <a:off x="422899" y="4476329"/>
            <a:ext cx="6467547" cy="1558680"/>
          </a:xfrm>
        </p:spPr>
        <p:txBody>
          <a:bodyPr anchor="ctr" anchorCtr="0">
            <a:normAutofit/>
          </a:bodyPr>
          <a:lstStyle/>
          <a:p>
            <a:pPr algn="l">
              <a:lnSpc>
                <a:spcPts val="5800"/>
              </a:lnSpc>
            </a:pPr>
            <a:r>
              <a:rPr lang="en-US" sz="4800"/>
              <a:t>Click to edit Master title style</a:t>
            </a:r>
            <a:endParaRPr lang="en-US" sz="4800" dirty="0"/>
          </a:p>
        </p:txBody>
      </p:sp>
      <p:sp>
        <p:nvSpPr>
          <p:cNvPr id="8" name="Subtitle 24">
            <a:extLst>
              <a:ext uri="{FF2B5EF4-FFF2-40B4-BE49-F238E27FC236}">
                <a16:creationId xmlns:a16="http://schemas.microsoft.com/office/drawing/2014/main" id="{2A23FDD6-741A-4F02-B44B-70D85FCF5325}"/>
              </a:ext>
            </a:extLst>
          </p:cNvPr>
          <p:cNvSpPr>
            <a:spLocks noGrp="1"/>
          </p:cNvSpPr>
          <p:nvPr>
            <p:ph type="subTitle" idx="1"/>
          </p:nvPr>
        </p:nvSpPr>
        <p:spPr>
          <a:xfrm>
            <a:off x="7096924" y="4476328"/>
            <a:ext cx="4046957" cy="1558673"/>
          </a:xfrm>
        </p:spPr>
        <p:txBody>
          <a:bodyPr anchor="ctr">
            <a:normAutofit/>
          </a:bodyPr>
          <a:lstStyle>
            <a:lvl1pPr>
              <a:buNone/>
              <a:defRPr/>
            </a:lvl1pPr>
          </a:lstStyle>
          <a:p>
            <a:pPr algn="l">
              <a:lnSpc>
                <a:spcPts val="3200"/>
              </a:lnSpc>
            </a:pPr>
            <a:r>
              <a:rPr lang="en-US" sz="2200"/>
              <a:t>Click to edit Master subtitle style</a:t>
            </a:r>
            <a:endParaRPr lang="en-US" sz="2200" dirty="0"/>
          </a:p>
        </p:txBody>
      </p:sp>
      <p:sp>
        <p:nvSpPr>
          <p:cNvPr id="11" name="Picture Placeholder 10">
            <a:extLst>
              <a:ext uri="{FF2B5EF4-FFF2-40B4-BE49-F238E27FC236}">
                <a16:creationId xmlns:a16="http://schemas.microsoft.com/office/drawing/2014/main" id="{8942B78C-790E-4881-96BA-169A876C67F3}"/>
              </a:ext>
            </a:extLst>
          </p:cNvPr>
          <p:cNvSpPr>
            <a:spLocks noGrp="1"/>
          </p:cNvSpPr>
          <p:nvPr>
            <p:ph type="pic" sz="quarter" idx="13"/>
          </p:nvPr>
        </p:nvSpPr>
        <p:spPr>
          <a:xfrm>
            <a:off x="1524" y="0"/>
            <a:ext cx="12188952" cy="4271133"/>
          </a:xfrm>
          <a:solidFill>
            <a:schemeClr val="accent3"/>
          </a:solidFill>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92381543-EC92-42BD-A142-81963D4273D5}"/>
              </a:ext>
              <a:ext uri="{C183D7F6-B498-43B3-948B-1728B52AA6E4}">
                <adec:decorative xmlns:adec="http://schemas.microsoft.com/office/drawing/2017/decorative" val="1"/>
              </a:ext>
            </a:extLst>
          </p:cNvPr>
          <p:cNvSpPr/>
          <p:nvPr userDrawn="1"/>
        </p:nvSpPr>
        <p:spPr>
          <a:xfrm rot="10800000">
            <a:off x="11494040" y="4274977"/>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5" name="Straight Connector 14">
            <a:extLst>
              <a:ext uri="{FF2B5EF4-FFF2-40B4-BE49-F238E27FC236}">
                <a16:creationId xmlns:a16="http://schemas.microsoft.com/office/drawing/2014/main" id="{8A28D3FB-54EA-410D-A062-8F118E5D0CD7}"/>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93477A-1279-4BCC-8257-14CC2361F898}"/>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6466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7BDB087A-3DA7-4017-A5B1-F130DC91FB3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 name="Rectangle 6">
            <a:extLst>
              <a:ext uri="{FF2B5EF4-FFF2-40B4-BE49-F238E27FC236}">
                <a16:creationId xmlns:a16="http://schemas.microsoft.com/office/drawing/2014/main" id="{BAF5A401-D6B7-4962-876B-5DB5840E4F93}"/>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9B907326-D737-439C-9190-476F49A50994}"/>
              </a:ext>
            </a:extLst>
          </p:cNvPr>
          <p:cNvSpPr>
            <a:spLocks noGrp="1"/>
          </p:cNvSpPr>
          <p:nvPr>
            <p:ph type="title"/>
          </p:nvPr>
        </p:nvSpPr>
        <p:spPr>
          <a:xfrm>
            <a:off x="422145" y="539496"/>
            <a:ext cx="4907908" cy="2640432"/>
          </a:xfrm>
        </p:spPr>
        <p:txBody>
          <a:bodyPr anchor="t">
            <a:normAutofit/>
          </a:bodyPr>
          <a:lstStyle/>
          <a:p>
            <a:r>
              <a:rPr lang="en-US" sz="4800">
                <a:solidFill>
                  <a:schemeClr val="tx1"/>
                </a:solidFill>
              </a:rPr>
              <a:t>Click to edit Master title style</a:t>
            </a:r>
            <a:endParaRPr lang="en-US" sz="4800" dirty="0">
              <a:solidFill>
                <a:schemeClr val="tx1"/>
              </a:solidFill>
            </a:endParaRPr>
          </a:p>
        </p:txBody>
      </p:sp>
      <p:sp>
        <p:nvSpPr>
          <p:cNvPr id="9" name="Content Placeholder 2">
            <a:extLst>
              <a:ext uri="{FF2B5EF4-FFF2-40B4-BE49-F238E27FC236}">
                <a16:creationId xmlns:a16="http://schemas.microsoft.com/office/drawing/2014/main" id="{00B68F67-401D-47DB-8256-A99FC6E99F6C}"/>
              </a:ext>
            </a:extLst>
          </p:cNvPr>
          <p:cNvSpPr>
            <a:spLocks noGrp="1"/>
          </p:cNvSpPr>
          <p:nvPr>
            <p:ph idx="1"/>
          </p:nvPr>
        </p:nvSpPr>
        <p:spPr>
          <a:xfrm>
            <a:off x="5583401" y="539496"/>
            <a:ext cx="4956417" cy="2640432"/>
          </a:xfrm>
        </p:spPr>
        <p:txBody>
          <a:bodyPr anchor="t" anchorCtr="0">
            <a:normAutofit/>
          </a:bodyPr>
          <a:lstStyle>
            <a:lvl1pPr marL="0" indent="0">
              <a:buNone/>
              <a:defRPr/>
            </a:lvl1pPr>
          </a:lstStyle>
          <a:p>
            <a:pPr lvl="0">
              <a:lnSpc>
                <a:spcPts val="2800"/>
              </a:lnSpc>
            </a:pPr>
            <a:r>
              <a:rPr lang="en-US" sz="1800">
                <a:solidFill>
                  <a:schemeClr val="tx1"/>
                </a:solidFill>
              </a:rPr>
              <a:t>Click to edit Master text styles</a:t>
            </a:r>
          </a:p>
        </p:txBody>
      </p:sp>
      <p:sp>
        <p:nvSpPr>
          <p:cNvPr id="15" name="Picture Placeholder 14">
            <a:extLst>
              <a:ext uri="{FF2B5EF4-FFF2-40B4-BE49-F238E27FC236}">
                <a16:creationId xmlns:a16="http://schemas.microsoft.com/office/drawing/2014/main" id="{7F752DB1-6A0B-4783-9C40-800940EAFCFE}"/>
              </a:ext>
            </a:extLst>
          </p:cNvPr>
          <p:cNvSpPr>
            <a:spLocks noGrp="1"/>
          </p:cNvSpPr>
          <p:nvPr>
            <p:ph type="pic" sz="quarter" idx="13"/>
          </p:nvPr>
        </p:nvSpPr>
        <p:spPr>
          <a:xfrm>
            <a:off x="420624" y="3355848"/>
            <a:ext cx="5230368" cy="2816352"/>
          </a:xfrm>
          <a:solidFill>
            <a:schemeClr val="accent3"/>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4F09D8BB-76EC-4BB5-8860-21FBB2990A2D}"/>
              </a:ext>
            </a:extLst>
          </p:cNvPr>
          <p:cNvSpPr>
            <a:spLocks noGrp="1"/>
          </p:cNvSpPr>
          <p:nvPr>
            <p:ph type="pic" sz="quarter" idx="14"/>
          </p:nvPr>
        </p:nvSpPr>
        <p:spPr>
          <a:xfrm>
            <a:off x="5650992" y="3355848"/>
            <a:ext cx="5843016" cy="2816352"/>
          </a:xfrm>
          <a:solidFill>
            <a:schemeClr val="accent3"/>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6" name="Rectangle 5">
            <a:extLst>
              <a:ext uri="{FF2B5EF4-FFF2-40B4-BE49-F238E27FC236}">
                <a16:creationId xmlns:a16="http://schemas.microsoft.com/office/drawing/2014/main" id="{CCADA8C2-1E19-4FCB-8656-240C92CFB7B1}"/>
              </a:ext>
              <a:ext uri="{C183D7F6-B498-43B3-948B-1728B52AA6E4}">
                <adec:decorative xmlns:adec="http://schemas.microsoft.com/office/drawing/2017/decorative" val="1"/>
              </a:ext>
            </a:extLst>
          </p:cNvPr>
          <p:cNvSpPr/>
          <p:nvPr userDrawn="1"/>
        </p:nvSpPr>
        <p:spPr>
          <a:xfrm rot="10800000">
            <a:off x="-1" y="3352062"/>
            <a:ext cx="413642" cy="282013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2" name="Straight Connector 11">
            <a:extLst>
              <a:ext uri="{FF2B5EF4-FFF2-40B4-BE49-F238E27FC236}">
                <a16:creationId xmlns:a16="http://schemas.microsoft.com/office/drawing/2014/main" id="{CBF1133D-7CCD-4CD4-B2BA-F05FAE174248}"/>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B2B0F32-F444-4A9F-8575-96F5D13E4231}"/>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962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8941816-7203-4339-8B31-60B4107A1EE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a:extLst>
              <a:ext uri="{FF2B5EF4-FFF2-40B4-BE49-F238E27FC236}">
                <a16:creationId xmlns:a16="http://schemas.microsoft.com/office/drawing/2014/main" id="{1A7A4606-69F4-4469-B7C4-4AF495ACE2BB}"/>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79BDEB7A-D103-487A-8C1B-9145FB24B663}"/>
              </a:ext>
            </a:extLst>
          </p:cNvPr>
          <p:cNvSpPr>
            <a:spLocks noGrp="1"/>
          </p:cNvSpPr>
          <p:nvPr>
            <p:ph type="title"/>
          </p:nvPr>
        </p:nvSpPr>
        <p:spPr>
          <a:xfrm>
            <a:off x="422897" y="539496"/>
            <a:ext cx="5228393" cy="2697190"/>
          </a:xfrm>
        </p:spPr>
        <p:txBody>
          <a:bodyPr anchor="b">
            <a:normAutofit/>
          </a:bodyPr>
          <a:lstStyle/>
          <a:p>
            <a:r>
              <a:rPr lang="en-US" sz="4800"/>
              <a:t>Click to edit Master title style</a:t>
            </a:r>
            <a:endParaRPr lang="en-US" sz="4800" dirty="0"/>
          </a:p>
        </p:txBody>
      </p:sp>
      <p:sp>
        <p:nvSpPr>
          <p:cNvPr id="8" name="Content Placeholder 2">
            <a:extLst>
              <a:ext uri="{FF2B5EF4-FFF2-40B4-BE49-F238E27FC236}">
                <a16:creationId xmlns:a16="http://schemas.microsoft.com/office/drawing/2014/main" id="{F3017A3E-25F7-41D5-AABB-24D0E2673A63}"/>
              </a:ext>
            </a:extLst>
          </p:cNvPr>
          <p:cNvSpPr>
            <a:spLocks noGrp="1"/>
          </p:cNvSpPr>
          <p:nvPr>
            <p:ph idx="1"/>
          </p:nvPr>
        </p:nvSpPr>
        <p:spPr>
          <a:xfrm>
            <a:off x="422897" y="3354749"/>
            <a:ext cx="5228392" cy="2582470"/>
          </a:xfrm>
        </p:spPr>
        <p:txBody>
          <a:bodyPr>
            <a:noAutofit/>
          </a:bodyPr>
          <a:lstStyle>
            <a:lvl1pPr marL="0" indent="0">
              <a:buNone/>
              <a:defRPr/>
            </a:lvl1pPr>
          </a:lstStyle>
          <a:p>
            <a:pPr lvl="0">
              <a:lnSpc>
                <a:spcPts val="2800"/>
              </a:lnSpc>
            </a:pPr>
            <a:r>
              <a:rPr lang="en-US" sz="1800"/>
              <a:t>Click to edit Master text styles</a:t>
            </a:r>
          </a:p>
        </p:txBody>
      </p:sp>
      <p:sp>
        <p:nvSpPr>
          <p:cNvPr id="9" name="Rectangle 8">
            <a:extLst>
              <a:ext uri="{FF2B5EF4-FFF2-40B4-BE49-F238E27FC236}">
                <a16:creationId xmlns:a16="http://schemas.microsoft.com/office/drawing/2014/main" id="{C262D696-4404-4062-9387-925D9687B972}"/>
              </a:ext>
              <a:ext uri="{C183D7F6-B498-43B3-948B-1728B52AA6E4}">
                <adec:decorative xmlns:adec="http://schemas.microsoft.com/office/drawing/2017/decorative" val="1"/>
              </a:ext>
            </a:extLst>
          </p:cNvPr>
          <p:cNvSpPr/>
          <p:nvPr userDrawn="1"/>
        </p:nvSpPr>
        <p:spPr>
          <a:xfrm rot="10800000">
            <a:off x="6095999" y="695340"/>
            <a:ext cx="5391683" cy="5476855"/>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1" name="Straight Connector 10">
            <a:extLst>
              <a:ext uri="{FF2B5EF4-FFF2-40B4-BE49-F238E27FC236}">
                <a16:creationId xmlns:a16="http://schemas.microsoft.com/office/drawing/2014/main" id="{C415F07E-A8F5-473A-90AC-3BF5823C08A3}"/>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05C0C26-4C66-47DC-B079-5B94C22F15BD}"/>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C0FC374E-BABB-4A9C-A608-04A2B9C68F26}"/>
              </a:ext>
            </a:extLst>
          </p:cNvPr>
          <p:cNvSpPr>
            <a:spLocks noGrp="1"/>
          </p:cNvSpPr>
          <p:nvPr>
            <p:ph type="pic" sz="quarter" idx="13"/>
          </p:nvPr>
        </p:nvSpPr>
        <p:spPr>
          <a:xfrm>
            <a:off x="6620256" y="1243584"/>
            <a:ext cx="4361688" cy="4361688"/>
          </a:xfrm>
          <a:solidFill>
            <a:schemeClr val="accent3"/>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097349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r>
              <a:rPr lang="en-US" dirty="0"/>
              <a:t>Monday, February 1, 20XX</a:t>
            </a:r>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dirty="0"/>
          </a:p>
        </p:txBody>
      </p:sp>
    </p:spTree>
    <p:extLst>
      <p:ext uri="{BB962C8B-B14F-4D97-AF65-F5344CB8AC3E}">
        <p14:creationId xmlns:p14="http://schemas.microsoft.com/office/powerpoint/2010/main" val="1070671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r>
              <a:rPr lang="en-US" dirty="0"/>
              <a:t>Monday, February 1, 20XX</a:t>
            </a:r>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719606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r>
              <a:rPr lang="en-US" dirty="0"/>
              <a:t>Monday, February 1, 20XX</a:t>
            </a:r>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893197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191478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r>
              <a:rPr lang="en-US" dirty="0"/>
              <a:t>Monday, February 1, 20XX</a:t>
            </a:r>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891336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6299000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758513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581698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Background Gray Rectangle">
            <a:extLst>
              <a:ext uri="{FF2B5EF4-FFF2-40B4-BE49-F238E27FC236}">
                <a16:creationId xmlns:a16="http://schemas.microsoft.com/office/drawing/2014/main" id="{B586FD74-98AC-4CA5-9E62-97DAE4C19399}"/>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a:extLst>
              <a:ext uri="{FF2B5EF4-FFF2-40B4-BE49-F238E27FC236}">
                <a16:creationId xmlns:a16="http://schemas.microsoft.com/office/drawing/2014/main" id="{BBC94E74-B403-4256-9D59-241B0C4E532D}"/>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53836FB9-568E-408A-B183-65F9ABF6ED53}"/>
              </a:ext>
            </a:extLst>
          </p:cNvPr>
          <p:cNvSpPr>
            <a:spLocks noGrp="1"/>
          </p:cNvSpPr>
          <p:nvPr>
            <p:ph type="title"/>
          </p:nvPr>
        </p:nvSpPr>
        <p:spPr>
          <a:xfrm>
            <a:off x="422899" y="540168"/>
            <a:ext cx="10624949" cy="1787136"/>
          </a:xfrm>
        </p:spPr>
        <p:txBody>
          <a:bodyPr anchor="b">
            <a:normAutofit/>
          </a:bodyPr>
          <a:lstStyle/>
          <a:p>
            <a:r>
              <a:rPr lang="en-US" sz="4800">
                <a:solidFill>
                  <a:schemeClr val="tx1"/>
                </a:solidFill>
              </a:rPr>
              <a:t>Click to edit Master title style</a:t>
            </a:r>
            <a:endParaRPr lang="en-US" sz="4800" dirty="0">
              <a:solidFill>
                <a:schemeClr val="tx1"/>
              </a:solidFill>
            </a:endParaRPr>
          </a:p>
        </p:txBody>
      </p:sp>
      <p:sp>
        <p:nvSpPr>
          <p:cNvPr id="17" name="Picture Placeholder 16">
            <a:extLst>
              <a:ext uri="{FF2B5EF4-FFF2-40B4-BE49-F238E27FC236}">
                <a16:creationId xmlns:a16="http://schemas.microsoft.com/office/drawing/2014/main" id="{B5437444-7076-4AEE-AB96-9C6BB85DAD9F}"/>
              </a:ext>
            </a:extLst>
          </p:cNvPr>
          <p:cNvSpPr>
            <a:spLocks noGrp="1"/>
          </p:cNvSpPr>
          <p:nvPr>
            <p:ph type="pic" sz="quarter" idx="13"/>
          </p:nvPr>
        </p:nvSpPr>
        <p:spPr>
          <a:xfrm>
            <a:off x="0" y="2577775"/>
            <a:ext cx="2587752" cy="1764792"/>
          </a:xfrm>
          <a:solidFill>
            <a:schemeClr val="accent3"/>
          </a:solidFill>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536502EE-A891-4CB0-9BA5-B0AC7B9AA808}"/>
              </a:ext>
            </a:extLst>
          </p:cNvPr>
          <p:cNvSpPr>
            <a:spLocks noGrp="1"/>
          </p:cNvSpPr>
          <p:nvPr>
            <p:ph type="pic" sz="quarter" idx="14"/>
          </p:nvPr>
        </p:nvSpPr>
        <p:spPr>
          <a:xfrm>
            <a:off x="0" y="4406215"/>
            <a:ext cx="2587752" cy="1764792"/>
          </a:xfrm>
          <a:solidFill>
            <a:schemeClr val="accent3"/>
          </a:solidFill>
        </p:spPr>
        <p:txBody>
          <a:bodyPr/>
          <a:lstStyle/>
          <a:p>
            <a:r>
              <a:rPr lang="en-US"/>
              <a:t>Click icon to add picture</a:t>
            </a:r>
            <a:endParaRPr lang="en-US" dirty="0"/>
          </a:p>
        </p:txBody>
      </p:sp>
      <p:sp>
        <p:nvSpPr>
          <p:cNvPr id="19" name="Picture Placeholder 16">
            <a:extLst>
              <a:ext uri="{FF2B5EF4-FFF2-40B4-BE49-F238E27FC236}">
                <a16:creationId xmlns:a16="http://schemas.microsoft.com/office/drawing/2014/main" id="{51D45778-D0A6-415B-AA4F-03D6E429EB93}"/>
              </a:ext>
            </a:extLst>
          </p:cNvPr>
          <p:cNvSpPr>
            <a:spLocks noGrp="1"/>
          </p:cNvSpPr>
          <p:nvPr>
            <p:ph type="pic" sz="quarter" idx="15"/>
          </p:nvPr>
        </p:nvSpPr>
        <p:spPr>
          <a:xfrm>
            <a:off x="2651760" y="2577775"/>
            <a:ext cx="1764792" cy="1764792"/>
          </a:xfrm>
          <a:solidFill>
            <a:schemeClr val="accent3"/>
          </a:solidFill>
        </p:spPr>
        <p:txBody>
          <a:bodyPr/>
          <a:lstStyle/>
          <a:p>
            <a:r>
              <a:rPr lang="en-US"/>
              <a:t>Click icon to add picture</a:t>
            </a:r>
            <a:endParaRPr lang="en-US" dirty="0"/>
          </a:p>
        </p:txBody>
      </p:sp>
      <p:sp>
        <p:nvSpPr>
          <p:cNvPr id="20" name="Picture Placeholder 16">
            <a:extLst>
              <a:ext uri="{FF2B5EF4-FFF2-40B4-BE49-F238E27FC236}">
                <a16:creationId xmlns:a16="http://schemas.microsoft.com/office/drawing/2014/main" id="{93E1D509-0CBA-46BD-9192-C0403309FDBA}"/>
              </a:ext>
            </a:extLst>
          </p:cNvPr>
          <p:cNvSpPr>
            <a:spLocks noGrp="1"/>
          </p:cNvSpPr>
          <p:nvPr>
            <p:ph type="pic" sz="quarter" idx="16"/>
          </p:nvPr>
        </p:nvSpPr>
        <p:spPr>
          <a:xfrm>
            <a:off x="2651760" y="4406575"/>
            <a:ext cx="1764792" cy="1764792"/>
          </a:xfrm>
          <a:solidFill>
            <a:schemeClr val="accent3"/>
          </a:solidFill>
        </p:spPr>
        <p:txBody>
          <a:bodyPr/>
          <a:lstStyle/>
          <a:p>
            <a:r>
              <a:rPr lang="en-US"/>
              <a:t>Click icon to add picture</a:t>
            </a:r>
            <a:endParaRPr lang="en-US" dirty="0"/>
          </a:p>
        </p:txBody>
      </p:sp>
      <p:sp>
        <p:nvSpPr>
          <p:cNvPr id="12" name="Content Placeholder 2">
            <a:extLst>
              <a:ext uri="{FF2B5EF4-FFF2-40B4-BE49-F238E27FC236}">
                <a16:creationId xmlns:a16="http://schemas.microsoft.com/office/drawing/2014/main" id="{6994EC89-4FAE-445C-A6E8-D55E4A34DE4E}"/>
              </a:ext>
            </a:extLst>
          </p:cNvPr>
          <p:cNvSpPr>
            <a:spLocks noGrp="1"/>
          </p:cNvSpPr>
          <p:nvPr>
            <p:ph idx="1"/>
          </p:nvPr>
        </p:nvSpPr>
        <p:spPr>
          <a:xfrm>
            <a:off x="4845122" y="2880452"/>
            <a:ext cx="6355998" cy="3095445"/>
          </a:xfrm>
        </p:spPr>
        <p:txBody>
          <a:bodyPr anchor="t" anchorCtr="0">
            <a:normAutofit/>
          </a:bodyPr>
          <a:lstStyle>
            <a:lvl1pPr>
              <a:buNone/>
              <a:defRPr/>
            </a:lvl1pPr>
          </a:lstStyle>
          <a:p>
            <a:pPr lvl="0">
              <a:lnSpc>
                <a:spcPts val="2800"/>
              </a:lnSpc>
            </a:pPr>
            <a:r>
              <a:rPr lang="en-US" sz="1800">
                <a:solidFill>
                  <a:schemeClr val="tx1"/>
                </a:solidFill>
              </a:rPr>
              <a:t>Click to edit Master text styles</a:t>
            </a:r>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3" name="Rectangle 12">
            <a:extLst>
              <a:ext uri="{FF2B5EF4-FFF2-40B4-BE49-F238E27FC236}">
                <a16:creationId xmlns:a16="http://schemas.microsoft.com/office/drawing/2014/main" id="{4F9E0CFE-F27B-4D50-AA2F-7146CA90E1F0}"/>
              </a:ext>
              <a:ext uri="{C183D7F6-B498-43B3-948B-1728B52AA6E4}">
                <adec:decorative xmlns:adec="http://schemas.microsoft.com/office/drawing/2017/decorative" val="1"/>
              </a:ext>
            </a:extLst>
          </p:cNvPr>
          <p:cNvSpPr/>
          <p:nvPr userDrawn="1"/>
        </p:nvSpPr>
        <p:spPr>
          <a:xfrm>
            <a:off x="4515398" y="2577775"/>
            <a:ext cx="7676601" cy="3594425"/>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09ECF93F-3E86-4C44-BAF1-ADE160CADF49}"/>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BE8DAB8-6232-45C1-9BC3-E99A86BD370E}"/>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143909"/>
      </p:ext>
    </p:extLst>
  </p:cSld>
  <p:clrMapOvr>
    <a:masterClrMapping/>
  </p:clrMapOvr>
  <p:extLst>
    <p:ext uri="{DCECCB84-F9BA-43D5-87BE-67443E8EF086}">
      <p15:sldGuideLst xmlns:p15="http://schemas.microsoft.com/office/powerpoint/2012/main">
        <p15:guide id="1" orient="horz" pos="160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408E76-0AE4-495F-87FB-5DD280A91DCB}"/>
              </a:ext>
              <a:ext uri="{C183D7F6-B498-43B3-948B-1728B52AA6E4}">
                <adec:decorative xmlns:adec="http://schemas.microsoft.com/office/drawing/2017/decorative" val="1"/>
              </a:ext>
            </a:extLst>
          </p:cNvPr>
          <p:cNvSpPr/>
          <p:nvPr userDrawn="1"/>
        </p:nvSpPr>
        <p:spPr>
          <a:xfrm rot="10800000">
            <a:off x="0" y="5610"/>
            <a:ext cx="708823" cy="713232"/>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6" name="Title 1">
            <a:extLst>
              <a:ext uri="{FF2B5EF4-FFF2-40B4-BE49-F238E27FC236}">
                <a16:creationId xmlns:a16="http://schemas.microsoft.com/office/drawing/2014/main" id="{22EAD03C-7B1C-453F-9977-4E2DD813BF52}"/>
              </a:ext>
            </a:extLst>
          </p:cNvPr>
          <p:cNvSpPr>
            <a:spLocks noGrp="1"/>
          </p:cNvSpPr>
          <p:nvPr>
            <p:ph type="title"/>
          </p:nvPr>
        </p:nvSpPr>
        <p:spPr>
          <a:xfrm>
            <a:off x="6602551" y="540167"/>
            <a:ext cx="4616981" cy="2135867"/>
          </a:xfrm>
        </p:spPr>
        <p:txBody>
          <a:bodyPr anchor="b">
            <a:normAutofit/>
          </a:bodyPr>
          <a:lstStyle/>
          <a:p>
            <a:r>
              <a:rPr lang="en-US" sz="4800">
                <a:solidFill>
                  <a:schemeClr val="tx1"/>
                </a:solidFill>
              </a:rPr>
              <a:t>Click to edit Master title style</a:t>
            </a:r>
            <a:endParaRPr lang="en-US" sz="4800" dirty="0">
              <a:solidFill>
                <a:schemeClr val="tx1"/>
              </a:solidFill>
            </a:endParaRPr>
          </a:p>
        </p:txBody>
      </p:sp>
      <p:sp>
        <p:nvSpPr>
          <p:cNvPr id="11" name="Picture Placeholder 10">
            <a:extLst>
              <a:ext uri="{FF2B5EF4-FFF2-40B4-BE49-F238E27FC236}">
                <a16:creationId xmlns:a16="http://schemas.microsoft.com/office/drawing/2014/main" id="{D3471630-9EC8-4C68-B4D8-D98C242DBE0F}"/>
              </a:ext>
            </a:extLst>
          </p:cNvPr>
          <p:cNvSpPr>
            <a:spLocks noGrp="1"/>
          </p:cNvSpPr>
          <p:nvPr>
            <p:ph type="pic" sz="quarter" idx="13"/>
          </p:nvPr>
        </p:nvSpPr>
        <p:spPr>
          <a:xfrm>
            <a:off x="0" y="685800"/>
            <a:ext cx="3072384" cy="5486344"/>
          </a:xfrm>
          <a:solidFill>
            <a:schemeClr val="accent3"/>
          </a:solidFill>
        </p:spPr>
        <p:txBody>
          <a:bodyPr/>
          <a:lstStyle/>
          <a:p>
            <a:r>
              <a:rPr lang="en-US"/>
              <a:t>Click icon to add picture</a:t>
            </a:r>
            <a:endParaRPr lang="en-US" dirty="0"/>
          </a:p>
        </p:txBody>
      </p:sp>
      <p:sp>
        <p:nvSpPr>
          <p:cNvPr id="12" name="Picture Placeholder 10">
            <a:extLst>
              <a:ext uri="{FF2B5EF4-FFF2-40B4-BE49-F238E27FC236}">
                <a16:creationId xmlns:a16="http://schemas.microsoft.com/office/drawing/2014/main" id="{50C66604-16E4-4B52-80AA-A0D73512D135}"/>
              </a:ext>
            </a:extLst>
          </p:cNvPr>
          <p:cNvSpPr>
            <a:spLocks noGrp="1"/>
          </p:cNvSpPr>
          <p:nvPr>
            <p:ph type="pic" sz="quarter" idx="14"/>
          </p:nvPr>
        </p:nvSpPr>
        <p:spPr>
          <a:xfrm>
            <a:off x="3154680" y="685800"/>
            <a:ext cx="3072384" cy="5486344"/>
          </a:xfrm>
          <a:solidFill>
            <a:schemeClr val="accent3"/>
          </a:solidFill>
        </p:spPr>
        <p:txBody>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5B630934-DBD2-4535-961F-B198ABA2D05B}"/>
              </a:ext>
            </a:extLst>
          </p:cNvPr>
          <p:cNvSpPr>
            <a:spLocks noGrp="1"/>
          </p:cNvSpPr>
          <p:nvPr>
            <p:ph idx="1"/>
          </p:nvPr>
        </p:nvSpPr>
        <p:spPr>
          <a:xfrm>
            <a:off x="6602551" y="2880452"/>
            <a:ext cx="4616981" cy="3095445"/>
          </a:xfrm>
        </p:spPr>
        <p:txBody>
          <a:bodyPr anchor="t" anchorCtr="0">
            <a:normAutofit/>
          </a:bodyPr>
          <a:lstStyle>
            <a:lvl1pPr marL="0" indent="0">
              <a:buNone/>
              <a:defRPr baseline="0"/>
            </a:lvl1pPr>
          </a:lstStyle>
          <a:p>
            <a:pPr lvl="0">
              <a:lnSpc>
                <a:spcPts val="2800"/>
              </a:lnSpc>
            </a:pPr>
            <a:r>
              <a:rPr lang="en-US" sz="1800">
                <a:solidFill>
                  <a:schemeClr val="tx1"/>
                </a:solidFill>
              </a:rPr>
              <a:t>Click to edit Master text styles</a:t>
            </a:r>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4" name="Straight Connector 13">
            <a:extLst>
              <a:ext uri="{FF2B5EF4-FFF2-40B4-BE49-F238E27FC236}">
                <a16:creationId xmlns:a16="http://schemas.microsoft.com/office/drawing/2014/main" id="{0020D2A6-7700-487F-AC7E-A5A2C30DC1BF}"/>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C30D6A-6415-42E1-89E9-EF806C3FE339}"/>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506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2EA47A-F66B-4005-A5A4-458E90C0968A}"/>
              </a:ext>
            </a:extLst>
          </p:cNvPr>
          <p:cNvSpPr>
            <a:spLocks noGrp="1"/>
          </p:cNvSpPr>
          <p:nvPr>
            <p:ph type="ctrTitle"/>
          </p:nvPr>
        </p:nvSpPr>
        <p:spPr>
          <a:xfrm>
            <a:off x="422898" y="576263"/>
            <a:ext cx="4977777" cy="2967606"/>
          </a:xfrm>
        </p:spPr>
        <p:txBody>
          <a:bodyPr anchor="b" anchorCtr="0">
            <a:normAutofit/>
          </a:bodyPr>
          <a:lstStyle/>
          <a:p>
            <a:pPr algn="l">
              <a:lnSpc>
                <a:spcPts val="5800"/>
              </a:lnSpc>
            </a:pPr>
            <a:r>
              <a:rPr lang="en-US" sz="4800"/>
              <a:t>Click to edit Master title style</a:t>
            </a:r>
            <a:endParaRPr lang="en-US" sz="4800" dirty="0"/>
          </a:p>
        </p:txBody>
      </p:sp>
      <p:sp>
        <p:nvSpPr>
          <p:cNvPr id="6" name="Subtitle 24">
            <a:extLst>
              <a:ext uri="{FF2B5EF4-FFF2-40B4-BE49-F238E27FC236}">
                <a16:creationId xmlns:a16="http://schemas.microsoft.com/office/drawing/2014/main" id="{FFA42F70-43EA-4954-AA43-22F43175CCEE}"/>
              </a:ext>
            </a:extLst>
          </p:cNvPr>
          <p:cNvSpPr>
            <a:spLocks noGrp="1"/>
          </p:cNvSpPr>
          <p:nvPr>
            <p:ph type="subTitle" idx="1"/>
          </p:nvPr>
        </p:nvSpPr>
        <p:spPr>
          <a:xfrm>
            <a:off x="422898" y="3764975"/>
            <a:ext cx="4977777" cy="2192683"/>
          </a:xfrm>
        </p:spPr>
        <p:txBody>
          <a:bodyPr>
            <a:normAutofit/>
          </a:bodyPr>
          <a:lstStyle>
            <a:lvl1pPr>
              <a:buNone/>
              <a:defRPr/>
            </a:lvl1pPr>
          </a:lstStyle>
          <a:p>
            <a:pPr algn="l">
              <a:lnSpc>
                <a:spcPts val="3200"/>
              </a:lnSpc>
            </a:pPr>
            <a:r>
              <a:rPr lang="en-US"/>
              <a:t>Click to edit Master subtitle style</a:t>
            </a:r>
            <a:endParaRPr lang="en-US" dirty="0"/>
          </a:p>
        </p:txBody>
      </p:sp>
      <p:sp>
        <p:nvSpPr>
          <p:cNvPr id="7" name="Rectangle 6" descr="Tag=AccentColor&#10;Flavor=Light&#10;Target=Fill">
            <a:extLst>
              <a:ext uri="{FF2B5EF4-FFF2-40B4-BE49-F238E27FC236}">
                <a16:creationId xmlns:a16="http://schemas.microsoft.com/office/drawing/2014/main" id="{F5FCF09E-0DE5-4155-9DC0-786737CF2E1B}"/>
              </a:ext>
            </a:extLst>
          </p:cNvPr>
          <p:cNvSpPr/>
          <p:nvPr userDrawn="1"/>
        </p:nvSpPr>
        <p:spPr>
          <a:xfrm rot="10800000">
            <a:off x="11496184" y="-10"/>
            <a:ext cx="695816" cy="6858000"/>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10" name="Picture Placeholder 9">
            <a:extLst>
              <a:ext uri="{FF2B5EF4-FFF2-40B4-BE49-F238E27FC236}">
                <a16:creationId xmlns:a16="http://schemas.microsoft.com/office/drawing/2014/main" id="{5AD3536A-3915-4B2E-B85A-9B494EEFBCF0}"/>
              </a:ext>
            </a:extLst>
          </p:cNvPr>
          <p:cNvSpPr>
            <a:spLocks noGrp="1"/>
          </p:cNvSpPr>
          <p:nvPr>
            <p:ph type="pic" sz="quarter" idx="13"/>
          </p:nvPr>
        </p:nvSpPr>
        <p:spPr>
          <a:xfrm>
            <a:off x="6483096" y="0"/>
            <a:ext cx="5020056" cy="6848856"/>
          </a:xfrm>
          <a:solidFill>
            <a:schemeClr val="accent3"/>
          </a:solidFill>
        </p:spPr>
        <p:txBody>
          <a:bodyPr/>
          <a:lstStyle/>
          <a:p>
            <a:r>
              <a:rPr lang="en-US"/>
              <a:t>Click icon to add picture</a:t>
            </a:r>
            <a:endParaRPr lang="en-US" dirty="0"/>
          </a:p>
        </p:txBody>
      </p:sp>
    </p:spTree>
    <p:extLst>
      <p:ext uri="{BB962C8B-B14F-4D97-AF65-F5344CB8AC3E}">
        <p14:creationId xmlns:p14="http://schemas.microsoft.com/office/powerpoint/2010/main" val="140431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946892" cy="4206383"/>
          </a:xfrm>
        </p:spPr>
        <p:txBody>
          <a:bodyPr/>
          <a:lstStyle>
            <a:lvl1pPr>
              <a:buNone/>
              <a:defRPr sz="2400"/>
            </a:lvl1pPr>
            <a:lvl2pPr>
              <a:buNone/>
              <a:defRPr sz="2200"/>
            </a:lvl2pPr>
            <a:lvl3pPr>
              <a:buNone/>
              <a:defRPr/>
            </a:lvl3pPr>
            <a:lvl4pPr>
              <a:buNone/>
              <a:defRPr/>
            </a:lvl4pPr>
            <a:lvl5pP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r>
              <a:rPr lang="en-US" dirty="0"/>
              <a:t>Monday, February 1, 20XX</a:t>
            </a:r>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587281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A992A1-D012-4834-9575-CF195C29542A}"/>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7BDB455-4C3A-4D7D-BA1B-53E54A2F81A1}"/>
              </a:ext>
            </a:extLst>
          </p:cNvPr>
          <p:cNvSpPr>
            <a:spLocks noGrp="1"/>
          </p:cNvSpPr>
          <p:nvPr>
            <p:ph type="ctrTitle"/>
          </p:nvPr>
        </p:nvSpPr>
        <p:spPr>
          <a:xfrm>
            <a:off x="422899" y="576263"/>
            <a:ext cx="5206802" cy="2967606"/>
          </a:xfrm>
        </p:spPr>
        <p:txBody>
          <a:bodyPr anchor="b" anchorCtr="0">
            <a:normAutofit/>
          </a:bodyPr>
          <a:lstStyle/>
          <a:p>
            <a:pPr algn="l">
              <a:lnSpc>
                <a:spcPts val="5800"/>
              </a:lnSpc>
            </a:pPr>
            <a:r>
              <a:rPr lang="en-US" sz="4800"/>
              <a:t>Click to edit Master title style</a:t>
            </a:r>
            <a:endParaRPr lang="en-US" sz="4800" dirty="0"/>
          </a:p>
        </p:txBody>
      </p:sp>
      <p:sp>
        <p:nvSpPr>
          <p:cNvPr id="9" name="Subtitle 24">
            <a:extLst>
              <a:ext uri="{FF2B5EF4-FFF2-40B4-BE49-F238E27FC236}">
                <a16:creationId xmlns:a16="http://schemas.microsoft.com/office/drawing/2014/main" id="{D04D9E17-0E95-4027-8EDD-241B2BB1AA92}"/>
              </a:ext>
            </a:extLst>
          </p:cNvPr>
          <p:cNvSpPr>
            <a:spLocks noGrp="1"/>
          </p:cNvSpPr>
          <p:nvPr>
            <p:ph type="subTitle" idx="1"/>
          </p:nvPr>
        </p:nvSpPr>
        <p:spPr>
          <a:xfrm>
            <a:off x="422899" y="3764975"/>
            <a:ext cx="5206802" cy="2192683"/>
          </a:xfrm>
        </p:spPr>
        <p:txBody>
          <a:bodyPr>
            <a:normAutofit/>
          </a:bodyPr>
          <a:lstStyle>
            <a:lvl1pPr>
              <a:buNone/>
              <a:defRPr/>
            </a:lvl1pPr>
          </a:lstStyle>
          <a:p>
            <a:pPr algn="l">
              <a:lnSpc>
                <a:spcPts val="3200"/>
              </a:lnSpc>
            </a:pPr>
            <a:r>
              <a:rPr lang="en-US"/>
              <a:t>Click to edit Master subtitle style</a:t>
            </a:r>
            <a:endParaRPr lang="en-US" dirty="0"/>
          </a:p>
        </p:txBody>
      </p:sp>
      <p:sp>
        <p:nvSpPr>
          <p:cNvPr id="16" name="Picture Placeholder 15">
            <a:extLst>
              <a:ext uri="{FF2B5EF4-FFF2-40B4-BE49-F238E27FC236}">
                <a16:creationId xmlns:a16="http://schemas.microsoft.com/office/drawing/2014/main" id="{2A26827B-04FD-424C-A601-BCAAD51F46B2}"/>
              </a:ext>
            </a:extLst>
          </p:cNvPr>
          <p:cNvSpPr>
            <a:spLocks noGrp="1"/>
          </p:cNvSpPr>
          <p:nvPr>
            <p:ph type="pic" sz="quarter" idx="13"/>
          </p:nvPr>
        </p:nvSpPr>
        <p:spPr>
          <a:xfrm>
            <a:off x="6364224" y="685800"/>
            <a:ext cx="5129784" cy="1746504"/>
          </a:xfrm>
          <a:solidFill>
            <a:schemeClr val="accent3"/>
          </a:solidFill>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51A43274-DD11-4214-8866-5163B788CD1E}"/>
              </a:ext>
            </a:extLst>
          </p:cNvPr>
          <p:cNvSpPr>
            <a:spLocks noGrp="1"/>
          </p:cNvSpPr>
          <p:nvPr>
            <p:ph type="pic" sz="quarter" idx="14"/>
          </p:nvPr>
        </p:nvSpPr>
        <p:spPr>
          <a:xfrm>
            <a:off x="6361416" y="2559960"/>
            <a:ext cx="5129784" cy="1746504"/>
          </a:xfrm>
          <a:solidFill>
            <a:schemeClr val="accent3"/>
          </a:solidFill>
        </p:spPr>
        <p:txBody>
          <a:bodyPr/>
          <a:lstStyle/>
          <a:p>
            <a:r>
              <a:rPr lang="en-US"/>
              <a:t>Click icon to add picture</a:t>
            </a:r>
            <a:endParaRPr lang="en-US" dirty="0"/>
          </a:p>
        </p:txBody>
      </p:sp>
      <p:sp>
        <p:nvSpPr>
          <p:cNvPr id="18" name="Picture Placeholder 15">
            <a:extLst>
              <a:ext uri="{FF2B5EF4-FFF2-40B4-BE49-F238E27FC236}">
                <a16:creationId xmlns:a16="http://schemas.microsoft.com/office/drawing/2014/main" id="{63E02E81-5AE8-46D6-942E-52D16C8CBE88}"/>
              </a:ext>
            </a:extLst>
          </p:cNvPr>
          <p:cNvSpPr>
            <a:spLocks noGrp="1"/>
          </p:cNvSpPr>
          <p:nvPr>
            <p:ph type="pic" sz="quarter" idx="15"/>
          </p:nvPr>
        </p:nvSpPr>
        <p:spPr>
          <a:xfrm>
            <a:off x="6361416" y="4416192"/>
            <a:ext cx="5129784" cy="1746504"/>
          </a:xfrm>
          <a:solidFill>
            <a:schemeClr val="accent3"/>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1" name="Rectangle 10">
            <a:extLst>
              <a:ext uri="{FF2B5EF4-FFF2-40B4-BE49-F238E27FC236}">
                <a16:creationId xmlns:a16="http://schemas.microsoft.com/office/drawing/2014/main" id="{5E08B021-326C-466B-A929-7282AA793D87}"/>
              </a:ext>
              <a:ext uri="{C183D7F6-B498-43B3-948B-1728B52AA6E4}">
                <adec:decorative xmlns:adec="http://schemas.microsoft.com/office/drawing/2017/decorative" val="1"/>
              </a:ext>
            </a:extLst>
          </p:cNvPr>
          <p:cNvSpPr/>
          <p:nvPr userDrawn="1"/>
        </p:nvSpPr>
        <p:spPr>
          <a:xfrm rot="10800000">
            <a:off x="11504672" y="685799"/>
            <a:ext cx="687327" cy="174790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4" name="Straight Connector 13">
            <a:extLst>
              <a:ext uri="{FF2B5EF4-FFF2-40B4-BE49-F238E27FC236}">
                <a16:creationId xmlns:a16="http://schemas.microsoft.com/office/drawing/2014/main" id="{0733741E-9972-4C5E-B592-7570CD3CCC52}"/>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C6A56C-39A6-4FDE-BD90-66B344C061F5}"/>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905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3" y="365760"/>
            <a:ext cx="11067089" cy="1325880"/>
          </a:xfrm>
        </p:spPr>
        <p:txBody>
          <a:bodyPr anchor="ctr">
            <a:normAutofit/>
          </a:bodyPr>
          <a:lstStyle>
            <a:lvl1pPr>
              <a:lnSpc>
                <a:spcPts val="2800"/>
              </a:lnSpc>
              <a:spcBef>
                <a:spcPts val="1000"/>
              </a:spcBef>
              <a:defRPr sz="5200" b="0" i="0"/>
            </a:lvl1pPr>
          </a:lstStyle>
          <a:p>
            <a:r>
              <a:rPr lang="en-US"/>
              <a:t>Click to edit Master title style</a:t>
            </a:r>
            <a:endParaRPr lang="en-US" dirty="0"/>
          </a:p>
        </p:txBody>
      </p:sp>
      <p:sp>
        <p:nvSpPr>
          <p:cNvPr id="35" name="Picture Placeholder 34">
            <a:extLst>
              <a:ext uri="{FF2B5EF4-FFF2-40B4-BE49-F238E27FC236}">
                <a16:creationId xmlns:a16="http://schemas.microsoft.com/office/drawing/2014/main" id="{F2462114-8669-43BC-B4E2-2721F7F370A8}"/>
              </a:ext>
            </a:extLst>
          </p:cNvPr>
          <p:cNvSpPr>
            <a:spLocks noGrp="1"/>
          </p:cNvSpPr>
          <p:nvPr>
            <p:ph type="pic" sz="quarter" idx="19"/>
          </p:nvPr>
        </p:nvSpPr>
        <p:spPr>
          <a:xfrm>
            <a:off x="420624" y="2029968"/>
            <a:ext cx="2642616" cy="1892808"/>
          </a:xfrm>
          <a:solidFill>
            <a:schemeClr val="accent3"/>
          </a:solidFill>
        </p:spPr>
        <p:txBody>
          <a:bodyPr/>
          <a:lstStyle/>
          <a:p>
            <a:r>
              <a:rPr lang="en-US"/>
              <a:t>Click icon to add picture</a:t>
            </a:r>
            <a:endParaRPr lang="en-US" dirty="0"/>
          </a:p>
        </p:txBody>
      </p:sp>
      <p:sp>
        <p:nvSpPr>
          <p:cNvPr id="40" name="Text Placeholder 39">
            <a:extLst>
              <a:ext uri="{FF2B5EF4-FFF2-40B4-BE49-F238E27FC236}">
                <a16:creationId xmlns:a16="http://schemas.microsoft.com/office/drawing/2014/main" id="{588BD3B0-8831-43B7-B5A9-3F692192A2D6}"/>
              </a:ext>
            </a:extLst>
          </p:cNvPr>
          <p:cNvSpPr>
            <a:spLocks noGrp="1"/>
          </p:cNvSpPr>
          <p:nvPr>
            <p:ph type="body" sz="quarter" idx="23" hasCustomPrompt="1"/>
          </p:nvPr>
        </p:nvSpPr>
        <p:spPr>
          <a:xfrm>
            <a:off x="420624" y="3971853"/>
            <a:ext cx="2642616" cy="877824"/>
          </a:xfrm>
        </p:spPr>
        <p:txBody>
          <a:bodyPr anchor="b" anchorCtr="0">
            <a:normAutofit/>
          </a:bodyPr>
          <a:lstStyle>
            <a:lvl1pPr>
              <a:buNone/>
              <a:defRPr sz="2000" b="1" baseline="0"/>
            </a:lvl1pPr>
          </a:lstStyle>
          <a:p>
            <a:pPr lvl="0"/>
            <a:r>
              <a:rPr lang="en-US" dirty="0"/>
              <a:t>Name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hasCustomPrompt="1"/>
          </p:nvPr>
        </p:nvSpPr>
        <p:spPr>
          <a:xfrm>
            <a:off x="420625"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6" name="Picture Placeholder 34">
            <a:extLst>
              <a:ext uri="{FF2B5EF4-FFF2-40B4-BE49-F238E27FC236}">
                <a16:creationId xmlns:a16="http://schemas.microsoft.com/office/drawing/2014/main" id="{E9A9694E-7001-4575-9F4C-663629B0A7CE}"/>
              </a:ext>
            </a:extLst>
          </p:cNvPr>
          <p:cNvSpPr>
            <a:spLocks noGrp="1"/>
          </p:cNvSpPr>
          <p:nvPr>
            <p:ph type="pic" sz="quarter" idx="20"/>
          </p:nvPr>
        </p:nvSpPr>
        <p:spPr>
          <a:xfrm>
            <a:off x="3227832" y="2029968"/>
            <a:ext cx="2642616" cy="1892808"/>
          </a:xfrm>
          <a:solidFill>
            <a:schemeClr val="accent3"/>
          </a:solidFill>
        </p:spPr>
        <p:txBody>
          <a:bodyPr/>
          <a:lstStyle/>
          <a:p>
            <a:r>
              <a:rPr lang="en-US"/>
              <a:t>Click icon to add picture</a:t>
            </a:r>
            <a:endParaRPr lang="en-US" dirty="0"/>
          </a:p>
        </p:txBody>
      </p:sp>
      <p:sp>
        <p:nvSpPr>
          <p:cNvPr id="31" name="Text Placeholder 30">
            <a:extLst>
              <a:ext uri="{FF2B5EF4-FFF2-40B4-BE49-F238E27FC236}">
                <a16:creationId xmlns:a16="http://schemas.microsoft.com/office/drawing/2014/main" id="{44183588-657C-4472-8112-7A2B55E2E714}"/>
              </a:ext>
            </a:extLst>
          </p:cNvPr>
          <p:cNvSpPr>
            <a:spLocks noGrp="1"/>
          </p:cNvSpPr>
          <p:nvPr>
            <p:ph type="body" sz="quarter" idx="16" hasCustomPrompt="1"/>
          </p:nvPr>
        </p:nvSpPr>
        <p:spPr>
          <a:xfrm>
            <a:off x="3227832" y="3971853"/>
            <a:ext cx="2642616" cy="877824"/>
          </a:xfrm>
        </p:spPr>
        <p:txBody>
          <a:bodyPr anchor="b" anchorCtr="0"/>
          <a:lstStyle>
            <a:lvl1pPr>
              <a:buNone/>
              <a:defRPr sz="2000" b="1"/>
            </a:lvl1pPr>
          </a:lstStyle>
          <a:p>
            <a:pPr lvl="0"/>
            <a:r>
              <a:rPr lang="en-US" dirty="0"/>
              <a:t>Name</a:t>
            </a:r>
          </a:p>
        </p:txBody>
      </p:sp>
      <p:sp>
        <p:nvSpPr>
          <p:cNvPr id="24" name="Text Placeholder 2">
            <a:extLst>
              <a:ext uri="{FF2B5EF4-FFF2-40B4-BE49-F238E27FC236}">
                <a16:creationId xmlns:a16="http://schemas.microsoft.com/office/drawing/2014/main" id="{E5900E07-5526-44B5-BD49-95414B12080F}"/>
              </a:ext>
            </a:extLst>
          </p:cNvPr>
          <p:cNvSpPr>
            <a:spLocks noGrp="1"/>
          </p:cNvSpPr>
          <p:nvPr>
            <p:ph type="body" idx="13" hasCustomPrompt="1"/>
          </p:nvPr>
        </p:nvSpPr>
        <p:spPr>
          <a:xfrm>
            <a:off x="3227832"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7" name="Picture Placeholder 34">
            <a:extLst>
              <a:ext uri="{FF2B5EF4-FFF2-40B4-BE49-F238E27FC236}">
                <a16:creationId xmlns:a16="http://schemas.microsoft.com/office/drawing/2014/main" id="{5AD1D716-DEC7-4756-8417-259B5EAA7EA0}"/>
              </a:ext>
            </a:extLst>
          </p:cNvPr>
          <p:cNvSpPr>
            <a:spLocks noGrp="1"/>
          </p:cNvSpPr>
          <p:nvPr>
            <p:ph type="pic" sz="quarter" idx="21"/>
          </p:nvPr>
        </p:nvSpPr>
        <p:spPr>
          <a:xfrm>
            <a:off x="6044184" y="2029968"/>
            <a:ext cx="2642616" cy="1892808"/>
          </a:xfrm>
          <a:solidFill>
            <a:schemeClr val="accent3"/>
          </a:solidFill>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5E05DC2B-9AC8-4E27-A870-E3E9BBCF4FBF}"/>
              </a:ext>
            </a:extLst>
          </p:cNvPr>
          <p:cNvSpPr>
            <a:spLocks noGrp="1"/>
          </p:cNvSpPr>
          <p:nvPr>
            <p:ph type="body" sz="quarter" idx="17" hasCustomPrompt="1"/>
          </p:nvPr>
        </p:nvSpPr>
        <p:spPr>
          <a:xfrm>
            <a:off x="6044184" y="3971853"/>
            <a:ext cx="2642616" cy="877824"/>
          </a:xfrm>
        </p:spPr>
        <p:txBody>
          <a:bodyPr anchor="b" anchorCtr="0"/>
          <a:lstStyle>
            <a:lvl1pPr>
              <a:buNone/>
              <a:defRPr sz="2000" b="1"/>
            </a:lvl1pPr>
          </a:lstStyle>
          <a:p>
            <a:pPr lvl="0"/>
            <a:r>
              <a:rPr lang="en-US" dirty="0"/>
              <a:t>Name</a:t>
            </a:r>
          </a:p>
        </p:txBody>
      </p:sp>
      <p:sp>
        <p:nvSpPr>
          <p:cNvPr id="26" name="Text Placeholder 2">
            <a:extLst>
              <a:ext uri="{FF2B5EF4-FFF2-40B4-BE49-F238E27FC236}">
                <a16:creationId xmlns:a16="http://schemas.microsoft.com/office/drawing/2014/main" id="{13C6B231-0427-4DBE-AE82-31CC424FC664}"/>
              </a:ext>
            </a:extLst>
          </p:cNvPr>
          <p:cNvSpPr>
            <a:spLocks noGrp="1"/>
          </p:cNvSpPr>
          <p:nvPr>
            <p:ph type="body" idx="14" hasCustomPrompt="1"/>
          </p:nvPr>
        </p:nvSpPr>
        <p:spPr>
          <a:xfrm>
            <a:off x="6044184"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8" name="Picture Placeholder 34">
            <a:extLst>
              <a:ext uri="{FF2B5EF4-FFF2-40B4-BE49-F238E27FC236}">
                <a16:creationId xmlns:a16="http://schemas.microsoft.com/office/drawing/2014/main" id="{67FC7F9C-D486-450B-B0F9-3EE9789C8964}"/>
              </a:ext>
            </a:extLst>
          </p:cNvPr>
          <p:cNvSpPr>
            <a:spLocks noGrp="1"/>
          </p:cNvSpPr>
          <p:nvPr>
            <p:ph type="pic" sz="quarter" idx="22"/>
          </p:nvPr>
        </p:nvSpPr>
        <p:spPr>
          <a:xfrm>
            <a:off x="8851392" y="2020920"/>
            <a:ext cx="2642616" cy="1892808"/>
          </a:xfrm>
          <a:solidFill>
            <a:schemeClr val="accent3"/>
          </a:solidFill>
        </p:spPr>
        <p:txBody>
          <a:bodyPr/>
          <a:lstStyle/>
          <a:p>
            <a:r>
              <a:rPr lang="en-US"/>
              <a:t>Click icon to add picture</a:t>
            </a:r>
            <a:endParaRPr lang="en-US" dirty="0"/>
          </a:p>
        </p:txBody>
      </p:sp>
      <p:sp>
        <p:nvSpPr>
          <p:cNvPr id="33" name="Text Placeholder 30">
            <a:extLst>
              <a:ext uri="{FF2B5EF4-FFF2-40B4-BE49-F238E27FC236}">
                <a16:creationId xmlns:a16="http://schemas.microsoft.com/office/drawing/2014/main" id="{9A466F23-EDAE-477E-B8D1-C9E81E6D1B12}"/>
              </a:ext>
            </a:extLst>
          </p:cNvPr>
          <p:cNvSpPr>
            <a:spLocks noGrp="1"/>
          </p:cNvSpPr>
          <p:nvPr>
            <p:ph type="body" sz="quarter" idx="18" hasCustomPrompt="1"/>
          </p:nvPr>
        </p:nvSpPr>
        <p:spPr>
          <a:xfrm>
            <a:off x="8851392" y="3971853"/>
            <a:ext cx="2642616" cy="877824"/>
          </a:xfrm>
        </p:spPr>
        <p:txBody>
          <a:bodyPr anchor="b" anchorCtr="0"/>
          <a:lstStyle>
            <a:lvl1pPr>
              <a:buNone/>
              <a:defRPr sz="2000" b="1"/>
            </a:lvl1pPr>
          </a:lstStyle>
          <a:p>
            <a:pPr lvl="0"/>
            <a:r>
              <a:rPr lang="en-US" dirty="0"/>
              <a:t>Name</a:t>
            </a:r>
          </a:p>
        </p:txBody>
      </p:sp>
      <p:sp>
        <p:nvSpPr>
          <p:cNvPr id="28" name="Text Placeholder 2">
            <a:extLst>
              <a:ext uri="{FF2B5EF4-FFF2-40B4-BE49-F238E27FC236}">
                <a16:creationId xmlns:a16="http://schemas.microsoft.com/office/drawing/2014/main" id="{6C8ADF02-C47F-4077-865D-D057627A9E3F}"/>
              </a:ext>
            </a:extLst>
          </p:cNvPr>
          <p:cNvSpPr>
            <a:spLocks noGrp="1"/>
          </p:cNvSpPr>
          <p:nvPr>
            <p:ph type="body" idx="15" hasCustomPrompt="1"/>
          </p:nvPr>
        </p:nvSpPr>
        <p:spPr>
          <a:xfrm>
            <a:off x="8851392"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r>
              <a:rPr lang="en-US" dirty="0"/>
              <a:t>Monday, February 1, 20XX</a:t>
            </a:r>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2" name="Straight Connector 11">
            <a:extLst>
              <a:ext uri="{FF2B5EF4-FFF2-40B4-BE49-F238E27FC236}">
                <a16:creationId xmlns:a16="http://schemas.microsoft.com/office/drawing/2014/main" id="{94360FCC-CBCE-4F8E-84A2-B29CA5DADC66}"/>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CA6BF945-F985-4A89-9868-A82E90E1054D}"/>
              </a:ext>
              <a:ext uri="{C183D7F6-B498-43B3-948B-1728B52AA6E4}">
                <adec:decorative xmlns:adec="http://schemas.microsoft.com/office/drawing/2017/decorative" val="1"/>
              </a:ext>
            </a:extLst>
          </p:cNvPr>
          <p:cNvSpPr/>
          <p:nvPr userDrawn="1"/>
        </p:nvSpPr>
        <p:spPr>
          <a:xfrm rot="10800000">
            <a:off x="11504656" y="2020824"/>
            <a:ext cx="687343" cy="189669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6" name="Straight Connector 15">
            <a:extLst>
              <a:ext uri="{FF2B5EF4-FFF2-40B4-BE49-F238E27FC236}">
                <a16:creationId xmlns:a16="http://schemas.microsoft.com/office/drawing/2014/main" id="{E1D8AF1F-4C5C-4C08-894E-00850C387A20}"/>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599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1" name="Rectangle 10" descr="Tag=AccentColor&#10;Flavor=Light&#10;Target=Fill">
            <a:extLst>
              <a:ext uri="{FF2B5EF4-FFF2-40B4-BE49-F238E27FC236}">
                <a16:creationId xmlns:a16="http://schemas.microsoft.com/office/drawing/2014/main" id="{A53A46AB-E26C-4F66-A0B8-4CDBD5F4011C}"/>
              </a:ext>
            </a:extLst>
          </p:cNvPr>
          <p:cNvSpPr/>
          <p:nvPr userDrawn="1"/>
        </p:nvSpPr>
        <p:spPr>
          <a:xfrm rot="10800000">
            <a:off x="11494040" y="4282928"/>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3" name="Straight Connector 12" descr="Tag=AccentColor&#10;Flavor=Light&#10;Target=Line">
            <a:extLst>
              <a:ext uri="{FF2B5EF4-FFF2-40B4-BE49-F238E27FC236}">
                <a16:creationId xmlns:a16="http://schemas.microsoft.com/office/drawing/2014/main" id="{91B558DC-6718-44D0-992F-3EF710C6A724}"/>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descr="Tag=AccentColor&#10;Flavor=Light&#10;Target=Line">
            <a:extLst>
              <a:ext uri="{FF2B5EF4-FFF2-40B4-BE49-F238E27FC236}">
                <a16:creationId xmlns:a16="http://schemas.microsoft.com/office/drawing/2014/main" id="{8957C00F-B052-4CA9-BD41-08B7B9AD5056}"/>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58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2" name="Rectangle 21" descr="Tag=AccentColor&#10;Flavor=Light&#10;Target=Fill">
            <a:extLst>
              <a:ext uri="{FF2B5EF4-FFF2-40B4-BE49-F238E27FC236}">
                <a16:creationId xmlns:a16="http://schemas.microsoft.com/office/drawing/2014/main" id="{3065995A-ADFA-424E-8E79-060CD9CD1880}"/>
              </a:ext>
            </a:extLst>
          </p:cNvPr>
          <p:cNvSpPr/>
          <p:nvPr userDrawn="1"/>
        </p:nvSpPr>
        <p:spPr>
          <a:xfrm rot="10800000">
            <a:off x="11492523" y="0"/>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4073651" y="1690688"/>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4073651" y="2514600"/>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2" name="Straight Connector 11" descr="Tag=AccentColor&#10;Flavor=Light&#10;Target=Line">
            <a:extLst>
              <a:ext uri="{FF2B5EF4-FFF2-40B4-BE49-F238E27FC236}">
                <a16:creationId xmlns:a16="http://schemas.microsoft.com/office/drawing/2014/main" id="{D0520DAB-C1D4-4D6C-A6DC-D7EC7DD52AD9}"/>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descr="Tag=AccentColor&#10;Flavor=Light&#10;Target=Line">
            <a:extLst>
              <a:ext uri="{FF2B5EF4-FFF2-40B4-BE49-F238E27FC236}">
                <a16:creationId xmlns:a16="http://schemas.microsoft.com/office/drawing/2014/main" id="{C30EEEA8-859F-4EA5-BF79-BCCA444C5E96}"/>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EA948393-0FB5-4969-8C1D-8D80A6884EF1}"/>
              </a:ext>
            </a:extLst>
          </p:cNvPr>
          <p:cNvSpPr>
            <a:spLocks noGrp="1"/>
          </p:cNvSpPr>
          <p:nvPr>
            <p:ph type="body" sz="quarter" idx="13"/>
          </p:nvPr>
        </p:nvSpPr>
        <p:spPr>
          <a:xfrm>
            <a:off x="7726679" y="1681163"/>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Content Placeholder 5">
            <a:extLst>
              <a:ext uri="{FF2B5EF4-FFF2-40B4-BE49-F238E27FC236}">
                <a16:creationId xmlns:a16="http://schemas.microsoft.com/office/drawing/2014/main" id="{4ACFC3A6-17FC-4040-AC3E-76E9975C5A16}"/>
              </a:ext>
            </a:extLst>
          </p:cNvPr>
          <p:cNvSpPr>
            <a:spLocks noGrp="1"/>
          </p:cNvSpPr>
          <p:nvPr>
            <p:ph sz="quarter" idx="14"/>
          </p:nvPr>
        </p:nvSpPr>
        <p:spPr>
          <a:xfrm>
            <a:off x="7726679" y="2505075"/>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3400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r>
              <a:rPr lang="en-US" dirty="0"/>
              <a:t>Monday, February 1, 20XX</a:t>
            </a:r>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813505422"/>
      </p:ext>
    </p:extLst>
  </p:cSld>
  <p:clrMap bg1="lt1" tx1="dk1" bg2="lt2" tx2="dk2" accent1="accent1" accent2="accent2" accent3="accent3" accent4="accent4" accent5="accent5" accent6="accent6" hlink="hlink" folHlink="folHlink"/>
  <p:sldLayoutIdLst>
    <p:sldLayoutId id="2147483807" r:id="rId1"/>
    <p:sldLayoutId id="2147483806" r:id="rId2"/>
    <p:sldLayoutId id="2147483808" r:id="rId3"/>
    <p:sldLayoutId id="2147483817" r:id="rId4"/>
    <p:sldLayoutId id="2147483795" r:id="rId5"/>
    <p:sldLayoutId id="2147483811" r:id="rId6"/>
    <p:sldLayoutId id="2147483816" r:id="rId7"/>
    <p:sldLayoutId id="2147483812" r:id="rId8"/>
    <p:sldLayoutId id="2147483813" r:id="rId9"/>
    <p:sldLayoutId id="2147483814" r:id="rId10"/>
    <p:sldLayoutId id="2147483815" r:id="rId11"/>
    <p:sldLayoutId id="2147483794" r:id="rId12"/>
    <p:sldLayoutId id="2147483796" r:id="rId13"/>
    <p:sldLayoutId id="2147483797" r:id="rId14"/>
    <p:sldLayoutId id="2147483798" r:id="rId15"/>
    <p:sldLayoutId id="2147483799" r:id="rId16"/>
    <p:sldLayoutId id="2147483800" r:id="rId17"/>
    <p:sldLayoutId id="2147483801" r:id="rId18"/>
    <p:sldLayoutId id="2147483802" r:id="rId19"/>
  </p:sldLayoutIdLst>
  <p:hf hdr="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ts val="28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allpapercave.com/analysis-wallpapers"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hyperlink" Target="mailto:SHIVA.KUNWAR@HOTMAIL.COM" TargetMode="Externa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D1EEA-542C-DBA5-0F03-47421732BFEB}"/>
              </a:ext>
            </a:extLst>
          </p:cNvPr>
          <p:cNvSpPr>
            <a:spLocks noGrp="1"/>
          </p:cNvSpPr>
          <p:nvPr>
            <p:ph type="ctrTitle"/>
          </p:nvPr>
        </p:nvSpPr>
        <p:spPr>
          <a:xfrm>
            <a:off x="422899" y="4476329"/>
            <a:ext cx="7187723" cy="1558680"/>
          </a:xfrm>
        </p:spPr>
        <p:txBody>
          <a:bodyPr/>
          <a:lstStyle/>
          <a:p>
            <a:r>
              <a:rPr lang="en-US" dirty="0"/>
              <a:t>Database Management System</a:t>
            </a:r>
          </a:p>
        </p:txBody>
      </p:sp>
      <p:sp>
        <p:nvSpPr>
          <p:cNvPr id="3" name="Subtitle 2">
            <a:extLst>
              <a:ext uri="{FF2B5EF4-FFF2-40B4-BE49-F238E27FC236}">
                <a16:creationId xmlns:a16="http://schemas.microsoft.com/office/drawing/2014/main" id="{27F56970-010C-D66F-1469-B2F0870F24F8}"/>
              </a:ext>
            </a:extLst>
          </p:cNvPr>
          <p:cNvSpPr>
            <a:spLocks noGrp="1"/>
          </p:cNvSpPr>
          <p:nvPr>
            <p:ph type="subTitle" idx="1"/>
          </p:nvPr>
        </p:nvSpPr>
        <p:spPr>
          <a:xfrm>
            <a:off x="7807569" y="4476328"/>
            <a:ext cx="3336312" cy="1558673"/>
          </a:xfrm>
        </p:spPr>
        <p:txBody>
          <a:bodyPr/>
          <a:lstStyle/>
          <a:p>
            <a:r>
              <a:rPr lang="en-US" dirty="0"/>
              <a:t>Er. Shiva Kunwar</a:t>
            </a:r>
          </a:p>
          <a:p>
            <a:r>
              <a:rPr lang="en-US" dirty="0"/>
              <a:t>Lecturer, GU</a:t>
            </a:r>
          </a:p>
        </p:txBody>
      </p:sp>
      <p:pic>
        <p:nvPicPr>
          <p:cNvPr id="10" name="Picture Placeholder 9" descr="A close-up of a computer screen&#10;&#10;Description automatically generated">
            <a:extLst>
              <a:ext uri="{FF2B5EF4-FFF2-40B4-BE49-F238E27FC236}">
                <a16:creationId xmlns:a16="http://schemas.microsoft.com/office/drawing/2014/main" id="{50D749EE-7F5D-607E-7CF3-5F30BC3F342B}"/>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t="18858" b="18858"/>
          <a:stretch>
            <a:fillRect/>
          </a:stretch>
        </p:blipFill>
        <p:spPr/>
      </p:pic>
      <p:sp>
        <p:nvSpPr>
          <p:cNvPr id="11" name="Subtitle 2">
            <a:extLst>
              <a:ext uri="{FF2B5EF4-FFF2-40B4-BE49-F238E27FC236}">
                <a16:creationId xmlns:a16="http://schemas.microsoft.com/office/drawing/2014/main" id="{966A9420-2EAA-2BB1-E08B-25BFB498717E}"/>
              </a:ext>
            </a:extLst>
          </p:cNvPr>
          <p:cNvSpPr txBox="1">
            <a:spLocks/>
          </p:cNvSpPr>
          <p:nvPr/>
        </p:nvSpPr>
        <p:spPr>
          <a:xfrm>
            <a:off x="451927" y="4271133"/>
            <a:ext cx="1822659" cy="668180"/>
          </a:xfrm>
          <a:prstGeom prst="rect">
            <a:avLst/>
          </a:prstGeom>
        </p:spPr>
        <p:txBody>
          <a:bodyPr vert="horz" lIns="91440" tIns="45720" rIns="91440" bIns="45720" rtlCol="0" anchor="ctr">
            <a:normAutofit/>
          </a:bodyPr>
          <a:lstStyle>
            <a:lvl1pPr marL="228600" indent="-228600" algn="l" defTabSz="914400" rtl="0" eaLnBrk="1" latinLnBrk="0" hangingPunct="1">
              <a:lnSpc>
                <a:spcPts val="2800"/>
              </a:lnSpc>
              <a:spcBef>
                <a:spcPts val="1000"/>
              </a:spcBef>
              <a:buClr>
                <a:schemeClr val="accent2"/>
              </a:buClr>
              <a:buFont typeface="Wingdings 2" panose="05020102010507070707" pitchFamily="18" charset="2"/>
              <a:buNone/>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Lecture 3</a:t>
            </a:r>
          </a:p>
        </p:txBody>
      </p:sp>
    </p:spTree>
    <p:extLst>
      <p:ext uri="{BB962C8B-B14F-4D97-AF65-F5344CB8AC3E}">
        <p14:creationId xmlns:p14="http://schemas.microsoft.com/office/powerpoint/2010/main" val="513983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77825"/>
            <a:ext cx="10543032" cy="1325563"/>
          </a:xfrm>
        </p:spPr>
        <p:txBody>
          <a:bodyPr>
            <a:normAutofit/>
          </a:bodyPr>
          <a:lstStyle/>
          <a:p>
            <a:r>
              <a:rPr lang="en-US" dirty="0">
                <a:latin typeface="Times New Roman" panose="02020603050405020304" pitchFamily="18" charset="0"/>
                <a:cs typeface="Times New Roman" panose="02020603050405020304" pitchFamily="18" charset="0"/>
              </a:rPr>
              <a:t>Data Abstraction Example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i="1" dirty="0">
                <a:latin typeface="Times New Roman" panose="02020603050405020304" pitchFamily="18" charset="0"/>
                <a:cs typeface="Times New Roman" panose="02020603050405020304" pitchFamily="18" charset="0"/>
              </a:rPr>
              <a:t>logical level: entire database schema </a:t>
            </a:r>
          </a:p>
          <a:p>
            <a:pPr lvl="1">
              <a:lnSpc>
                <a:spcPct val="100000"/>
              </a:lnSpc>
            </a:pPr>
            <a:r>
              <a:rPr lang="en-US" sz="2400" dirty="0">
                <a:latin typeface="Times New Roman" panose="02020603050405020304" pitchFamily="18" charset="0"/>
                <a:cs typeface="Times New Roman" panose="02020603050405020304" pitchFamily="18" charset="0"/>
              </a:rPr>
              <a:t>Courses (</a:t>
            </a:r>
            <a:r>
              <a:rPr lang="en-US" sz="2400" dirty="0" err="1">
                <a:latin typeface="Times New Roman" panose="02020603050405020304" pitchFamily="18" charset="0"/>
                <a:cs typeface="Times New Roman" panose="02020603050405020304" pitchFamily="18" charset="0"/>
              </a:rPr>
              <a:t>CourseNo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CourseName</a:t>
            </a:r>
            <a:r>
              <a:rPr lang="en-US" sz="2400" dirty="0">
                <a:latin typeface="Times New Roman" panose="02020603050405020304" pitchFamily="18" charset="0"/>
                <a:cs typeface="Times New Roman" panose="02020603050405020304" pitchFamily="18" charset="0"/>
              </a:rPr>
              <a:t>, Credits, Dept) </a:t>
            </a:r>
          </a:p>
          <a:p>
            <a:pPr lvl="1">
              <a:lnSpc>
                <a:spcPct val="100000"/>
              </a:lnSpc>
            </a:pPr>
            <a:r>
              <a:rPr lang="en-US" sz="2400" dirty="0">
                <a:latin typeface="Times New Roman" panose="02020603050405020304" pitchFamily="18" charset="0"/>
                <a:cs typeface="Times New Roman" panose="02020603050405020304" pitchFamily="18" charset="0"/>
              </a:rPr>
              <a:t>Student (</a:t>
            </a:r>
            <a:r>
              <a:rPr lang="en-US" sz="2400" dirty="0" err="1">
                <a:latin typeface="Times New Roman" panose="02020603050405020304" pitchFamily="18" charset="0"/>
                <a:cs typeface="Times New Roman" panose="02020603050405020304" pitchFamily="18" charset="0"/>
              </a:rPr>
              <a:t>StudentID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Lname</a:t>
            </a:r>
            <a:r>
              <a:rPr lang="en-US" sz="2400" dirty="0">
                <a:latin typeface="Times New Roman" panose="02020603050405020304" pitchFamily="18" charset="0"/>
                <a:cs typeface="Times New Roman" panose="02020603050405020304" pitchFamily="18" charset="0"/>
              </a:rPr>
              <a:t>, Fname, Level, Major) </a:t>
            </a:r>
          </a:p>
          <a:p>
            <a:pPr lvl="1">
              <a:lnSpc>
                <a:spcPct val="100000"/>
              </a:lnSpc>
            </a:pPr>
            <a:r>
              <a:rPr lang="en-US" sz="2400" dirty="0">
                <a:latin typeface="Times New Roman" panose="02020603050405020304" pitchFamily="18" charset="0"/>
                <a:cs typeface="Times New Roman" panose="02020603050405020304" pitchFamily="18" charset="0"/>
              </a:rPr>
              <a:t>Grade (</a:t>
            </a:r>
            <a:r>
              <a:rPr lang="en-US" sz="2400" dirty="0" err="1">
                <a:latin typeface="Times New Roman" panose="02020603050405020304" pitchFamily="18" charset="0"/>
                <a:cs typeface="Times New Roman" panose="02020603050405020304" pitchFamily="18" charset="0"/>
              </a:rPr>
              <a:t>StudentID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CourseNo</a:t>
            </a:r>
            <a:r>
              <a:rPr lang="en-US" sz="2400" dirty="0">
                <a:latin typeface="Times New Roman" panose="02020603050405020304" pitchFamily="18" charset="0"/>
                <a:cs typeface="Times New Roman" panose="02020603050405020304" pitchFamily="18" charset="0"/>
              </a:rPr>
              <a:t>, mark) </a:t>
            </a:r>
          </a:p>
          <a:p>
            <a:pPr>
              <a:lnSpc>
                <a:spcPct val="100000"/>
              </a:lnSpc>
            </a:pPr>
            <a:r>
              <a:rPr lang="en-US" b="1" dirty="0">
                <a:latin typeface="Times New Roman" panose="02020603050405020304" pitchFamily="18" charset="0"/>
                <a:cs typeface="Times New Roman" panose="02020603050405020304" pitchFamily="18" charset="0"/>
              </a:rPr>
              <a:t>SELECT </a:t>
            </a:r>
            <a:r>
              <a:rPr lang="en-US" b="1" dirty="0" err="1">
                <a:latin typeface="Times New Roman" panose="02020603050405020304" pitchFamily="18" charset="0"/>
                <a:cs typeface="Times New Roman" panose="02020603050405020304" pitchFamily="18" charset="0"/>
              </a:rPr>
              <a:t>Student.StudentID</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Student.Lname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Student.Fname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Courses.CourseName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Grade.Mark</a:t>
            </a:r>
            <a:endParaRPr lang="en-US" b="1" dirty="0">
              <a:latin typeface="Times New Roman" panose="02020603050405020304" pitchFamily="18" charset="0"/>
              <a:cs typeface="Times New Roman" panose="02020603050405020304" pitchFamily="18" charset="0"/>
            </a:endParaRPr>
          </a:p>
          <a:p>
            <a:pPr>
              <a:lnSpc>
                <a:spcPct val="100000"/>
              </a:lnSpc>
            </a:pPr>
            <a:r>
              <a:rPr lang="en-US" b="1" dirty="0">
                <a:latin typeface="Times New Roman" panose="02020603050405020304" pitchFamily="18" charset="0"/>
                <a:cs typeface="Times New Roman" panose="02020603050405020304" pitchFamily="18" charset="0"/>
              </a:rPr>
              <a:t>FROM Student</a:t>
            </a:r>
          </a:p>
          <a:p>
            <a:pPr>
              <a:lnSpc>
                <a:spcPct val="100000"/>
              </a:lnSpc>
            </a:pPr>
            <a:r>
              <a:rPr lang="en-US" b="1" dirty="0">
                <a:latin typeface="Times New Roman" panose="02020603050405020304" pitchFamily="18" charset="0"/>
                <a:cs typeface="Times New Roman" panose="02020603050405020304" pitchFamily="18" charset="0"/>
              </a:rPr>
              <a:t>JOIN Grade ON </a:t>
            </a:r>
            <a:r>
              <a:rPr lang="en-US" b="1" dirty="0" err="1">
                <a:latin typeface="Times New Roman" panose="02020603050405020304" pitchFamily="18" charset="0"/>
                <a:cs typeface="Times New Roman" panose="02020603050405020304" pitchFamily="18" charset="0"/>
              </a:rPr>
              <a:t>Student.StudentID</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Grade.StudentID</a:t>
            </a:r>
            <a:endParaRPr lang="en-US" b="1" dirty="0">
              <a:latin typeface="Times New Roman" panose="02020603050405020304" pitchFamily="18" charset="0"/>
              <a:cs typeface="Times New Roman" panose="02020603050405020304" pitchFamily="18" charset="0"/>
            </a:endParaRPr>
          </a:p>
          <a:p>
            <a:pPr>
              <a:lnSpc>
                <a:spcPct val="100000"/>
              </a:lnSpc>
            </a:pPr>
            <a:r>
              <a:rPr lang="en-US" b="1" dirty="0">
                <a:latin typeface="Times New Roman" panose="02020603050405020304" pitchFamily="18" charset="0"/>
                <a:cs typeface="Times New Roman" panose="02020603050405020304" pitchFamily="18" charset="0"/>
              </a:rPr>
              <a:t>JOIN Courses ON </a:t>
            </a:r>
            <a:r>
              <a:rPr lang="en-US" b="1" dirty="0" err="1">
                <a:latin typeface="Times New Roman" panose="02020603050405020304" pitchFamily="18" charset="0"/>
                <a:cs typeface="Times New Roman" panose="02020603050405020304" pitchFamily="18" charset="0"/>
              </a:rPr>
              <a:t>Grade.CourseNo</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Courses.CourseNo</a:t>
            </a:r>
            <a:r>
              <a:rPr lang="en-US" b="1" dirty="0">
                <a:latin typeface="Times New Roman" panose="02020603050405020304" pitchFamily="18" charset="0"/>
                <a:cs typeface="Times New Roman" panose="02020603050405020304" pitchFamily="18" charset="0"/>
              </a:rPr>
              <a:t>;</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dirty="0"/>
              <a:t>12/24/2023</a:t>
            </a: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dirty="0">
                <a:solidFill>
                  <a:schemeClr val="tx2"/>
                </a:solidFill>
                <a:latin typeface="+mn-lt"/>
                <a:ea typeface="+mn-ea"/>
                <a:cs typeface="+mn-cs"/>
              </a:rPr>
              <a:t>Introduction to DBMS | Lecture 3</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10</a:t>
            </a:fld>
            <a:endParaRPr lang="en-US" dirty="0"/>
          </a:p>
        </p:txBody>
      </p:sp>
    </p:spTree>
    <p:extLst>
      <p:ext uri="{BB962C8B-B14F-4D97-AF65-F5344CB8AC3E}">
        <p14:creationId xmlns:p14="http://schemas.microsoft.com/office/powerpoint/2010/main" val="4236876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77825"/>
            <a:ext cx="10543032" cy="1325563"/>
          </a:xfrm>
        </p:spPr>
        <p:txBody>
          <a:bodyPr>
            <a:normAutofit/>
          </a:bodyPr>
          <a:lstStyle/>
          <a:p>
            <a:r>
              <a:rPr lang="en-US" dirty="0">
                <a:latin typeface="Times New Roman" panose="02020603050405020304" pitchFamily="18" charset="0"/>
                <a:cs typeface="Times New Roman" panose="02020603050405020304" pitchFamily="18" charset="0"/>
              </a:rPr>
              <a:t>Data Abstraction Example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i="1" dirty="0">
                <a:latin typeface="Times New Roman" panose="02020603050405020304" pitchFamily="18" charset="0"/>
                <a:cs typeface="Times New Roman" panose="02020603050405020304" pitchFamily="18" charset="0"/>
              </a:rPr>
              <a:t>physical level: </a:t>
            </a:r>
          </a:p>
          <a:p>
            <a:pPr lvl="1">
              <a:lnSpc>
                <a:spcPct val="100000"/>
              </a:lnSpc>
            </a:pPr>
            <a:r>
              <a:rPr lang="en-US" sz="2400" dirty="0">
                <a:latin typeface="Times New Roman" panose="02020603050405020304" pitchFamily="18" charset="0"/>
                <a:cs typeface="Times New Roman" panose="02020603050405020304" pitchFamily="18" charset="0"/>
              </a:rPr>
              <a:t>how these tables are stored, how many bytes it required etc.</a:t>
            </a:r>
          </a:p>
          <a:p>
            <a:pPr lvl="1">
              <a:lnSpc>
                <a:spcPct val="100000"/>
              </a:lnSpc>
            </a:pPr>
            <a:r>
              <a:rPr lang="en-US" sz="2400" b="1" dirty="0">
                <a:latin typeface="Times New Roman" panose="02020603050405020304" pitchFamily="18" charset="0"/>
                <a:cs typeface="Times New Roman" panose="02020603050405020304" pitchFamily="18" charset="0"/>
              </a:rPr>
              <a:t>Student Table: Each row may require, for example, 100 bytes.</a:t>
            </a:r>
          </a:p>
          <a:p>
            <a:pPr lvl="1">
              <a:lnSpc>
                <a:spcPct val="100000"/>
              </a:lnSpc>
            </a:pPr>
            <a:r>
              <a:rPr lang="en-US" sz="2400" b="1" dirty="0">
                <a:latin typeface="Times New Roman" panose="02020603050405020304" pitchFamily="18" charset="0"/>
                <a:cs typeface="Times New Roman" panose="02020603050405020304" pitchFamily="18" charset="0"/>
              </a:rPr>
              <a:t>Courses Table: Each row may require 80 bytes.</a:t>
            </a:r>
          </a:p>
          <a:p>
            <a:pPr lvl="1">
              <a:lnSpc>
                <a:spcPct val="100000"/>
              </a:lnSpc>
            </a:pPr>
            <a:r>
              <a:rPr lang="en-US" sz="2400" b="1" dirty="0">
                <a:latin typeface="Times New Roman" panose="02020603050405020304" pitchFamily="18" charset="0"/>
                <a:cs typeface="Times New Roman" panose="02020603050405020304" pitchFamily="18" charset="0"/>
              </a:rPr>
              <a:t>Grade Table: Each row may require 60 bytes.</a:t>
            </a:r>
          </a:p>
          <a:p>
            <a:pPr lvl="1">
              <a:lnSpc>
                <a:spcPct val="100000"/>
              </a:lnSpc>
            </a:pPr>
            <a:r>
              <a:rPr lang="en-US" sz="2400" dirty="0">
                <a:latin typeface="Times New Roman" panose="02020603050405020304" pitchFamily="18" charset="0"/>
                <a:cs typeface="Times New Roman" panose="02020603050405020304" pitchFamily="18" charset="0"/>
              </a:rPr>
              <a:t>If there are 1,000 students, 50 courses, and 20,000 grades:</a:t>
            </a:r>
          </a:p>
          <a:p>
            <a:pPr lvl="1">
              <a:lnSpc>
                <a:spcPct val="100000"/>
              </a:lnSpc>
            </a:pPr>
            <a:r>
              <a:rPr lang="en-US" sz="2400" dirty="0">
                <a:latin typeface="Times New Roman" panose="02020603050405020304" pitchFamily="18" charset="0"/>
                <a:cs typeface="Times New Roman" panose="02020603050405020304" pitchFamily="18" charset="0"/>
              </a:rPr>
              <a:t>Storage for "Student" table: 100 bytes/row * 1,000 rows = 100,000 bytes.</a:t>
            </a:r>
          </a:p>
          <a:p>
            <a:pPr lvl="1">
              <a:lnSpc>
                <a:spcPct val="100000"/>
              </a:lnSpc>
            </a:pPr>
            <a:r>
              <a:rPr lang="en-US" sz="2400" dirty="0">
                <a:latin typeface="Times New Roman" panose="02020603050405020304" pitchFamily="18" charset="0"/>
                <a:cs typeface="Times New Roman" panose="02020603050405020304" pitchFamily="18" charset="0"/>
              </a:rPr>
              <a:t>Storage for "Courses" table: 80 bytes/row * 50 rows = 4,000 bytes.</a:t>
            </a:r>
          </a:p>
          <a:p>
            <a:pPr lvl="1">
              <a:lnSpc>
                <a:spcPct val="100000"/>
              </a:lnSpc>
            </a:pPr>
            <a:r>
              <a:rPr lang="en-US" sz="2400" dirty="0">
                <a:latin typeface="Times New Roman" panose="02020603050405020304" pitchFamily="18" charset="0"/>
                <a:cs typeface="Times New Roman" panose="02020603050405020304" pitchFamily="18" charset="0"/>
              </a:rPr>
              <a:t>Storage for "Grade" table: 60 bytes/row * 20,000 rows = 1,200,000 bytes.</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dirty="0"/>
              <a:t>12/24/2023</a:t>
            </a: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dirty="0">
                <a:solidFill>
                  <a:schemeClr val="tx2"/>
                </a:solidFill>
                <a:latin typeface="+mn-lt"/>
                <a:ea typeface="+mn-ea"/>
                <a:cs typeface="+mn-cs"/>
              </a:rPr>
              <a:t>Introduction to DBMS | Lecture 3</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11</a:t>
            </a:fld>
            <a:endParaRPr lang="en-US" dirty="0"/>
          </a:p>
        </p:txBody>
      </p:sp>
    </p:spTree>
    <p:extLst>
      <p:ext uri="{BB962C8B-B14F-4D97-AF65-F5344CB8AC3E}">
        <p14:creationId xmlns:p14="http://schemas.microsoft.com/office/powerpoint/2010/main" val="728328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Data Independence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dirty="0">
                <a:latin typeface="Times New Roman" panose="02020603050405020304" pitchFamily="18" charset="0"/>
                <a:cs typeface="Times New Roman" panose="02020603050405020304" pitchFamily="18" charset="0"/>
              </a:rPr>
              <a:t>It can be defined as the capacity to change the schema at one level of a database system without having to change schema at the next higher level.</a:t>
            </a:r>
          </a:p>
          <a:p>
            <a:r>
              <a:rPr lang="en-US" dirty="0">
                <a:latin typeface="Times New Roman" panose="02020603050405020304" pitchFamily="18" charset="0"/>
                <a:cs typeface="Times New Roman" panose="02020603050405020304" pitchFamily="18" charset="0"/>
              </a:rPr>
              <a:t>There are mainly two types of Data Independence</a:t>
            </a:r>
          </a:p>
          <a:p>
            <a:pPr lvl="1">
              <a:buFont typeface="+mj-lt"/>
              <a:buAutoNum type="arabicPeriod"/>
            </a:pPr>
            <a:r>
              <a:rPr lang="en-US" sz="2400" b="1" dirty="0">
                <a:latin typeface="Times New Roman" panose="02020603050405020304" pitchFamily="18" charset="0"/>
                <a:cs typeface="Times New Roman" panose="02020603050405020304" pitchFamily="18" charset="0"/>
              </a:rPr>
              <a:t>Logical data independence</a:t>
            </a:r>
          </a:p>
          <a:p>
            <a:pPr lvl="1">
              <a:buFont typeface="+mj-lt"/>
              <a:buAutoNum type="arabicPeriod"/>
            </a:pPr>
            <a:r>
              <a:rPr lang="en-US" sz="2400" b="1" dirty="0">
                <a:latin typeface="Times New Roman" panose="02020603050405020304" pitchFamily="18" charset="0"/>
                <a:cs typeface="Times New Roman" panose="02020603050405020304" pitchFamily="18" charset="0"/>
              </a:rPr>
              <a:t>Physical data independence</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dirty="0"/>
              <a:t>12/24/2023</a:t>
            </a: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dirty="0">
                <a:solidFill>
                  <a:schemeClr val="tx2"/>
                </a:solidFill>
                <a:latin typeface="+mn-lt"/>
                <a:ea typeface="+mn-ea"/>
                <a:cs typeface="+mn-cs"/>
              </a:rPr>
              <a:t>Introduction to DBMS | Lecture 3</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12</a:t>
            </a:fld>
            <a:endParaRPr lang="en-US" dirty="0"/>
          </a:p>
        </p:txBody>
      </p:sp>
    </p:spTree>
    <p:extLst>
      <p:ext uri="{BB962C8B-B14F-4D97-AF65-F5344CB8AC3E}">
        <p14:creationId xmlns:p14="http://schemas.microsoft.com/office/powerpoint/2010/main" val="2367653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Data Independence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b="1" dirty="0">
                <a:latin typeface="Times New Roman" panose="02020603050405020304" pitchFamily="18" charset="0"/>
                <a:cs typeface="Times New Roman" panose="02020603050405020304" pitchFamily="18" charset="0"/>
              </a:rPr>
              <a:t>Logical data independence</a:t>
            </a:r>
          </a:p>
          <a:p>
            <a:pPr lvl="1"/>
            <a:r>
              <a:rPr lang="en-US" sz="2400" dirty="0">
                <a:latin typeface="Times New Roman" panose="02020603050405020304" pitchFamily="18" charset="0"/>
                <a:cs typeface="Times New Roman" panose="02020603050405020304" pitchFamily="18" charset="0"/>
              </a:rPr>
              <a:t>The ability to change the Logical schema (Conceptual) without changing the External schema (User View) is called Logical Data Independence.</a:t>
            </a:r>
          </a:p>
          <a:p>
            <a:pPr lvl="1"/>
            <a:r>
              <a:rPr lang="en-US" sz="2400" dirty="0">
                <a:latin typeface="Times New Roman" panose="02020603050405020304" pitchFamily="18" charset="0"/>
                <a:cs typeface="Times New Roman" panose="02020603050405020304" pitchFamily="18" charset="0"/>
              </a:rPr>
              <a:t>For example, the addition or removal of new entities, attributes, or relationships to the conceptual schema should be possible without having to change existing external schemas or having to rewrite existing application programs.</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dirty="0"/>
              <a:t>12/24/2023</a:t>
            </a: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dirty="0">
                <a:solidFill>
                  <a:schemeClr val="tx2"/>
                </a:solidFill>
                <a:latin typeface="+mn-lt"/>
                <a:ea typeface="+mn-ea"/>
                <a:cs typeface="+mn-cs"/>
              </a:rPr>
              <a:t>Introduction to DBMS | Lecture 3</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13</a:t>
            </a:fld>
            <a:endParaRPr lang="en-US" dirty="0"/>
          </a:p>
        </p:txBody>
      </p:sp>
    </p:spTree>
    <p:extLst>
      <p:ext uri="{BB962C8B-B14F-4D97-AF65-F5344CB8AC3E}">
        <p14:creationId xmlns:p14="http://schemas.microsoft.com/office/powerpoint/2010/main" val="2558007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Data Independence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b="1" dirty="0">
                <a:latin typeface="Times New Roman" panose="02020603050405020304" pitchFamily="18" charset="0"/>
                <a:cs typeface="Times New Roman" panose="02020603050405020304" pitchFamily="18" charset="0"/>
              </a:rPr>
              <a:t>Physical data independence</a:t>
            </a:r>
          </a:p>
          <a:p>
            <a:pPr lvl="1"/>
            <a:r>
              <a:rPr lang="en-US" sz="2400" dirty="0">
                <a:latin typeface="Times New Roman" panose="02020603050405020304" pitchFamily="18" charset="0"/>
                <a:cs typeface="Times New Roman" panose="02020603050405020304" pitchFamily="18" charset="0"/>
              </a:rPr>
              <a:t>The ability to change the Physical schema (Internal) without changing the Logical schema (Conceptual) is called Physical Data Independence.</a:t>
            </a:r>
          </a:p>
          <a:p>
            <a:pPr lvl="1"/>
            <a:r>
              <a:rPr lang="en-US" sz="2400" dirty="0">
                <a:latin typeface="Times New Roman" panose="02020603050405020304" pitchFamily="18" charset="0"/>
                <a:cs typeface="Times New Roman" panose="02020603050405020304" pitchFamily="18" charset="0"/>
              </a:rPr>
              <a:t>For example, a change to the internal schema, such as using different file organization or storage structures, storage devices, or indexing strategy, should be possible without having to change the conceptual or external schemas.</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dirty="0"/>
              <a:t>12/24/2023</a:t>
            </a: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dirty="0">
                <a:solidFill>
                  <a:schemeClr val="tx2"/>
                </a:solidFill>
                <a:latin typeface="+mn-lt"/>
                <a:ea typeface="+mn-ea"/>
                <a:cs typeface="+mn-cs"/>
              </a:rPr>
              <a:t>Introduction to DBMS | Lecture 3</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14</a:t>
            </a:fld>
            <a:endParaRPr lang="en-US" dirty="0"/>
          </a:p>
        </p:txBody>
      </p:sp>
    </p:spTree>
    <p:extLst>
      <p:ext uri="{BB962C8B-B14F-4D97-AF65-F5344CB8AC3E}">
        <p14:creationId xmlns:p14="http://schemas.microsoft.com/office/powerpoint/2010/main" val="3826283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Data Independence Example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sz="2400" b="1" dirty="0">
                <a:latin typeface="Times New Roman" panose="02020603050405020304" pitchFamily="18" charset="0"/>
                <a:cs typeface="Times New Roman" panose="02020603050405020304" pitchFamily="18" charset="0"/>
              </a:rPr>
              <a:t>Logical Data Independence</a:t>
            </a:r>
            <a:r>
              <a:rPr lang="en-US" sz="2400" dirty="0">
                <a:latin typeface="Times New Roman" panose="02020603050405020304" pitchFamily="18" charset="0"/>
                <a:cs typeface="Times New Roman" panose="02020603050405020304" pitchFamily="18" charset="0"/>
              </a:rPr>
              <a:t>: Adding a new column to a table or creating a new table to store additional information. </a:t>
            </a:r>
          </a:p>
          <a:p>
            <a:pPr lvl="1"/>
            <a:r>
              <a:rPr lang="en-US" dirty="0">
                <a:latin typeface="Times New Roman" panose="02020603050405020304" pitchFamily="18" charset="0"/>
                <a:cs typeface="Times New Roman" panose="02020603050405020304" pitchFamily="18" charset="0"/>
              </a:rPr>
              <a:t>When a new column is added to the table, the existing application programs won't be aware of this change.</a:t>
            </a:r>
          </a:p>
          <a:p>
            <a:pPr lvl="1"/>
            <a:r>
              <a:rPr lang="en-US" dirty="0">
                <a:latin typeface="Times New Roman" panose="02020603050405020304" pitchFamily="18" charset="0"/>
                <a:cs typeface="Times New Roman" panose="02020603050405020304" pitchFamily="18" charset="0"/>
              </a:rPr>
              <a:t>They can still retrieve data from the original columns without any modification.</a:t>
            </a:r>
          </a:p>
          <a:p>
            <a:r>
              <a:rPr lang="en-US" sz="2400" b="1" dirty="0">
                <a:latin typeface="Times New Roman" panose="02020603050405020304" pitchFamily="18" charset="0"/>
                <a:cs typeface="Times New Roman" panose="02020603050405020304" pitchFamily="18" charset="0"/>
              </a:rPr>
              <a:t>Physical Data Independence</a:t>
            </a:r>
            <a:r>
              <a:rPr lang="en-US" sz="2400" dirty="0">
                <a:latin typeface="Times New Roman" panose="02020603050405020304" pitchFamily="18" charset="0"/>
                <a:cs typeface="Times New Roman" panose="02020603050405020304" pitchFamily="18" charset="0"/>
              </a:rPr>
              <a:t>: Changing the storage system from one type of disk to another or modifying the indexing strategy for better performance.</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dirty="0"/>
              <a:t>12/24/2023</a:t>
            </a: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dirty="0">
                <a:solidFill>
                  <a:schemeClr val="tx2"/>
                </a:solidFill>
                <a:latin typeface="+mn-lt"/>
                <a:ea typeface="+mn-ea"/>
                <a:cs typeface="+mn-cs"/>
              </a:rPr>
              <a:t>Introduction to DBMS | Lecture 3</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15</a:t>
            </a:fld>
            <a:endParaRPr lang="en-US" dirty="0"/>
          </a:p>
        </p:txBody>
      </p:sp>
    </p:spTree>
    <p:extLst>
      <p:ext uri="{BB962C8B-B14F-4D97-AF65-F5344CB8AC3E}">
        <p14:creationId xmlns:p14="http://schemas.microsoft.com/office/powerpoint/2010/main" val="1278695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551C3B6-A0D6-43F6-9F68-13666CDA5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Rectangle 16">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Rectangle 18">
            <a:extLst>
              <a:ext uri="{FF2B5EF4-FFF2-40B4-BE49-F238E27FC236}">
                <a16:creationId xmlns:a16="http://schemas.microsoft.com/office/drawing/2014/main" id="{B28EC6A1-D299-4AFF-AD16-9ADC9A31F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2899" y="576263"/>
            <a:ext cx="3922908" cy="2967606"/>
          </a:xfrm>
        </p:spPr>
        <p:txBody>
          <a:bodyPr vert="horz" lIns="91440" tIns="45720" rIns="91440" bIns="45720" rtlCol="0" anchor="b">
            <a:normAutofit/>
          </a:bodyPr>
          <a:lstStyle/>
          <a:p>
            <a:r>
              <a:rPr lang="en-US" sz="4800"/>
              <a:t>Data Independence</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18288"/>
            <a:ext cx="685800" cy="685800"/>
          </a:xfrm>
        </p:spPr>
        <p:txBody>
          <a:bodyPr vert="horz" lIns="91440" tIns="45720" rIns="91440" bIns="45720" rtlCol="0" anchor="ctr">
            <a:normAutofit/>
          </a:bodyPr>
          <a:lstStyle/>
          <a:p>
            <a:pPr>
              <a:spcAft>
                <a:spcPts val="600"/>
              </a:spcAft>
            </a:pPr>
            <a:fld id="{3A4F6043-7A67-491B-98BC-F933DED7226D}" type="slidenum">
              <a:rPr lang="en-US" smtClean="0"/>
              <a:pPr>
                <a:spcAft>
                  <a:spcPts val="600"/>
                </a:spcAft>
              </a:pPr>
              <a:t>16</a:t>
            </a:fld>
            <a:endParaRPr lang="en-US"/>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a:xfrm>
            <a:off x="422898" y="6217920"/>
            <a:ext cx="2743200" cy="640080"/>
          </a:xfrm>
        </p:spPr>
        <p:txBody>
          <a:bodyPr vert="horz" lIns="91440" tIns="45720" rIns="91440" bIns="45720" rtlCol="0" anchor="ctr" anchorCtr="0">
            <a:normAutofit/>
          </a:bodyPr>
          <a:lstStyle/>
          <a:p>
            <a:pPr>
              <a:spcAft>
                <a:spcPts val="600"/>
              </a:spcAft>
            </a:pPr>
            <a:r>
              <a:rPr lang="en-US" dirty="0"/>
              <a:t>12/24/2023</a:t>
            </a:r>
          </a:p>
        </p:txBody>
      </p:sp>
      <p:pic>
        <p:nvPicPr>
          <p:cNvPr id="8" name="Content Placeholder 7" descr="A diagram of a diagram&#10;&#10;Description automatically generated">
            <a:extLst>
              <a:ext uri="{FF2B5EF4-FFF2-40B4-BE49-F238E27FC236}">
                <a16:creationId xmlns:a16="http://schemas.microsoft.com/office/drawing/2014/main" id="{623503BC-6076-4A2D-22E2-2A37A7EECD7E}"/>
              </a:ext>
            </a:extLst>
          </p:cNvPr>
          <p:cNvPicPr>
            <a:picLocks noGrp="1" noChangeAspect="1"/>
          </p:cNvPicPr>
          <p:nvPr>
            <p:ph sz="half" idx="1"/>
          </p:nvPr>
        </p:nvPicPr>
        <p:blipFill>
          <a:blip r:embed="rId3"/>
          <a:stretch>
            <a:fillRect/>
          </a:stretch>
        </p:blipFill>
        <p:spPr>
          <a:xfrm>
            <a:off x="5192061" y="699898"/>
            <a:ext cx="6301068" cy="5472301"/>
          </a:xfrm>
          <a:prstGeom prst="rect">
            <a:avLst/>
          </a:prstGeom>
        </p:spPr>
      </p:pic>
      <p:sp>
        <p:nvSpPr>
          <p:cNvPr id="21" name="Rectangle 20">
            <a:extLst>
              <a:ext uri="{FF2B5EF4-FFF2-40B4-BE49-F238E27FC236}">
                <a16:creationId xmlns:a16="http://schemas.microsoft.com/office/drawing/2014/main" id="{285EE6CD-C61E-4F22-9787-1ADF1D3EB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93126" y="699894"/>
            <a:ext cx="698873" cy="5466696"/>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chemeClr val="accent5"/>
              </a:solidFill>
              <a:effectLst/>
              <a:uFillTx/>
              <a:latin typeface="Helvetica Neue Medium"/>
              <a:ea typeface="Helvetica Neue Medium"/>
              <a:cs typeface="Helvetica Neue Medium"/>
              <a:sym typeface="Helvetica Neue Medium"/>
            </a:endParaRP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a:xfrm>
            <a:off x="3767328" y="6217920"/>
            <a:ext cx="7196328" cy="640080"/>
          </a:xfrm>
        </p:spPr>
        <p:txBody>
          <a:bodyPr vert="horz" lIns="91440" tIns="45720" rIns="91440" bIns="45720" rtlCol="0" anchor="ctr" anchorCtr="0">
            <a:normAutofit/>
          </a:bodyPr>
          <a:lstStyle/>
          <a:p>
            <a:pPr>
              <a:spcAft>
                <a:spcPts val="600"/>
              </a:spcAft>
            </a:pPr>
            <a:r>
              <a:rPr lang="en-US" kern="1200" dirty="0">
                <a:solidFill>
                  <a:schemeClr val="tx2"/>
                </a:solidFill>
                <a:latin typeface="+mn-lt"/>
                <a:ea typeface="+mn-ea"/>
                <a:cs typeface="+mn-cs"/>
              </a:rPr>
              <a:t>Introduction to DBMS | Lecture 3</a:t>
            </a:r>
          </a:p>
        </p:txBody>
      </p:sp>
      <p:cxnSp>
        <p:nvCxnSpPr>
          <p:cNvPr id="23" name="Straight Connector 22">
            <a:extLst>
              <a:ext uri="{FF2B5EF4-FFF2-40B4-BE49-F238E27FC236}">
                <a16:creationId xmlns:a16="http://schemas.microsoft.com/office/drawing/2014/main" id="{D060C424-AE6E-4E63-BB6C-303952196E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3A5461B-0FE0-4F7B-B087-D898AA1536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9624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Database Users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lstStyle/>
          <a:p>
            <a:r>
              <a:rPr lang="en-US" dirty="0">
                <a:latin typeface="Times New Roman" panose="02020603050405020304" pitchFamily="18" charset="0"/>
                <a:cs typeface="Times New Roman" panose="02020603050405020304" pitchFamily="18" charset="0"/>
              </a:rPr>
              <a:t>People who work with a database can be categorized as database users or database administrators.</a:t>
            </a:r>
          </a:p>
          <a:p>
            <a:r>
              <a:rPr lang="en-US" dirty="0">
                <a:latin typeface="Times New Roman" panose="02020603050405020304" pitchFamily="18" charset="0"/>
                <a:cs typeface="Times New Roman" panose="02020603050405020304" pitchFamily="18" charset="0"/>
              </a:rPr>
              <a:t>There are four different types of database-system users, differentiated by the way they expect to interact with the system.</a:t>
            </a:r>
          </a:p>
          <a:p>
            <a:r>
              <a:rPr lang="en-US" dirty="0">
                <a:latin typeface="Times New Roman" panose="02020603050405020304" pitchFamily="18" charset="0"/>
                <a:cs typeface="Times New Roman" panose="02020603050405020304" pitchFamily="18" charset="0"/>
              </a:rPr>
              <a:t>Different types of user interfaces have been designed for the different types of users.</a:t>
            </a:r>
          </a:p>
          <a:p>
            <a:pPr marL="914400" lvl="1" indent="-457200">
              <a:buFont typeface="+mj-lt"/>
              <a:buAutoNum type="arabicPeriod"/>
            </a:pPr>
            <a:r>
              <a:rPr lang="en-US" b="1" dirty="0">
                <a:latin typeface="Times New Roman" panose="02020603050405020304" pitchFamily="18" charset="0"/>
                <a:cs typeface="Times New Roman" panose="02020603050405020304" pitchFamily="18" charset="0"/>
              </a:rPr>
              <a:t>Naïve Users</a:t>
            </a:r>
          </a:p>
          <a:p>
            <a:pPr marL="914400" lvl="1" indent="-457200">
              <a:buFont typeface="+mj-lt"/>
              <a:buAutoNum type="arabicPeriod"/>
            </a:pPr>
            <a:r>
              <a:rPr lang="en-US" b="1" dirty="0">
                <a:latin typeface="Times New Roman" panose="02020603050405020304" pitchFamily="18" charset="0"/>
                <a:cs typeface="Times New Roman" panose="02020603050405020304" pitchFamily="18" charset="0"/>
              </a:rPr>
              <a:t>Application Programmers</a:t>
            </a:r>
          </a:p>
          <a:p>
            <a:pPr marL="914400" lvl="1" indent="-457200">
              <a:buFont typeface="+mj-lt"/>
              <a:buAutoNum type="arabicPeriod"/>
            </a:pPr>
            <a:r>
              <a:rPr lang="en-US" b="1" dirty="0">
                <a:latin typeface="Times New Roman" panose="02020603050405020304" pitchFamily="18" charset="0"/>
                <a:cs typeface="Times New Roman" panose="02020603050405020304" pitchFamily="18" charset="0"/>
              </a:rPr>
              <a:t>Sophisticated Users</a:t>
            </a:r>
          </a:p>
          <a:p>
            <a:pPr marL="914400" lvl="1" indent="-457200">
              <a:buFont typeface="+mj-lt"/>
              <a:buAutoNum type="arabicPeriod"/>
            </a:pPr>
            <a:r>
              <a:rPr lang="en-US" b="1" dirty="0">
                <a:latin typeface="Times New Roman" panose="02020603050405020304" pitchFamily="18" charset="0"/>
                <a:cs typeface="Times New Roman" panose="02020603050405020304" pitchFamily="18" charset="0"/>
              </a:rPr>
              <a:t>Specialized Users</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dirty="0"/>
              <a:t>12/24/2023</a:t>
            </a: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dirty="0">
                <a:solidFill>
                  <a:schemeClr val="tx2"/>
                </a:solidFill>
                <a:latin typeface="+mn-lt"/>
                <a:ea typeface="+mn-ea"/>
                <a:cs typeface="+mn-cs"/>
              </a:rPr>
              <a:t>Introduction to DBMS | Lecture 3</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17</a:t>
            </a:fld>
            <a:endParaRPr lang="en-US" dirty="0"/>
          </a:p>
        </p:txBody>
      </p:sp>
    </p:spTree>
    <p:extLst>
      <p:ext uri="{BB962C8B-B14F-4D97-AF65-F5344CB8AC3E}">
        <p14:creationId xmlns:p14="http://schemas.microsoft.com/office/powerpoint/2010/main" val="1131060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Database Users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pPr>
              <a:buFont typeface="+mj-lt"/>
              <a:buAutoNum type="arabicPeriod"/>
            </a:pPr>
            <a:r>
              <a:rPr lang="en-US" b="1" dirty="0">
                <a:latin typeface="Times New Roman" panose="02020603050405020304" pitchFamily="18" charset="0"/>
                <a:cs typeface="Times New Roman" panose="02020603050405020304" pitchFamily="18" charset="0"/>
              </a:rPr>
              <a:t>Naïve Users</a:t>
            </a:r>
          </a:p>
          <a:p>
            <a:pPr lvl="1"/>
            <a:r>
              <a:rPr lang="en-US" sz="2400" dirty="0">
                <a:latin typeface="Times New Roman" panose="02020603050405020304" pitchFamily="18" charset="0"/>
                <a:cs typeface="Times New Roman" panose="02020603050405020304" pitchFamily="18" charset="0"/>
              </a:rPr>
              <a:t>Naïve users are the simple users who just uses the application that have been built previously. For example, a customer who uses ATM simply invokes the program which checks his username, password and balance: and finally allows to withdraw certain amount from his account</a:t>
            </a:r>
          </a:p>
          <a:p>
            <a:pPr>
              <a:buFont typeface="+mj-lt"/>
              <a:buAutoNum type="arabicPeriod"/>
            </a:pPr>
            <a:r>
              <a:rPr lang="en-US" b="1" dirty="0">
                <a:latin typeface="Times New Roman" panose="02020603050405020304" pitchFamily="18" charset="0"/>
                <a:cs typeface="Times New Roman" panose="02020603050405020304" pitchFamily="18" charset="0"/>
              </a:rPr>
              <a:t>Application Programmers</a:t>
            </a:r>
          </a:p>
          <a:p>
            <a:pPr lvl="1"/>
            <a:r>
              <a:rPr lang="en-US" sz="2400" dirty="0">
                <a:latin typeface="Times New Roman" panose="02020603050405020304" pitchFamily="18" charset="0"/>
                <a:cs typeface="Times New Roman" panose="02020603050405020304" pitchFamily="18" charset="0"/>
              </a:rPr>
              <a:t>These are the computer professionals who write application programs. They build user interfaces to interact with the database and hence it makes naïve users easy. Application programmers uses many application development tools like RAD for the quick development of the application.</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dirty="0"/>
              <a:t>12/24/2023</a:t>
            </a: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dirty="0">
                <a:solidFill>
                  <a:schemeClr val="tx2"/>
                </a:solidFill>
                <a:latin typeface="+mn-lt"/>
                <a:ea typeface="+mn-ea"/>
                <a:cs typeface="+mn-cs"/>
              </a:rPr>
              <a:t>Introduction to DBMS | Lecture 3</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18</a:t>
            </a:fld>
            <a:endParaRPr lang="en-US" dirty="0"/>
          </a:p>
        </p:txBody>
      </p:sp>
    </p:spTree>
    <p:extLst>
      <p:ext uri="{BB962C8B-B14F-4D97-AF65-F5344CB8AC3E}">
        <p14:creationId xmlns:p14="http://schemas.microsoft.com/office/powerpoint/2010/main" val="2238215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Database Users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pPr>
              <a:buFont typeface="+mj-lt"/>
              <a:buAutoNum type="arabicPeriod" startAt="3"/>
            </a:pPr>
            <a:r>
              <a:rPr lang="en-US" b="1" dirty="0">
                <a:latin typeface="Times New Roman" panose="02020603050405020304" pitchFamily="18" charset="0"/>
                <a:cs typeface="Times New Roman" panose="02020603050405020304" pitchFamily="18" charset="0"/>
              </a:rPr>
              <a:t>Sophisticated Users</a:t>
            </a:r>
          </a:p>
          <a:p>
            <a:pPr lvl="1"/>
            <a:r>
              <a:rPr lang="en-US" sz="2400" dirty="0">
                <a:latin typeface="Times New Roman" panose="02020603050405020304" pitchFamily="18" charset="0"/>
                <a:cs typeface="Times New Roman" panose="02020603050405020304" pitchFamily="18" charset="0"/>
              </a:rPr>
              <a:t>Sophisticated users do not interact with the database through the application programs and hence they generate their own query in a database query language (DML). Analyst who submit queries to explore data in the database fall in this category.</a:t>
            </a:r>
          </a:p>
          <a:p>
            <a:pPr>
              <a:buFont typeface="+mj-lt"/>
              <a:buAutoNum type="arabicPeriod" startAt="3"/>
            </a:pPr>
            <a:r>
              <a:rPr lang="en-US" b="1" dirty="0">
                <a:latin typeface="Times New Roman" panose="02020603050405020304" pitchFamily="18" charset="0"/>
                <a:cs typeface="Times New Roman" panose="02020603050405020304" pitchFamily="18" charset="0"/>
              </a:rPr>
              <a:t>Specialized Users</a:t>
            </a:r>
          </a:p>
          <a:p>
            <a:pPr lvl="1"/>
            <a:r>
              <a:rPr lang="en-US" sz="2400" dirty="0">
                <a:latin typeface="Times New Roman" panose="02020603050405020304" pitchFamily="18" charset="0"/>
                <a:cs typeface="Times New Roman" panose="02020603050405020304" pitchFamily="18" charset="0"/>
              </a:rPr>
              <a:t>Specialized users are the sophisticated users. These are highly advanced users and write specialized database applications. It could be computer-aided design systems, knowledge based and expert systems that store data with complex data types. Scientists, researchers fall in this category.</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dirty="0"/>
              <a:t>12/24/2023</a:t>
            </a: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dirty="0">
                <a:solidFill>
                  <a:schemeClr val="tx2"/>
                </a:solidFill>
                <a:latin typeface="+mn-lt"/>
                <a:ea typeface="+mn-ea"/>
                <a:cs typeface="+mn-cs"/>
              </a:rPr>
              <a:t>Introduction to DBMS | Lecture 3</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19</a:t>
            </a:fld>
            <a:endParaRPr lang="en-US" dirty="0"/>
          </a:p>
        </p:txBody>
      </p:sp>
    </p:spTree>
    <p:extLst>
      <p:ext uri="{BB962C8B-B14F-4D97-AF65-F5344CB8AC3E}">
        <p14:creationId xmlns:p14="http://schemas.microsoft.com/office/powerpoint/2010/main" val="2841506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Lesson 1: Introduction to DBMS (5hrs)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lstStyle/>
          <a:p>
            <a:pPr>
              <a:buFont typeface="+mj-lt"/>
              <a:buAutoNum type="arabicPeriod"/>
            </a:pPr>
            <a:r>
              <a:rPr lang="en-US" dirty="0">
                <a:latin typeface="Times New Roman" panose="02020603050405020304" pitchFamily="18" charset="0"/>
                <a:cs typeface="Times New Roman" panose="02020603050405020304" pitchFamily="18" charset="0"/>
              </a:rPr>
              <a:t>Overview of Database and DBMS</a:t>
            </a:r>
          </a:p>
          <a:p>
            <a:pPr>
              <a:buFont typeface="+mj-lt"/>
              <a:buAutoNum type="arabicPeriod"/>
            </a:pPr>
            <a:r>
              <a:rPr lang="en-US" dirty="0">
                <a:latin typeface="Times New Roman" panose="02020603050405020304" pitchFamily="18" charset="0"/>
                <a:cs typeface="Times New Roman" panose="02020603050405020304" pitchFamily="18" charset="0"/>
              </a:rPr>
              <a:t>Characteristics and Applications</a:t>
            </a:r>
          </a:p>
          <a:p>
            <a:pPr>
              <a:buFont typeface="+mj-lt"/>
              <a:buAutoNum type="arabicPeriod"/>
            </a:pPr>
            <a:r>
              <a:rPr lang="en-US" b="1" dirty="0">
                <a:latin typeface="Times New Roman" panose="02020603050405020304" pitchFamily="18" charset="0"/>
                <a:cs typeface="Times New Roman" panose="02020603050405020304" pitchFamily="18" charset="0"/>
              </a:rPr>
              <a:t>Data Abstraction and Independence</a:t>
            </a:r>
          </a:p>
          <a:p>
            <a:pPr>
              <a:buFont typeface="+mj-lt"/>
              <a:buAutoNum type="arabicPeriod"/>
            </a:pPr>
            <a:r>
              <a:rPr lang="en-US" b="1" dirty="0">
                <a:latin typeface="Times New Roman" panose="02020603050405020304" pitchFamily="18" charset="0"/>
                <a:cs typeface="Times New Roman" panose="02020603050405020304" pitchFamily="18" charset="0"/>
              </a:rPr>
              <a:t>Database Users and Administrator</a:t>
            </a:r>
          </a:p>
          <a:p>
            <a:pPr>
              <a:buFont typeface="+mj-lt"/>
              <a:buAutoNum type="arabicPeriod"/>
            </a:pPr>
            <a:r>
              <a:rPr lang="en-US" b="1" dirty="0">
                <a:latin typeface="Times New Roman" panose="02020603050405020304" pitchFamily="18" charset="0"/>
                <a:cs typeface="Times New Roman" panose="02020603050405020304" pitchFamily="18" charset="0"/>
              </a:rPr>
              <a:t>Application Architecture</a:t>
            </a:r>
          </a:p>
          <a:p>
            <a:pPr>
              <a:buFont typeface="+mj-lt"/>
              <a:buAutoNum type="arabicPeriod"/>
            </a:pPr>
            <a:r>
              <a:rPr lang="en-US" dirty="0">
                <a:latin typeface="Times New Roman" panose="02020603050405020304" pitchFamily="18" charset="0"/>
                <a:cs typeface="Times New Roman" panose="02020603050405020304" pitchFamily="18" charset="0"/>
              </a:rPr>
              <a:t>Basics of Database Language (DDL, DML, DCL)</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dirty="0"/>
              <a:t>12/24/2023</a:t>
            </a: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dirty="0">
                <a:solidFill>
                  <a:schemeClr val="tx2"/>
                </a:solidFill>
                <a:latin typeface="+mn-lt"/>
                <a:ea typeface="+mn-ea"/>
                <a:cs typeface="+mn-cs"/>
              </a:rPr>
              <a:t>Introduction to DBMS | Lecture 3</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a:t>
            </a:fld>
            <a:endParaRPr lang="en-US" dirty="0"/>
          </a:p>
        </p:txBody>
      </p:sp>
    </p:spTree>
    <p:extLst>
      <p:ext uri="{BB962C8B-B14F-4D97-AF65-F5344CB8AC3E}">
        <p14:creationId xmlns:p14="http://schemas.microsoft.com/office/powerpoint/2010/main" val="399910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Database Administrator</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dirty="0">
                <a:latin typeface="Times New Roman" panose="02020603050405020304" pitchFamily="18" charset="0"/>
                <a:cs typeface="Times New Roman" panose="02020603050405020304" pitchFamily="18" charset="0"/>
              </a:rPr>
              <a:t>The person who has control over both data and the program that accesses those data are called database administrator(DBA). The functions of database administrator are: </a:t>
            </a:r>
          </a:p>
          <a:p>
            <a:r>
              <a:rPr lang="en-US" b="1" dirty="0">
                <a:latin typeface="Times New Roman" panose="02020603050405020304" pitchFamily="18" charset="0"/>
                <a:cs typeface="Times New Roman" panose="02020603050405020304" pitchFamily="18" charset="0"/>
              </a:rPr>
              <a:t>schema definition:</a:t>
            </a:r>
          </a:p>
          <a:p>
            <a:pPr lvl="1"/>
            <a:r>
              <a:rPr lang="en-US" dirty="0">
                <a:latin typeface="Times New Roman" panose="02020603050405020304" pitchFamily="18" charset="0"/>
                <a:cs typeface="Times New Roman" panose="02020603050405020304" pitchFamily="18" charset="0"/>
              </a:rPr>
              <a:t>The DBA creates the original structure or schema of the database by using DDL. </a:t>
            </a:r>
          </a:p>
          <a:p>
            <a:r>
              <a:rPr lang="en-US" b="1" dirty="0">
                <a:latin typeface="Times New Roman" panose="02020603050405020304" pitchFamily="18" charset="0"/>
                <a:cs typeface="Times New Roman" panose="02020603050405020304" pitchFamily="18" charset="0"/>
              </a:rPr>
              <a:t>schema and physical organization modification:</a:t>
            </a:r>
          </a:p>
          <a:p>
            <a:pPr lvl="1"/>
            <a:r>
              <a:rPr lang="en-US" dirty="0">
                <a:latin typeface="Times New Roman" panose="02020603050405020304" pitchFamily="18" charset="0"/>
                <a:cs typeface="Times New Roman" panose="02020603050405020304" pitchFamily="18" charset="0"/>
              </a:rPr>
              <a:t>The changes needed in any organization is analyzed and then appropriate change is made in the database schema by the DBA. </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dirty="0"/>
              <a:t>12/24/2023</a:t>
            </a: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dirty="0">
                <a:solidFill>
                  <a:schemeClr val="tx2"/>
                </a:solidFill>
                <a:latin typeface="+mn-lt"/>
                <a:ea typeface="+mn-ea"/>
                <a:cs typeface="+mn-cs"/>
              </a:rPr>
              <a:t>Introduction to DBMS | Lecture 3</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20</a:t>
            </a:fld>
            <a:endParaRPr lang="en-US" dirty="0"/>
          </a:p>
        </p:txBody>
      </p:sp>
    </p:spTree>
    <p:extLst>
      <p:ext uri="{BB962C8B-B14F-4D97-AF65-F5344CB8AC3E}">
        <p14:creationId xmlns:p14="http://schemas.microsoft.com/office/powerpoint/2010/main" val="2988817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Database Administrator</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b="1" dirty="0">
                <a:latin typeface="Times New Roman" panose="02020603050405020304" pitchFamily="18" charset="0"/>
                <a:cs typeface="Times New Roman" panose="02020603050405020304" pitchFamily="18" charset="0"/>
              </a:rPr>
              <a:t>granting of authorization:</a:t>
            </a:r>
          </a:p>
          <a:p>
            <a:pPr lvl="1"/>
            <a:r>
              <a:rPr lang="en-US" dirty="0">
                <a:latin typeface="Times New Roman" panose="02020603050405020304" pitchFamily="18" charset="0"/>
                <a:cs typeface="Times New Roman" panose="02020603050405020304" pitchFamily="18" charset="0"/>
              </a:rPr>
              <a:t>By granting different types of the authorization, DBA can regulate which part of the database various users can access. The authorization information is kept in a special system structure that the database system consults whenever someone attempts to access the data in the system.</a:t>
            </a:r>
          </a:p>
          <a:p>
            <a:r>
              <a:rPr lang="en-US" b="1" dirty="0">
                <a:latin typeface="Times New Roman" panose="02020603050405020304" pitchFamily="18" charset="0"/>
                <a:cs typeface="Times New Roman" panose="02020603050405020304" pitchFamily="18" charset="0"/>
              </a:rPr>
              <a:t>runtime maintenance:</a:t>
            </a:r>
          </a:p>
          <a:p>
            <a:pPr lvl="1"/>
            <a:r>
              <a:rPr lang="en-US" dirty="0">
                <a:latin typeface="Times New Roman" panose="02020603050405020304" pitchFamily="18" charset="0"/>
                <a:cs typeface="Times New Roman" panose="02020603050405020304" pitchFamily="18" charset="0"/>
              </a:rPr>
              <a:t>DBA periodically backup the database, ensures that enough free disk space is available for normal operation. Monitoring jobs running on the database and ensuring that performance is not degraded too much with expensive tasks.</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dirty="0"/>
              <a:t>12/24/2023</a:t>
            </a: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dirty="0">
                <a:solidFill>
                  <a:schemeClr val="tx2"/>
                </a:solidFill>
                <a:latin typeface="+mn-lt"/>
                <a:ea typeface="+mn-ea"/>
                <a:cs typeface="+mn-cs"/>
              </a:rPr>
              <a:t>Introduction to DBMS | Lecture 3</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21</a:t>
            </a:fld>
            <a:endParaRPr lang="en-US" dirty="0"/>
          </a:p>
        </p:txBody>
      </p:sp>
    </p:spTree>
    <p:extLst>
      <p:ext uri="{BB962C8B-B14F-4D97-AF65-F5344CB8AC3E}">
        <p14:creationId xmlns:p14="http://schemas.microsoft.com/office/powerpoint/2010/main" val="450312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Application Architecture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dirty="0">
                <a:latin typeface="Times New Roman" panose="02020603050405020304" pitchFamily="18" charset="0"/>
                <a:cs typeface="Times New Roman" panose="02020603050405020304" pitchFamily="18" charset="0"/>
              </a:rPr>
              <a:t>Types of DBMS Architecture are </a:t>
            </a:r>
          </a:p>
          <a:p>
            <a:r>
              <a:rPr lang="en-US" b="1" dirty="0">
                <a:latin typeface="Times New Roman" panose="02020603050405020304" pitchFamily="18" charset="0"/>
                <a:cs typeface="Times New Roman" panose="02020603050405020304" pitchFamily="18" charset="0"/>
              </a:rPr>
              <a:t>1-Tier Architecture</a:t>
            </a:r>
          </a:p>
          <a:p>
            <a:r>
              <a:rPr lang="en-US" b="1" dirty="0">
                <a:latin typeface="Times New Roman" panose="02020603050405020304" pitchFamily="18" charset="0"/>
                <a:cs typeface="Times New Roman" panose="02020603050405020304" pitchFamily="18" charset="0"/>
              </a:rPr>
              <a:t>2-Tier Architecture</a:t>
            </a:r>
          </a:p>
          <a:p>
            <a:r>
              <a:rPr lang="en-US" b="1" dirty="0">
                <a:latin typeface="Times New Roman" panose="02020603050405020304" pitchFamily="18" charset="0"/>
                <a:cs typeface="Times New Roman" panose="02020603050405020304" pitchFamily="18" charset="0"/>
              </a:rPr>
              <a:t>3-Tier Architecture</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dirty="0"/>
              <a:t>12/24/2023</a:t>
            </a: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dirty="0">
                <a:solidFill>
                  <a:schemeClr val="tx2"/>
                </a:solidFill>
                <a:latin typeface="+mn-lt"/>
                <a:ea typeface="+mn-ea"/>
                <a:cs typeface="+mn-cs"/>
              </a:rPr>
              <a:t>Introduction to DBMS | Lecture 3</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22</a:t>
            </a:fld>
            <a:endParaRPr lang="en-US" dirty="0"/>
          </a:p>
        </p:txBody>
      </p:sp>
    </p:spTree>
    <p:extLst>
      <p:ext uri="{BB962C8B-B14F-4D97-AF65-F5344CB8AC3E}">
        <p14:creationId xmlns:p14="http://schemas.microsoft.com/office/powerpoint/2010/main" val="419921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1-Tier Architecture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2" y="1825625"/>
            <a:ext cx="11480645" cy="4206382"/>
          </a:xfrm>
        </p:spPr>
        <p:txBody>
          <a:bodyPr>
            <a:noAutofit/>
          </a:bodyPr>
          <a:lstStyle/>
          <a:p>
            <a:r>
              <a:rPr lang="en-US" dirty="0">
                <a:latin typeface="Times New Roman" panose="02020603050405020304" pitchFamily="18" charset="0"/>
                <a:cs typeface="Times New Roman" panose="02020603050405020304" pitchFamily="18" charset="0"/>
              </a:rPr>
              <a:t>The database is directly available to the user.</a:t>
            </a:r>
          </a:p>
          <a:p>
            <a:r>
              <a:rPr lang="en-US" dirty="0">
                <a:latin typeface="Times New Roman" panose="02020603050405020304" pitchFamily="18" charset="0"/>
                <a:cs typeface="Times New Roman" panose="02020603050405020304" pitchFamily="18" charset="0"/>
              </a:rPr>
              <a:t>The user can directly sit on the DBMS and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use it that is, the client, server, and Database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are all present on the same machine.</a:t>
            </a:r>
          </a:p>
          <a:p>
            <a:r>
              <a:rPr lang="en-US" dirty="0">
                <a:latin typeface="Times New Roman" panose="02020603050405020304" pitchFamily="18" charset="0"/>
                <a:cs typeface="Times New Roman" panose="02020603050405020304" pitchFamily="18" charset="0"/>
              </a:rPr>
              <a:t>For Example: to learn SQL we set up an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SQL server and the database on the local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system. </a:t>
            </a:r>
          </a:p>
          <a:p>
            <a:r>
              <a:rPr lang="en-US" dirty="0">
                <a:latin typeface="Times New Roman" panose="02020603050405020304" pitchFamily="18" charset="0"/>
                <a:cs typeface="Times New Roman" panose="02020603050405020304" pitchFamily="18" charset="0"/>
              </a:rPr>
              <a:t>This enables us to directly interact with the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relational database and execute operations.</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dirty="0"/>
              <a:t>12/24/2023</a:t>
            </a: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dirty="0">
                <a:solidFill>
                  <a:schemeClr val="tx2"/>
                </a:solidFill>
                <a:latin typeface="+mn-lt"/>
                <a:ea typeface="+mn-ea"/>
                <a:cs typeface="+mn-cs"/>
              </a:rPr>
              <a:t>Introduction to DBMS | Lecture 3</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23</a:t>
            </a:fld>
            <a:endParaRPr lang="en-US" dirty="0"/>
          </a:p>
        </p:txBody>
      </p:sp>
      <p:pic>
        <p:nvPicPr>
          <p:cNvPr id="10" name="Picture 9" descr="A diagram of a device&#10;&#10;Description automatically generated">
            <a:extLst>
              <a:ext uri="{FF2B5EF4-FFF2-40B4-BE49-F238E27FC236}">
                <a16:creationId xmlns:a16="http://schemas.microsoft.com/office/drawing/2014/main" id="{9AEA541F-FC48-381D-8CF3-CEE4B660525C}"/>
              </a:ext>
            </a:extLst>
          </p:cNvPr>
          <p:cNvPicPr>
            <a:picLocks noChangeAspect="1"/>
          </p:cNvPicPr>
          <p:nvPr/>
        </p:nvPicPr>
        <p:blipFill>
          <a:blip r:embed="rId3"/>
          <a:stretch>
            <a:fillRect/>
          </a:stretch>
        </p:blipFill>
        <p:spPr>
          <a:xfrm>
            <a:off x="6399861" y="2344801"/>
            <a:ext cx="5789091" cy="2868231"/>
          </a:xfrm>
          <a:prstGeom prst="rect">
            <a:avLst/>
          </a:prstGeom>
        </p:spPr>
      </p:pic>
    </p:spTree>
    <p:extLst>
      <p:ext uri="{BB962C8B-B14F-4D97-AF65-F5344CB8AC3E}">
        <p14:creationId xmlns:p14="http://schemas.microsoft.com/office/powerpoint/2010/main" val="2988085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2-Tier Architecture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2" y="1825625"/>
            <a:ext cx="11082529" cy="4206382"/>
          </a:xfrm>
        </p:spPr>
        <p:txBody>
          <a:bodyPr>
            <a:noAutofit/>
          </a:bodyPr>
          <a:lstStyle/>
          <a:p>
            <a:r>
              <a:rPr lang="en-US" dirty="0">
                <a:latin typeface="Times New Roman" panose="02020603050405020304" pitchFamily="18" charset="0"/>
                <a:cs typeface="Times New Roman" panose="02020603050405020304" pitchFamily="18" charset="0"/>
              </a:rPr>
              <a:t>The 2-tier architecture is similar to a basic client-server model.</a:t>
            </a:r>
          </a:p>
          <a:p>
            <a:r>
              <a:rPr lang="en-US" dirty="0">
                <a:latin typeface="Times New Roman" panose="02020603050405020304" pitchFamily="18" charset="0"/>
                <a:cs typeface="Times New Roman" panose="02020603050405020304" pitchFamily="18" charset="0"/>
              </a:rPr>
              <a:t>The application at the client end directly communicates with the database on the server side.</a:t>
            </a:r>
          </a:p>
          <a:p>
            <a:r>
              <a:rPr lang="en-US" dirty="0">
                <a:latin typeface="Times New Roman" panose="02020603050405020304" pitchFamily="18" charset="0"/>
                <a:cs typeface="Times New Roman" panose="02020603050405020304" pitchFamily="18" charset="0"/>
              </a:rPr>
              <a:t>The server side is responsible for providing query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processing and transaction management functionalities.</a:t>
            </a:r>
          </a:p>
          <a:p>
            <a:r>
              <a:rPr lang="en-US" dirty="0">
                <a:latin typeface="Times New Roman" panose="02020603050405020304" pitchFamily="18" charset="0"/>
                <a:cs typeface="Times New Roman" panose="02020603050405020304" pitchFamily="18" charset="0"/>
              </a:rPr>
              <a:t>On the client side, the user interfaces and application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programs are run. </a:t>
            </a:r>
          </a:p>
          <a:p>
            <a:r>
              <a:rPr lang="en-US" dirty="0">
                <a:latin typeface="Times New Roman" panose="02020603050405020304" pitchFamily="18" charset="0"/>
                <a:cs typeface="Times New Roman" panose="02020603050405020304" pitchFamily="18" charset="0"/>
              </a:rPr>
              <a:t>The application on the client side establishes a connection with the server side to communicate with the DBMS. </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dirty="0"/>
              <a:t>12/24/2023</a:t>
            </a: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dirty="0">
                <a:solidFill>
                  <a:schemeClr val="tx2"/>
                </a:solidFill>
                <a:latin typeface="+mn-lt"/>
                <a:ea typeface="+mn-ea"/>
                <a:cs typeface="+mn-cs"/>
              </a:rPr>
              <a:t>Introduction to DBMS | Lecture 3</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24</a:t>
            </a:fld>
            <a:endParaRPr lang="en-US" dirty="0"/>
          </a:p>
        </p:txBody>
      </p:sp>
      <p:pic>
        <p:nvPicPr>
          <p:cNvPr id="10" name="Picture 9">
            <a:extLst>
              <a:ext uri="{FF2B5EF4-FFF2-40B4-BE49-F238E27FC236}">
                <a16:creationId xmlns:a16="http://schemas.microsoft.com/office/drawing/2014/main" id="{9AEA541F-FC48-381D-8CF3-CEE4B660525C}"/>
              </a:ext>
            </a:extLst>
          </p:cNvPr>
          <p:cNvPicPr>
            <a:picLocks noChangeAspect="1"/>
          </p:cNvPicPr>
          <p:nvPr/>
        </p:nvPicPr>
        <p:blipFill>
          <a:blip r:embed="rId3"/>
          <a:srcRect/>
          <a:stretch/>
        </p:blipFill>
        <p:spPr>
          <a:xfrm>
            <a:off x="7709095" y="2763072"/>
            <a:ext cx="4479857" cy="2031689"/>
          </a:xfrm>
          <a:prstGeom prst="rect">
            <a:avLst/>
          </a:prstGeom>
        </p:spPr>
      </p:pic>
    </p:spTree>
    <p:extLst>
      <p:ext uri="{BB962C8B-B14F-4D97-AF65-F5344CB8AC3E}">
        <p14:creationId xmlns:p14="http://schemas.microsoft.com/office/powerpoint/2010/main" val="723421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3-Tier Architecture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7007120" cy="4206382"/>
          </a:xfrm>
        </p:spPr>
        <p:txBody>
          <a:bodyPr>
            <a:noAutofit/>
          </a:bodyPr>
          <a:lstStyle/>
          <a:p>
            <a:r>
              <a:rPr lang="en-US" dirty="0">
                <a:latin typeface="Times New Roman" panose="02020603050405020304" pitchFamily="18" charset="0"/>
                <a:cs typeface="Times New Roman" panose="02020603050405020304" pitchFamily="18" charset="0"/>
              </a:rPr>
              <a:t>The client does not directly communicate with the server.</a:t>
            </a:r>
          </a:p>
          <a:p>
            <a:r>
              <a:rPr lang="en-US" dirty="0">
                <a:latin typeface="Times New Roman" panose="02020603050405020304" pitchFamily="18" charset="0"/>
                <a:cs typeface="Times New Roman" panose="02020603050405020304" pitchFamily="18" charset="0"/>
              </a:rPr>
              <a:t>Instead, it interacts with an application server which further communicates with the database system and then the query processing and transaction management takes place. </a:t>
            </a:r>
          </a:p>
          <a:p>
            <a:r>
              <a:rPr lang="en-US" dirty="0">
                <a:latin typeface="Times New Roman" panose="02020603050405020304" pitchFamily="18" charset="0"/>
                <a:cs typeface="Times New Roman" panose="02020603050405020304" pitchFamily="18" charset="0"/>
              </a:rPr>
              <a:t>This intermediate layer acts as a medium for the exchange of partially processed data between the server and the client. </a:t>
            </a:r>
          </a:p>
          <a:p>
            <a:r>
              <a:rPr lang="en-US" dirty="0">
                <a:latin typeface="Times New Roman" panose="02020603050405020304" pitchFamily="18" charset="0"/>
                <a:cs typeface="Times New Roman" panose="02020603050405020304" pitchFamily="18" charset="0"/>
              </a:rPr>
              <a:t>This type of architecture is used in the case of large web applications. </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dirty="0"/>
              <a:t>12/24/2023</a:t>
            </a: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dirty="0">
                <a:solidFill>
                  <a:schemeClr val="tx2"/>
                </a:solidFill>
                <a:latin typeface="+mn-lt"/>
                <a:ea typeface="+mn-ea"/>
                <a:cs typeface="+mn-cs"/>
              </a:rPr>
              <a:t>Introduction to DBMS | Lecture 3</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25</a:t>
            </a:fld>
            <a:endParaRPr lang="en-US" dirty="0"/>
          </a:p>
        </p:txBody>
      </p:sp>
      <p:pic>
        <p:nvPicPr>
          <p:cNvPr id="10" name="Picture 9">
            <a:extLst>
              <a:ext uri="{FF2B5EF4-FFF2-40B4-BE49-F238E27FC236}">
                <a16:creationId xmlns:a16="http://schemas.microsoft.com/office/drawing/2014/main" id="{9AEA541F-FC48-381D-8CF3-CEE4B660525C}"/>
              </a:ext>
            </a:extLst>
          </p:cNvPr>
          <p:cNvPicPr>
            <a:picLocks noChangeAspect="1"/>
          </p:cNvPicPr>
          <p:nvPr/>
        </p:nvPicPr>
        <p:blipFill>
          <a:blip r:embed="rId3"/>
          <a:srcRect/>
          <a:stretch/>
        </p:blipFill>
        <p:spPr>
          <a:xfrm>
            <a:off x="7315200" y="1423873"/>
            <a:ext cx="4700394" cy="4608134"/>
          </a:xfrm>
          <a:prstGeom prst="rect">
            <a:avLst/>
          </a:prstGeom>
        </p:spPr>
      </p:pic>
    </p:spTree>
    <p:extLst>
      <p:ext uri="{BB962C8B-B14F-4D97-AF65-F5344CB8AC3E}">
        <p14:creationId xmlns:p14="http://schemas.microsoft.com/office/powerpoint/2010/main" val="3246644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Background Gray Rectangle">
            <a:extLst>
              <a:ext uri="{FF2B5EF4-FFF2-40B4-BE49-F238E27FC236}">
                <a16:creationId xmlns:a16="http://schemas.microsoft.com/office/drawing/2014/main" id="{05C5A40C-F9AD-4C93-97FA-358B169FE2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419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5">
            <a:extLst>
              <a:ext uri="{FF2B5EF4-FFF2-40B4-BE49-F238E27FC236}">
                <a16:creationId xmlns:a16="http://schemas.microsoft.com/office/drawing/2014/main" id="{7AABA2F9-823C-4214-A440-604B5DB2FF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3" name="Rectangle 17">
            <a:extLst>
              <a:ext uri="{FF2B5EF4-FFF2-40B4-BE49-F238E27FC236}">
                <a16:creationId xmlns:a16="http://schemas.microsoft.com/office/drawing/2014/main" id="{29B92431-B474-487C-98A7-621A5D0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85800"/>
            <a:ext cx="121920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66E72E-376F-834C-CD79-32264CC5EA9D}"/>
              </a:ext>
            </a:extLst>
          </p:cNvPr>
          <p:cNvSpPr>
            <a:spLocks noGrp="1"/>
          </p:cNvSpPr>
          <p:nvPr>
            <p:ph type="title"/>
          </p:nvPr>
        </p:nvSpPr>
        <p:spPr>
          <a:xfrm>
            <a:off x="836676" y="680189"/>
            <a:ext cx="10515600" cy="2510463"/>
          </a:xfrm>
        </p:spPr>
        <p:txBody>
          <a:bodyPr vert="horz" lIns="91440" tIns="45720" rIns="91440" bIns="45720" rtlCol="0" anchor="b">
            <a:normAutofit/>
          </a:bodyPr>
          <a:lstStyle/>
          <a:p>
            <a:pPr algn="ctr"/>
            <a:r>
              <a:rPr lang="en-US" sz="4800" dirty="0">
                <a:latin typeface="Times New Roman" panose="02020603050405020304" pitchFamily="18" charset="0"/>
                <a:cs typeface="Times New Roman" panose="02020603050405020304" pitchFamily="18" charset="0"/>
              </a:rPr>
              <a:t>END OF LECTURE 3</a:t>
            </a:r>
          </a:p>
        </p:txBody>
      </p:sp>
      <p:sp>
        <p:nvSpPr>
          <p:cNvPr id="7" name="Slide Number Placeholder 6">
            <a:extLst>
              <a:ext uri="{FF2B5EF4-FFF2-40B4-BE49-F238E27FC236}">
                <a16:creationId xmlns:a16="http://schemas.microsoft.com/office/drawing/2014/main" id="{BFE1FD33-ADFF-561E-437A-B83C3E503579}"/>
              </a:ext>
            </a:extLst>
          </p:cNvPr>
          <p:cNvSpPr>
            <a:spLocks noGrp="1"/>
          </p:cNvSpPr>
          <p:nvPr>
            <p:ph type="sldNum" sz="quarter" idx="12"/>
          </p:nvPr>
        </p:nvSpPr>
        <p:spPr>
          <a:xfrm>
            <a:off x="11504676" y="-14198"/>
            <a:ext cx="685800" cy="685800"/>
          </a:xfrm>
        </p:spPr>
        <p:txBody>
          <a:bodyPr vert="horz" lIns="91440" tIns="45720" rIns="91440" bIns="45720" rtlCol="0" anchor="ctr">
            <a:normAutofit/>
          </a:bodyPr>
          <a:lstStyle/>
          <a:p>
            <a:pPr>
              <a:spcAft>
                <a:spcPts val="600"/>
              </a:spcAft>
            </a:pPr>
            <a:fld id="{3A4F6043-7A67-491B-98BC-F933DED7226D}" type="slidenum">
              <a:rPr lang="en-US" smtClean="0"/>
              <a:pPr>
                <a:spcAft>
                  <a:spcPts val="600"/>
                </a:spcAft>
              </a:pPr>
              <a:t>26</a:t>
            </a:fld>
            <a:endParaRPr lang="en-US"/>
          </a:p>
        </p:txBody>
      </p:sp>
      <p:cxnSp>
        <p:nvCxnSpPr>
          <p:cNvPr id="15" name="Straight Connector 19">
            <a:extLst>
              <a:ext uri="{FF2B5EF4-FFF2-40B4-BE49-F238E27FC236}">
                <a16:creationId xmlns:a16="http://schemas.microsoft.com/office/drawing/2014/main" id="{18BED632-3F93-4C38-BB9D-D6B36E1076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59" y="68019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3F96AC3-CB6B-911F-8FF9-F5D96FBB5261}"/>
              </a:ext>
            </a:extLst>
          </p:cNvPr>
          <p:cNvSpPr>
            <a:spLocks noGrp="1"/>
          </p:cNvSpPr>
          <p:nvPr>
            <p:ph idx="1"/>
          </p:nvPr>
        </p:nvSpPr>
        <p:spPr>
          <a:xfrm>
            <a:off x="1170033" y="3661739"/>
            <a:ext cx="9848887" cy="2225258"/>
          </a:xfrm>
        </p:spPr>
        <p:txBody>
          <a:bodyPr vert="horz" lIns="91440" tIns="45720" rIns="91440" bIns="45720" rtlCol="0">
            <a:normAutofit/>
          </a:bodyPr>
          <a:lstStyle/>
          <a:p>
            <a:pPr indent="-228600" algn="ctr">
              <a:buFont typeface="Wingdings 2" panose="05020102010507070707" pitchFamily="18" charset="2"/>
              <a:buChar char=""/>
            </a:pPr>
            <a:r>
              <a:rPr lang="en-US" sz="2000" dirty="0">
                <a:latin typeface="Times New Roman" panose="02020603050405020304" pitchFamily="18" charset="0"/>
                <a:cs typeface="Times New Roman" panose="02020603050405020304" pitchFamily="18" charset="0"/>
                <a:hlinkClick r:id="rId2"/>
              </a:rPr>
              <a:t>SHIVA.KUNWAR@HOTMAIL.COM</a:t>
            </a:r>
            <a:endParaRPr lang="en-US" sz="2000" dirty="0">
              <a:latin typeface="Times New Roman" panose="02020603050405020304" pitchFamily="18" charset="0"/>
              <a:cs typeface="Times New Roman" panose="02020603050405020304" pitchFamily="18" charset="0"/>
            </a:endParaRPr>
          </a:p>
          <a:p>
            <a:pPr indent="-228600" algn="ctr">
              <a:buFont typeface="Wingdings 2" panose="05020102010507070707" pitchFamily="18" charset="2"/>
              <a:buChar char=""/>
            </a:pPr>
            <a:r>
              <a:rPr lang="en-US" sz="2000" dirty="0">
                <a:latin typeface="Times New Roman" panose="02020603050405020304" pitchFamily="18" charset="0"/>
                <a:cs typeface="Times New Roman" panose="02020603050405020304" pitchFamily="18" charset="0"/>
              </a:rPr>
              <a:t>+977-9819123654</a:t>
            </a:r>
          </a:p>
          <a:p>
            <a:pPr indent="-228600" algn="ctr">
              <a:buFont typeface="Wingdings 2" panose="05020102010507070707" pitchFamily="18" charset="2"/>
              <a:buChar char=""/>
            </a:pP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Google classroom code :</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drbzdcf</a:t>
            </a:r>
            <a:endParaRPr lang="en-US" sz="2000" dirty="0">
              <a:latin typeface="Times New Roman" panose="02020603050405020304" pitchFamily="18" charset="0"/>
              <a:cs typeface="Times New Roman" panose="02020603050405020304" pitchFamily="18" charset="0"/>
            </a:endParaRPr>
          </a:p>
        </p:txBody>
      </p:sp>
      <p:cxnSp>
        <p:nvCxnSpPr>
          <p:cNvPr id="17" name="Straight Connector 21">
            <a:extLst>
              <a:ext uri="{FF2B5EF4-FFF2-40B4-BE49-F238E27FC236}">
                <a16:creationId xmlns:a16="http://schemas.microsoft.com/office/drawing/2014/main" id="{30D2A0D4-02A1-4D54-B25A-DF0DD9DD07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1FC013E4-932A-52E1-1578-568658B75A20}"/>
              </a:ext>
            </a:extLst>
          </p:cNvPr>
          <p:cNvSpPr>
            <a:spLocks noGrp="1"/>
          </p:cNvSpPr>
          <p:nvPr>
            <p:ph type="dt" sz="half" idx="10"/>
          </p:nvPr>
        </p:nvSpPr>
        <p:spPr>
          <a:xfrm>
            <a:off x="422899" y="6217920"/>
            <a:ext cx="2743200" cy="640080"/>
          </a:xfrm>
        </p:spPr>
        <p:txBody>
          <a:bodyPr vert="horz" lIns="91440" tIns="45720" rIns="91440" bIns="45720" rtlCol="0" anchor="ctr">
            <a:normAutofit/>
          </a:bodyPr>
          <a:lstStyle/>
          <a:p>
            <a:pPr>
              <a:spcAft>
                <a:spcPts val="600"/>
              </a:spcAft>
            </a:pPr>
            <a:r>
              <a:rPr lang="en-US" dirty="0"/>
              <a:t>12/24/2023</a:t>
            </a:r>
          </a:p>
        </p:txBody>
      </p:sp>
      <p:sp>
        <p:nvSpPr>
          <p:cNvPr id="6" name="Footer Placeholder 5">
            <a:extLst>
              <a:ext uri="{FF2B5EF4-FFF2-40B4-BE49-F238E27FC236}">
                <a16:creationId xmlns:a16="http://schemas.microsoft.com/office/drawing/2014/main" id="{CDF5B250-01D0-AFD6-9942-1BAFA5AD4538}"/>
              </a:ext>
            </a:extLst>
          </p:cNvPr>
          <p:cNvSpPr>
            <a:spLocks noGrp="1"/>
          </p:cNvSpPr>
          <p:nvPr>
            <p:ph type="ftr" sz="quarter" idx="11"/>
          </p:nvPr>
        </p:nvSpPr>
        <p:spPr>
          <a:xfrm>
            <a:off x="3762376" y="6217920"/>
            <a:ext cx="7195367" cy="640080"/>
          </a:xfrm>
        </p:spPr>
        <p:txBody>
          <a:bodyPr vert="horz" lIns="91440" tIns="45720" rIns="91440" bIns="45720" rtlCol="0" anchor="ctr">
            <a:normAutofit/>
          </a:bodyPr>
          <a:lstStyle/>
          <a:p>
            <a:pPr>
              <a:spcAft>
                <a:spcPts val="600"/>
              </a:spcAft>
            </a:pPr>
            <a:r>
              <a:rPr lang="en-US" kern="1200" dirty="0">
                <a:solidFill>
                  <a:schemeClr val="tx2"/>
                </a:solidFill>
                <a:latin typeface="+mn-lt"/>
                <a:ea typeface="+mn-ea"/>
                <a:cs typeface="+mn-cs"/>
              </a:rPr>
              <a:t>Introduction to DBMS | Lecture 3</a:t>
            </a:r>
          </a:p>
        </p:txBody>
      </p:sp>
    </p:spTree>
    <p:extLst>
      <p:ext uri="{BB962C8B-B14F-4D97-AF65-F5344CB8AC3E}">
        <p14:creationId xmlns:p14="http://schemas.microsoft.com/office/powerpoint/2010/main" val="4033552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Background Gray Rectangle">
            <a:extLst>
              <a:ext uri="{FF2B5EF4-FFF2-40B4-BE49-F238E27FC236}">
                <a16:creationId xmlns:a16="http://schemas.microsoft.com/office/drawing/2014/main" id="{05C5A40C-F9AD-4C93-97FA-358B169FE2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419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5">
            <a:extLst>
              <a:ext uri="{FF2B5EF4-FFF2-40B4-BE49-F238E27FC236}">
                <a16:creationId xmlns:a16="http://schemas.microsoft.com/office/drawing/2014/main" id="{7AABA2F9-823C-4214-A440-604B5DB2FF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3" name="Rectangle 17">
            <a:extLst>
              <a:ext uri="{FF2B5EF4-FFF2-40B4-BE49-F238E27FC236}">
                <a16:creationId xmlns:a16="http://schemas.microsoft.com/office/drawing/2014/main" id="{29B92431-B474-487C-98A7-621A5D0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85800"/>
            <a:ext cx="121920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66E72E-376F-834C-CD79-32264CC5EA9D}"/>
              </a:ext>
            </a:extLst>
          </p:cNvPr>
          <p:cNvSpPr>
            <a:spLocks noGrp="1"/>
          </p:cNvSpPr>
          <p:nvPr>
            <p:ph type="title"/>
          </p:nvPr>
        </p:nvSpPr>
        <p:spPr>
          <a:xfrm>
            <a:off x="836676" y="680189"/>
            <a:ext cx="10515600" cy="2510463"/>
          </a:xfrm>
        </p:spPr>
        <p:txBody>
          <a:bodyPr vert="horz" lIns="91440" tIns="45720" rIns="91440" bIns="45720" rtlCol="0" anchor="b">
            <a:normAutofit/>
          </a:bodyPr>
          <a:lstStyle/>
          <a:p>
            <a:pPr algn="ctr"/>
            <a:r>
              <a:rPr lang="en-US" sz="4800" dirty="0">
                <a:latin typeface="Times New Roman" panose="02020603050405020304" pitchFamily="18" charset="0"/>
                <a:cs typeface="Times New Roman" panose="02020603050405020304" pitchFamily="18" charset="0"/>
              </a:rPr>
              <a:t>PREVIEW FOR LECTURE 4</a:t>
            </a:r>
          </a:p>
        </p:txBody>
      </p:sp>
      <p:sp>
        <p:nvSpPr>
          <p:cNvPr id="7" name="Slide Number Placeholder 6">
            <a:extLst>
              <a:ext uri="{FF2B5EF4-FFF2-40B4-BE49-F238E27FC236}">
                <a16:creationId xmlns:a16="http://schemas.microsoft.com/office/drawing/2014/main" id="{BFE1FD33-ADFF-561E-437A-B83C3E503579}"/>
              </a:ext>
            </a:extLst>
          </p:cNvPr>
          <p:cNvSpPr>
            <a:spLocks noGrp="1"/>
          </p:cNvSpPr>
          <p:nvPr>
            <p:ph type="sldNum" sz="quarter" idx="12"/>
          </p:nvPr>
        </p:nvSpPr>
        <p:spPr>
          <a:xfrm>
            <a:off x="11504676" y="-14198"/>
            <a:ext cx="685800" cy="685800"/>
          </a:xfrm>
        </p:spPr>
        <p:txBody>
          <a:bodyPr vert="horz" lIns="91440" tIns="45720" rIns="91440" bIns="45720" rtlCol="0" anchor="ctr">
            <a:normAutofit/>
          </a:bodyPr>
          <a:lstStyle/>
          <a:p>
            <a:pPr>
              <a:spcAft>
                <a:spcPts val="600"/>
              </a:spcAft>
            </a:pPr>
            <a:fld id="{3A4F6043-7A67-491B-98BC-F933DED7226D}" type="slidenum">
              <a:rPr lang="en-US" smtClean="0"/>
              <a:pPr>
                <a:spcAft>
                  <a:spcPts val="600"/>
                </a:spcAft>
              </a:pPr>
              <a:t>27</a:t>
            </a:fld>
            <a:endParaRPr lang="en-US"/>
          </a:p>
        </p:txBody>
      </p:sp>
      <p:cxnSp>
        <p:nvCxnSpPr>
          <p:cNvPr id="15" name="Straight Connector 19">
            <a:extLst>
              <a:ext uri="{FF2B5EF4-FFF2-40B4-BE49-F238E27FC236}">
                <a16:creationId xmlns:a16="http://schemas.microsoft.com/office/drawing/2014/main" id="{18BED632-3F93-4C38-BB9D-D6B36E1076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59" y="68019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3F96AC3-CB6B-911F-8FF9-F5D96FBB5261}"/>
              </a:ext>
            </a:extLst>
          </p:cNvPr>
          <p:cNvSpPr>
            <a:spLocks noGrp="1"/>
          </p:cNvSpPr>
          <p:nvPr>
            <p:ph idx="1"/>
          </p:nvPr>
        </p:nvSpPr>
        <p:spPr>
          <a:xfrm>
            <a:off x="1170033" y="3429000"/>
            <a:ext cx="9848887" cy="2457997"/>
          </a:xfrm>
        </p:spPr>
        <p:txBody>
          <a:bodyPr vert="horz" lIns="91440" tIns="45720" rIns="91440" bIns="45720" rtlCol="0">
            <a:normAutofit/>
          </a:bodyPr>
          <a:lstStyle/>
          <a:p>
            <a:pPr algn="ctr"/>
            <a:r>
              <a:rPr lang="en-US" dirty="0">
                <a:latin typeface="Times New Roman" panose="02020603050405020304" pitchFamily="18" charset="0"/>
                <a:cs typeface="Times New Roman" panose="02020603050405020304" pitchFamily="18" charset="0"/>
              </a:rPr>
              <a:t>BASICS OF DATABASE LANGUAGE</a:t>
            </a:r>
          </a:p>
          <a:p>
            <a:pPr algn="ctr"/>
            <a:r>
              <a:rPr lang="en-US" dirty="0">
                <a:latin typeface="Times New Roman" panose="02020603050405020304" pitchFamily="18" charset="0"/>
                <a:cs typeface="Times New Roman" panose="02020603050405020304" pitchFamily="18" charset="0"/>
              </a:rPr>
              <a:t>(DDL, DML, DCL)</a:t>
            </a:r>
          </a:p>
          <a:p>
            <a:pPr algn="ctr"/>
            <a:r>
              <a:rPr lang="en-US" dirty="0">
                <a:latin typeface="Times New Roman" panose="02020603050405020304" pitchFamily="18" charset="0"/>
                <a:cs typeface="Times New Roman" panose="02020603050405020304" pitchFamily="18" charset="0"/>
              </a:rPr>
              <a:t>LAB SESSION</a:t>
            </a:r>
          </a:p>
        </p:txBody>
      </p:sp>
      <p:cxnSp>
        <p:nvCxnSpPr>
          <p:cNvPr id="17" name="Straight Connector 21">
            <a:extLst>
              <a:ext uri="{FF2B5EF4-FFF2-40B4-BE49-F238E27FC236}">
                <a16:creationId xmlns:a16="http://schemas.microsoft.com/office/drawing/2014/main" id="{30D2A0D4-02A1-4D54-B25A-DF0DD9DD07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1FC013E4-932A-52E1-1578-568658B75A20}"/>
              </a:ext>
            </a:extLst>
          </p:cNvPr>
          <p:cNvSpPr>
            <a:spLocks noGrp="1"/>
          </p:cNvSpPr>
          <p:nvPr>
            <p:ph type="dt" sz="half" idx="10"/>
          </p:nvPr>
        </p:nvSpPr>
        <p:spPr>
          <a:xfrm>
            <a:off x="422899" y="6217920"/>
            <a:ext cx="2743200" cy="640080"/>
          </a:xfrm>
        </p:spPr>
        <p:txBody>
          <a:bodyPr vert="horz" lIns="91440" tIns="45720" rIns="91440" bIns="45720" rtlCol="0" anchor="ctr">
            <a:normAutofit/>
          </a:bodyPr>
          <a:lstStyle/>
          <a:p>
            <a:pPr>
              <a:spcAft>
                <a:spcPts val="600"/>
              </a:spcAft>
            </a:pPr>
            <a:r>
              <a:rPr lang="en-US" dirty="0"/>
              <a:t>12/24/2023</a:t>
            </a:r>
          </a:p>
        </p:txBody>
      </p:sp>
      <p:sp>
        <p:nvSpPr>
          <p:cNvPr id="6" name="Footer Placeholder 5">
            <a:extLst>
              <a:ext uri="{FF2B5EF4-FFF2-40B4-BE49-F238E27FC236}">
                <a16:creationId xmlns:a16="http://schemas.microsoft.com/office/drawing/2014/main" id="{CDF5B250-01D0-AFD6-9942-1BAFA5AD4538}"/>
              </a:ext>
            </a:extLst>
          </p:cNvPr>
          <p:cNvSpPr>
            <a:spLocks noGrp="1"/>
          </p:cNvSpPr>
          <p:nvPr>
            <p:ph type="ftr" sz="quarter" idx="11"/>
          </p:nvPr>
        </p:nvSpPr>
        <p:spPr>
          <a:xfrm>
            <a:off x="3762376" y="6217920"/>
            <a:ext cx="7195367" cy="640080"/>
          </a:xfrm>
        </p:spPr>
        <p:txBody>
          <a:bodyPr vert="horz" lIns="91440" tIns="45720" rIns="91440" bIns="45720" rtlCol="0" anchor="ctr">
            <a:normAutofit/>
          </a:bodyPr>
          <a:lstStyle/>
          <a:p>
            <a:pPr>
              <a:spcAft>
                <a:spcPts val="600"/>
              </a:spcAft>
            </a:pPr>
            <a:r>
              <a:rPr lang="en-US" kern="1200" dirty="0">
                <a:solidFill>
                  <a:schemeClr val="tx2"/>
                </a:solidFill>
                <a:latin typeface="+mn-lt"/>
                <a:ea typeface="+mn-ea"/>
                <a:cs typeface="+mn-cs"/>
              </a:rPr>
              <a:t>Introduction to DBMS | Lecture 3</a:t>
            </a:r>
          </a:p>
        </p:txBody>
      </p:sp>
    </p:spTree>
    <p:extLst>
      <p:ext uri="{BB962C8B-B14F-4D97-AF65-F5344CB8AC3E}">
        <p14:creationId xmlns:p14="http://schemas.microsoft.com/office/powerpoint/2010/main" val="3771641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Data Abstraction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lstStyle/>
          <a:p>
            <a:r>
              <a:rPr lang="en-US" dirty="0">
                <a:latin typeface="Times New Roman" panose="02020603050405020304" pitchFamily="18" charset="0"/>
                <a:cs typeface="Times New Roman" panose="02020603050405020304" pitchFamily="18" charset="0"/>
              </a:rPr>
              <a:t>Data abstraction is the technique of hiding the complexity of the database to its users. </a:t>
            </a:r>
          </a:p>
          <a:p>
            <a:r>
              <a:rPr lang="en-US" dirty="0">
                <a:latin typeface="Times New Roman" panose="02020603050405020304" pitchFamily="18" charset="0"/>
                <a:cs typeface="Times New Roman" panose="02020603050405020304" pitchFamily="18" charset="0"/>
              </a:rPr>
              <a:t>Data abstraction simplifies users’ interactions with the system.</a:t>
            </a:r>
          </a:p>
          <a:p>
            <a:r>
              <a:rPr lang="en-US" dirty="0">
                <a:latin typeface="Times New Roman" panose="02020603050405020304" pitchFamily="18" charset="0"/>
                <a:cs typeface="Times New Roman" panose="02020603050405020304" pitchFamily="18" charset="0"/>
              </a:rPr>
              <a:t>There are three levels of data abstraction which are discussed below.</a:t>
            </a:r>
          </a:p>
          <a:p>
            <a:pPr lvl="1"/>
            <a:r>
              <a:rPr lang="en-US" sz="2400" b="1" dirty="0">
                <a:latin typeface="Times New Roman" panose="02020603050405020304" pitchFamily="18" charset="0"/>
                <a:cs typeface="Times New Roman" panose="02020603050405020304" pitchFamily="18" charset="0"/>
              </a:rPr>
              <a:t>Physical Level or Internal Level</a:t>
            </a:r>
          </a:p>
          <a:p>
            <a:pPr lvl="1"/>
            <a:r>
              <a:rPr lang="en-US" sz="2400" b="1" dirty="0">
                <a:latin typeface="Times New Roman" panose="02020603050405020304" pitchFamily="18" charset="0"/>
                <a:cs typeface="Times New Roman" panose="02020603050405020304" pitchFamily="18" charset="0"/>
              </a:rPr>
              <a:t>Logical Level or Conceptual Level</a:t>
            </a:r>
          </a:p>
          <a:p>
            <a:pPr lvl="1"/>
            <a:r>
              <a:rPr lang="en-US" sz="2400" b="1" dirty="0">
                <a:latin typeface="Times New Roman" panose="02020603050405020304" pitchFamily="18" charset="0"/>
                <a:cs typeface="Times New Roman" panose="02020603050405020304" pitchFamily="18" charset="0"/>
              </a:rPr>
              <a:t>View Level or External Level</a:t>
            </a:r>
          </a:p>
          <a:p>
            <a:pPr lvl="1"/>
            <a:r>
              <a:rPr lang="en-US" sz="2400" dirty="0">
                <a:latin typeface="Times New Roman" panose="02020603050405020304" pitchFamily="18" charset="0"/>
                <a:cs typeface="Times New Roman" panose="02020603050405020304" pitchFamily="18" charset="0"/>
              </a:rPr>
              <a:t>These are known as three-schema architecture</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dirty="0"/>
              <a:t>12/24/2023</a:t>
            </a: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dirty="0">
                <a:solidFill>
                  <a:schemeClr val="tx2"/>
                </a:solidFill>
                <a:latin typeface="+mn-lt"/>
                <a:ea typeface="+mn-ea"/>
                <a:cs typeface="+mn-cs"/>
              </a:rPr>
              <a:t>Introduction to DBMS | Lecture 3</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a:t>
            </a:fld>
            <a:endParaRPr lang="en-US" dirty="0"/>
          </a:p>
        </p:txBody>
      </p:sp>
    </p:spTree>
    <p:extLst>
      <p:ext uri="{BB962C8B-B14F-4D97-AF65-F5344CB8AC3E}">
        <p14:creationId xmlns:p14="http://schemas.microsoft.com/office/powerpoint/2010/main" val="66725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Physical Level or Internal Level</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lstStyle/>
          <a:p>
            <a:r>
              <a:rPr lang="en-US" dirty="0">
                <a:latin typeface="Times New Roman" panose="02020603050405020304" pitchFamily="18" charset="0"/>
                <a:cs typeface="Times New Roman" panose="02020603050405020304" pitchFamily="18" charset="0"/>
              </a:rPr>
              <a:t>It is the lowest level of abstraction.</a:t>
            </a:r>
          </a:p>
          <a:p>
            <a:r>
              <a:rPr lang="en-US" dirty="0">
                <a:latin typeface="Times New Roman" panose="02020603050405020304" pitchFamily="18" charset="0"/>
                <a:cs typeface="Times New Roman" panose="02020603050405020304" pitchFamily="18" charset="0"/>
              </a:rPr>
              <a:t>It describes how the data in the database are actually stored.</a:t>
            </a:r>
          </a:p>
          <a:p>
            <a:r>
              <a:rPr lang="en-US" dirty="0">
                <a:latin typeface="Times New Roman" panose="02020603050405020304" pitchFamily="18" charset="0"/>
                <a:cs typeface="Times New Roman" panose="02020603050405020304" pitchFamily="18" charset="0"/>
              </a:rPr>
              <a:t>This level describes complex low-level data structures in detail and is concerned with the way the data is physically stored.</a:t>
            </a:r>
          </a:p>
          <a:p>
            <a:r>
              <a:rPr lang="en-US" dirty="0">
                <a:latin typeface="Times New Roman" panose="02020603050405020304" pitchFamily="18" charset="0"/>
                <a:cs typeface="Times New Roman" panose="02020603050405020304" pitchFamily="18" charset="0"/>
              </a:rPr>
              <a:t>Data only exists at physical level</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dirty="0"/>
              <a:t>12/24/2023</a:t>
            </a: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dirty="0">
                <a:solidFill>
                  <a:schemeClr val="tx2"/>
                </a:solidFill>
                <a:latin typeface="+mn-lt"/>
                <a:ea typeface="+mn-ea"/>
                <a:cs typeface="+mn-cs"/>
              </a:rPr>
              <a:t>Introduction to DBMS | Lecture 3</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4</a:t>
            </a:fld>
            <a:endParaRPr lang="en-US" dirty="0"/>
          </a:p>
        </p:txBody>
      </p:sp>
    </p:spTree>
    <p:extLst>
      <p:ext uri="{BB962C8B-B14F-4D97-AF65-F5344CB8AC3E}">
        <p14:creationId xmlns:p14="http://schemas.microsoft.com/office/powerpoint/2010/main" val="2000565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Logical Level or Conceptual Level:</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lstStyle/>
          <a:p>
            <a:r>
              <a:rPr lang="en-US" dirty="0">
                <a:latin typeface="Times New Roman" panose="02020603050405020304" pitchFamily="18" charset="0"/>
                <a:cs typeface="Times New Roman" panose="02020603050405020304" pitchFamily="18" charset="0"/>
              </a:rPr>
              <a:t>This is the next higher level of abstraction and describes what data are stored in the database, and what relationships exist among those data.</a:t>
            </a:r>
          </a:p>
          <a:p>
            <a:r>
              <a:rPr lang="en-US" dirty="0">
                <a:latin typeface="Times New Roman" panose="02020603050405020304" pitchFamily="18" charset="0"/>
                <a:cs typeface="Times New Roman" panose="02020603050405020304" pitchFamily="18" charset="0"/>
              </a:rPr>
              <a:t>It describes the structure of whole database and hides details of physical storage structure.</a:t>
            </a:r>
          </a:p>
          <a:p>
            <a:r>
              <a:rPr lang="en-US" dirty="0">
                <a:latin typeface="Times New Roman" panose="02020603050405020304" pitchFamily="18" charset="0"/>
                <a:cs typeface="Times New Roman" panose="02020603050405020304" pitchFamily="18" charset="0"/>
              </a:rPr>
              <a:t>It concentrates on describing entities, data types, relationships, attributes and constraints.</a:t>
            </a:r>
          </a:p>
          <a:p>
            <a:r>
              <a:rPr lang="en-US" dirty="0">
                <a:latin typeface="Times New Roman" panose="02020603050405020304" pitchFamily="18" charset="0"/>
                <a:cs typeface="Times New Roman" panose="02020603050405020304" pitchFamily="18" charset="0"/>
              </a:rPr>
              <a:t>All of the views must be derivable from this conceptual schema. </a:t>
            </a:r>
          </a:p>
          <a:p>
            <a:r>
              <a:rPr lang="en-US" dirty="0">
                <a:latin typeface="Times New Roman" panose="02020603050405020304" pitchFamily="18" charset="0"/>
                <a:cs typeface="Times New Roman" panose="02020603050405020304" pitchFamily="18" charset="0"/>
              </a:rPr>
              <a:t>Database administrators, who must decide what information to keep in the database, use the logical level of abstraction</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dirty="0"/>
              <a:t>12/24/2023</a:t>
            </a: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dirty="0">
                <a:solidFill>
                  <a:schemeClr val="tx2"/>
                </a:solidFill>
                <a:latin typeface="+mn-lt"/>
                <a:ea typeface="+mn-ea"/>
                <a:cs typeface="+mn-cs"/>
              </a:rPr>
              <a:t>Introduction to DBMS | Lecture 3</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5</a:t>
            </a:fld>
            <a:endParaRPr lang="en-US" dirty="0"/>
          </a:p>
        </p:txBody>
      </p:sp>
    </p:spTree>
    <p:extLst>
      <p:ext uri="{BB962C8B-B14F-4D97-AF65-F5344CB8AC3E}">
        <p14:creationId xmlns:p14="http://schemas.microsoft.com/office/powerpoint/2010/main" val="1917515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View Level or External Level</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lstStyle/>
          <a:p>
            <a:r>
              <a:rPr lang="en-US" dirty="0">
                <a:latin typeface="Times New Roman" panose="02020603050405020304" pitchFamily="18" charset="0"/>
                <a:cs typeface="Times New Roman" panose="02020603050405020304" pitchFamily="18" charset="0"/>
              </a:rPr>
              <a:t>It is the highest level of abstraction and is concerned with the way the data is seen by individual users. </a:t>
            </a:r>
          </a:p>
          <a:p>
            <a:r>
              <a:rPr lang="en-US" dirty="0">
                <a:latin typeface="Times New Roman" panose="02020603050405020304" pitchFamily="18" charset="0"/>
                <a:cs typeface="Times New Roman" panose="02020603050405020304" pitchFamily="18" charset="0"/>
              </a:rPr>
              <a:t>This level simplifies the users’ interaction with the system. </a:t>
            </a:r>
          </a:p>
          <a:p>
            <a:r>
              <a:rPr lang="en-US" dirty="0">
                <a:latin typeface="Times New Roman" panose="02020603050405020304" pitchFamily="18" charset="0"/>
                <a:cs typeface="Times New Roman" panose="02020603050405020304" pitchFamily="18" charset="0"/>
              </a:rPr>
              <a:t>It includes several user views and hence is guided by the end user requirement. </a:t>
            </a:r>
          </a:p>
          <a:p>
            <a:r>
              <a:rPr lang="en-US" dirty="0">
                <a:latin typeface="Times New Roman" panose="02020603050405020304" pitchFamily="18" charset="0"/>
                <a:cs typeface="Times New Roman" panose="02020603050405020304" pitchFamily="18" charset="0"/>
              </a:rPr>
              <a:t>It describes only those part of the database in which the users are interested and hides rest of all from those users.</a:t>
            </a:r>
          </a:p>
          <a:p>
            <a:r>
              <a:rPr lang="en-US" dirty="0">
                <a:latin typeface="Times New Roman" panose="02020603050405020304" pitchFamily="18" charset="0"/>
                <a:cs typeface="Times New Roman" panose="02020603050405020304" pitchFamily="18" charset="0"/>
              </a:rPr>
              <a:t>Each user group refers to its own external schema.</a:t>
            </a:r>
          </a:p>
          <a:p>
            <a:r>
              <a:rPr lang="en-US" sz="2000" dirty="0">
                <a:latin typeface="Times New Roman" panose="02020603050405020304" pitchFamily="18" charset="0"/>
                <a:cs typeface="Times New Roman" panose="02020603050405020304" pitchFamily="18" charset="0"/>
              </a:rPr>
              <a:t>The overall design of the database which is not expected to change frequently is called the database schema.</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dirty="0"/>
              <a:t>12/24/2023</a:t>
            </a: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dirty="0">
                <a:solidFill>
                  <a:schemeClr val="tx2"/>
                </a:solidFill>
                <a:latin typeface="+mn-lt"/>
                <a:ea typeface="+mn-ea"/>
                <a:cs typeface="+mn-cs"/>
              </a:rPr>
              <a:t>Introduction to DBMS | Lecture 3</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6</a:t>
            </a:fld>
            <a:endParaRPr lang="en-US" dirty="0"/>
          </a:p>
        </p:txBody>
      </p:sp>
    </p:spTree>
    <p:extLst>
      <p:ext uri="{BB962C8B-B14F-4D97-AF65-F5344CB8AC3E}">
        <p14:creationId xmlns:p14="http://schemas.microsoft.com/office/powerpoint/2010/main" val="4009154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Rectangle 18">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Rectangle 20">
            <a:extLst>
              <a:ext uri="{FF2B5EF4-FFF2-40B4-BE49-F238E27FC236}">
                <a16:creationId xmlns:a16="http://schemas.microsoft.com/office/drawing/2014/main" id="{1335D9B3-B2C5-40E1-BFF9-E01D0DB42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18288"/>
            <a:ext cx="685800" cy="685800"/>
          </a:xfrm>
        </p:spPr>
        <p:txBody>
          <a:bodyPr vert="horz" lIns="91440" tIns="45720" rIns="91440" bIns="45720" rtlCol="0" anchor="ctr">
            <a:normAutofit/>
          </a:bodyPr>
          <a:lstStyle/>
          <a:p>
            <a:pPr>
              <a:spcAft>
                <a:spcPts val="600"/>
              </a:spcAft>
            </a:pPr>
            <a:fld id="{3A4F6043-7A67-491B-98BC-F933DED7226D}" type="slidenum">
              <a:rPr lang="en-US" smtClean="0"/>
              <a:pPr>
                <a:spcAft>
                  <a:spcPts val="600"/>
                </a:spcAft>
              </a:pPr>
              <a:t>7</a:t>
            </a:fld>
            <a:endParaRPr lang="en-US"/>
          </a:p>
        </p:txBody>
      </p:sp>
      <p:sp>
        <p:nvSpPr>
          <p:cNvPr id="12" name="Content Placeholder 11">
            <a:extLst>
              <a:ext uri="{FF2B5EF4-FFF2-40B4-BE49-F238E27FC236}">
                <a16:creationId xmlns:a16="http://schemas.microsoft.com/office/drawing/2014/main" id="{E9723A97-DB53-FC3D-A2FE-7AC0D82E370D}"/>
              </a:ext>
            </a:extLst>
          </p:cNvPr>
          <p:cNvSpPr>
            <a:spLocks noGrp="1"/>
          </p:cNvSpPr>
          <p:nvPr>
            <p:ph sz="half" idx="1"/>
          </p:nvPr>
        </p:nvSpPr>
        <p:spPr>
          <a:xfrm>
            <a:off x="444080" y="1774507"/>
            <a:ext cx="5651920" cy="3940492"/>
          </a:xfrm>
        </p:spPr>
        <p:txBody>
          <a:bodyPr vert="horz" lIns="91440" tIns="45720" rIns="91440" bIns="45720" rtlCol="0" anchor="t">
            <a:normAutofit/>
          </a:bodyPr>
          <a:lstStyle/>
          <a:p>
            <a:pPr indent="-228600">
              <a:buFont typeface="Wingdings 2" panose="05020102010507070707" pitchFamily="18" charset="2"/>
              <a:buChar char=""/>
            </a:pPr>
            <a:r>
              <a:rPr lang="en-US" dirty="0">
                <a:solidFill>
                  <a:schemeClr val="tx1"/>
                </a:solidFill>
                <a:latin typeface="Times New Roman" panose="02020603050405020304" pitchFamily="18" charset="0"/>
                <a:cs typeface="Times New Roman" panose="02020603050405020304" pitchFamily="18" charset="0"/>
              </a:rPr>
              <a:t>The DBMS must transform a request specified on an external schema into a request against the conceptual schema, </a:t>
            </a:r>
          </a:p>
          <a:p>
            <a:pPr indent="-228600">
              <a:buFont typeface="Wingdings 2" panose="05020102010507070707" pitchFamily="18" charset="2"/>
              <a:buChar char=""/>
            </a:pPr>
            <a:r>
              <a:rPr lang="en-US" dirty="0">
                <a:solidFill>
                  <a:schemeClr val="tx1"/>
                </a:solidFill>
                <a:latin typeface="Times New Roman" panose="02020603050405020304" pitchFamily="18" charset="0"/>
                <a:cs typeface="Times New Roman" panose="02020603050405020304" pitchFamily="18" charset="0"/>
              </a:rPr>
              <a:t>and then into a request on the internal schema for processing over the database.</a:t>
            </a:r>
          </a:p>
          <a:p>
            <a:pPr indent="-228600">
              <a:buFont typeface="Wingdings 2" panose="05020102010507070707" pitchFamily="18" charset="2"/>
              <a:buChar char=""/>
            </a:pPr>
            <a:r>
              <a:rPr lang="en-US" dirty="0">
                <a:solidFill>
                  <a:schemeClr val="tx1"/>
                </a:solidFill>
                <a:latin typeface="Times New Roman" panose="02020603050405020304" pitchFamily="18" charset="0"/>
                <a:cs typeface="Times New Roman" panose="02020603050405020304" pitchFamily="18" charset="0"/>
              </a:rPr>
              <a:t>The process of transforming requests and results between levels is called mapping. </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a:xfrm>
            <a:off x="422898" y="6217920"/>
            <a:ext cx="2743200" cy="640080"/>
          </a:xfrm>
        </p:spPr>
        <p:txBody>
          <a:bodyPr vert="horz" lIns="91440" tIns="45720" rIns="91440" bIns="45720" rtlCol="0" anchor="ctr">
            <a:normAutofit/>
          </a:bodyPr>
          <a:lstStyle/>
          <a:p>
            <a:pPr>
              <a:spcAft>
                <a:spcPts val="600"/>
              </a:spcAft>
            </a:pPr>
            <a:r>
              <a:rPr lang="en-US" dirty="0"/>
              <a:t>12/24/2023</a:t>
            </a:r>
          </a:p>
        </p:txBody>
      </p:sp>
      <p:sp>
        <p:nvSpPr>
          <p:cNvPr id="23" name="Rectangle 22">
            <a:extLst>
              <a:ext uri="{FF2B5EF4-FFF2-40B4-BE49-F238E27FC236}">
                <a16:creationId xmlns:a16="http://schemas.microsoft.com/office/drawing/2014/main" id="{6D95061B-ADFC-4592-8BB1-0D542F6F6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042523" y="6081915"/>
            <a:ext cx="6460098" cy="781696"/>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8" name="Content Placeholder 7" descr="A diagram of a diagram&#10;&#10;Description automatically generated">
            <a:extLst>
              <a:ext uri="{FF2B5EF4-FFF2-40B4-BE49-F238E27FC236}">
                <a16:creationId xmlns:a16="http://schemas.microsoft.com/office/drawing/2014/main" id="{35B2E5EC-3E04-42FE-0E0E-9C981ACE164B}"/>
              </a:ext>
            </a:extLst>
          </p:cNvPr>
          <p:cNvPicPr>
            <a:picLocks noChangeAspect="1"/>
          </p:cNvPicPr>
          <p:nvPr/>
        </p:nvPicPr>
        <p:blipFill>
          <a:blip r:embed="rId3"/>
          <a:stretch>
            <a:fillRect/>
          </a:stretch>
        </p:blipFill>
        <p:spPr>
          <a:xfrm>
            <a:off x="6096000" y="1774507"/>
            <a:ext cx="5406621" cy="3811452"/>
          </a:xfrm>
          <a:prstGeom prst="rect">
            <a:avLst/>
          </a:prstGeom>
        </p:spPr>
      </p:pic>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a:xfrm>
            <a:off x="3767328" y="6217920"/>
            <a:ext cx="7196328" cy="640080"/>
          </a:xfrm>
        </p:spPr>
        <p:txBody>
          <a:bodyPr vert="horz" lIns="91440" tIns="45720" rIns="91440" bIns="45720" rtlCol="0" anchor="ctr">
            <a:normAutofit/>
          </a:bodyPr>
          <a:lstStyle/>
          <a:p>
            <a:pPr>
              <a:spcAft>
                <a:spcPts val="600"/>
              </a:spcAft>
            </a:pPr>
            <a:r>
              <a:rPr lang="en-US" kern="1200" dirty="0">
                <a:solidFill>
                  <a:schemeClr val="tx2"/>
                </a:solidFill>
                <a:latin typeface="+mn-lt"/>
                <a:ea typeface="+mn-ea"/>
                <a:cs typeface="+mn-cs"/>
              </a:rPr>
              <a:t>Introduction to DBMS | Lecture 3</a:t>
            </a:r>
          </a:p>
        </p:txBody>
      </p:sp>
      <p:cxnSp>
        <p:nvCxnSpPr>
          <p:cNvPr id="25" name="Straight Connector 24">
            <a:extLst>
              <a:ext uri="{FF2B5EF4-FFF2-40B4-BE49-F238E27FC236}">
                <a16:creationId xmlns:a16="http://schemas.microsoft.com/office/drawing/2014/main" id="{2B67C3E3-D148-40AD-9F4C-431AA28ACA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30DD030-ACB5-4C2C-AD03-51D52E277D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Title 9">
            <a:extLst>
              <a:ext uri="{FF2B5EF4-FFF2-40B4-BE49-F238E27FC236}">
                <a16:creationId xmlns:a16="http://schemas.microsoft.com/office/drawing/2014/main" id="{6E1B1FDE-0F41-6EB9-E715-D27EDE1B7DB7}"/>
              </a:ext>
            </a:extLst>
          </p:cNvPr>
          <p:cNvSpPr>
            <a:spLocks noGrp="1"/>
          </p:cNvSpPr>
          <p:nvPr>
            <p:ph type="title"/>
          </p:nvPr>
        </p:nvSpPr>
        <p:spPr>
          <a:xfrm>
            <a:off x="420624" y="403225"/>
            <a:ext cx="10543032" cy="1325563"/>
          </a:xfrm>
        </p:spPr>
        <p:txBody>
          <a:bodyPr/>
          <a:lstStyle/>
          <a:p>
            <a:r>
              <a:rPr lang="en-US" dirty="0">
                <a:latin typeface="Times New Roman" panose="02020603050405020304" pitchFamily="18" charset="0"/>
                <a:cs typeface="Times New Roman" panose="02020603050405020304" pitchFamily="18" charset="0"/>
              </a:rPr>
              <a:t>Data Abstraction contd.</a:t>
            </a:r>
            <a:endParaRPr lang="en-US" dirty="0"/>
          </a:p>
        </p:txBody>
      </p:sp>
    </p:spTree>
    <p:extLst>
      <p:ext uri="{BB962C8B-B14F-4D97-AF65-F5344CB8AC3E}">
        <p14:creationId xmlns:p14="http://schemas.microsoft.com/office/powerpoint/2010/main" val="251901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77825"/>
            <a:ext cx="10543032" cy="1325563"/>
          </a:xfrm>
        </p:spPr>
        <p:txBody>
          <a:bodyPr>
            <a:normAutofit/>
          </a:bodyPr>
          <a:lstStyle/>
          <a:p>
            <a:r>
              <a:rPr lang="en-US" dirty="0">
                <a:latin typeface="Times New Roman" panose="02020603050405020304" pitchFamily="18" charset="0"/>
                <a:cs typeface="Times New Roman" panose="02020603050405020304" pitchFamily="18" charset="0"/>
              </a:rPr>
              <a:t>Data Abstraction Example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i="1" dirty="0">
                <a:latin typeface="Times New Roman" panose="02020603050405020304" pitchFamily="18" charset="0"/>
                <a:cs typeface="Times New Roman" panose="02020603050405020304" pitchFamily="18" charset="0"/>
              </a:rPr>
              <a:t>view level </a:t>
            </a:r>
          </a:p>
          <a:p>
            <a:pPr lvl="1">
              <a:lnSpc>
                <a:spcPct val="100000"/>
              </a:lnSpc>
            </a:pPr>
            <a:r>
              <a:rPr lang="en-US" sz="2400" dirty="0">
                <a:latin typeface="Times New Roman" panose="02020603050405020304" pitchFamily="18" charset="0"/>
                <a:cs typeface="Times New Roman" panose="02020603050405020304" pitchFamily="18" charset="0"/>
              </a:rPr>
              <a:t>View result </a:t>
            </a:r>
          </a:p>
          <a:p>
            <a:pPr lvl="1">
              <a:lnSpc>
                <a:spcPct val="100000"/>
              </a:lnSpc>
            </a:pPr>
            <a:r>
              <a:rPr lang="en-US" sz="2400" dirty="0">
                <a:latin typeface="Times New Roman" panose="02020603050405020304" pitchFamily="18" charset="0"/>
                <a:cs typeface="Times New Roman" panose="02020603050405020304" pitchFamily="18" charset="0"/>
              </a:rPr>
              <a:t>View student information </a:t>
            </a:r>
          </a:p>
          <a:p>
            <a:r>
              <a:rPr lang="en-US" i="1" dirty="0">
                <a:latin typeface="Times New Roman" panose="02020603050405020304" pitchFamily="18" charset="0"/>
                <a:cs typeface="Times New Roman" panose="02020603050405020304" pitchFamily="18" charset="0"/>
              </a:rPr>
              <a:t>logical level: entire database schema </a:t>
            </a:r>
          </a:p>
          <a:p>
            <a:pPr lvl="1">
              <a:lnSpc>
                <a:spcPct val="100000"/>
              </a:lnSpc>
            </a:pPr>
            <a:r>
              <a:rPr lang="en-US" sz="2400" dirty="0">
                <a:latin typeface="Times New Roman" panose="02020603050405020304" pitchFamily="18" charset="0"/>
                <a:cs typeface="Times New Roman" panose="02020603050405020304" pitchFamily="18" charset="0"/>
              </a:rPr>
              <a:t>Courses (</a:t>
            </a:r>
            <a:r>
              <a:rPr lang="en-US" sz="2400" dirty="0" err="1">
                <a:latin typeface="Times New Roman" panose="02020603050405020304" pitchFamily="18" charset="0"/>
                <a:cs typeface="Times New Roman" panose="02020603050405020304" pitchFamily="18" charset="0"/>
              </a:rPr>
              <a:t>CourseNo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CourseName</a:t>
            </a:r>
            <a:r>
              <a:rPr lang="en-US" sz="2400" dirty="0">
                <a:latin typeface="Times New Roman" panose="02020603050405020304" pitchFamily="18" charset="0"/>
                <a:cs typeface="Times New Roman" panose="02020603050405020304" pitchFamily="18" charset="0"/>
              </a:rPr>
              <a:t>, Credits, Dept) </a:t>
            </a:r>
          </a:p>
          <a:p>
            <a:pPr lvl="1">
              <a:lnSpc>
                <a:spcPct val="100000"/>
              </a:lnSpc>
            </a:pPr>
            <a:r>
              <a:rPr lang="en-US" sz="2400" dirty="0">
                <a:latin typeface="Times New Roman" panose="02020603050405020304" pitchFamily="18" charset="0"/>
                <a:cs typeface="Times New Roman" panose="02020603050405020304" pitchFamily="18" charset="0"/>
              </a:rPr>
              <a:t>Student (</a:t>
            </a:r>
            <a:r>
              <a:rPr lang="en-US" sz="2400" dirty="0" err="1">
                <a:latin typeface="Times New Roman" panose="02020603050405020304" pitchFamily="18" charset="0"/>
                <a:cs typeface="Times New Roman" panose="02020603050405020304" pitchFamily="18" charset="0"/>
              </a:rPr>
              <a:t>StudentID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Lname</a:t>
            </a:r>
            <a:r>
              <a:rPr lang="en-US" sz="2400" dirty="0">
                <a:latin typeface="Times New Roman" panose="02020603050405020304" pitchFamily="18" charset="0"/>
                <a:cs typeface="Times New Roman" panose="02020603050405020304" pitchFamily="18" charset="0"/>
              </a:rPr>
              <a:t>, Fname, Level, Major) </a:t>
            </a:r>
          </a:p>
          <a:p>
            <a:pPr lvl="1">
              <a:lnSpc>
                <a:spcPct val="100000"/>
              </a:lnSpc>
            </a:pPr>
            <a:r>
              <a:rPr lang="en-US" sz="2400" dirty="0">
                <a:latin typeface="Times New Roman" panose="02020603050405020304" pitchFamily="18" charset="0"/>
                <a:cs typeface="Times New Roman" panose="02020603050405020304" pitchFamily="18" charset="0"/>
              </a:rPr>
              <a:t>Grade (</a:t>
            </a:r>
            <a:r>
              <a:rPr lang="en-US" sz="2400" dirty="0" err="1">
                <a:latin typeface="Times New Roman" panose="02020603050405020304" pitchFamily="18" charset="0"/>
                <a:cs typeface="Times New Roman" panose="02020603050405020304" pitchFamily="18" charset="0"/>
              </a:rPr>
              <a:t>StudentID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CourseNo</a:t>
            </a:r>
            <a:r>
              <a:rPr lang="en-US" sz="2400" dirty="0">
                <a:latin typeface="Times New Roman" panose="02020603050405020304" pitchFamily="18" charset="0"/>
                <a:cs typeface="Times New Roman" panose="02020603050405020304" pitchFamily="18" charset="0"/>
              </a:rPr>
              <a:t>, mark) </a:t>
            </a:r>
          </a:p>
          <a:p>
            <a:r>
              <a:rPr lang="en-US" i="1" dirty="0">
                <a:latin typeface="Times New Roman" panose="02020603050405020304" pitchFamily="18" charset="0"/>
                <a:cs typeface="Times New Roman" panose="02020603050405020304" pitchFamily="18" charset="0"/>
              </a:rPr>
              <a:t>physical level: </a:t>
            </a:r>
          </a:p>
          <a:p>
            <a:pPr lvl="1">
              <a:lnSpc>
                <a:spcPct val="100000"/>
              </a:lnSpc>
            </a:pPr>
            <a:r>
              <a:rPr lang="en-US" sz="2400" dirty="0">
                <a:latin typeface="Times New Roman" panose="02020603050405020304" pitchFamily="18" charset="0"/>
                <a:cs typeface="Times New Roman" panose="02020603050405020304" pitchFamily="18" charset="0"/>
              </a:rPr>
              <a:t>how these tables are stored, how many bytes it required etc.</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dirty="0"/>
              <a:t>12/24/2023</a:t>
            </a: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dirty="0">
                <a:solidFill>
                  <a:schemeClr val="tx2"/>
                </a:solidFill>
                <a:latin typeface="+mn-lt"/>
                <a:ea typeface="+mn-ea"/>
                <a:cs typeface="+mn-cs"/>
              </a:rPr>
              <a:t>Introduction to DBMS | Lecture 3</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8</a:t>
            </a:fld>
            <a:endParaRPr lang="en-US" dirty="0"/>
          </a:p>
        </p:txBody>
      </p:sp>
    </p:spTree>
    <p:extLst>
      <p:ext uri="{BB962C8B-B14F-4D97-AF65-F5344CB8AC3E}">
        <p14:creationId xmlns:p14="http://schemas.microsoft.com/office/powerpoint/2010/main" val="2765123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77825"/>
            <a:ext cx="10543032" cy="1325563"/>
          </a:xfrm>
        </p:spPr>
        <p:txBody>
          <a:bodyPr>
            <a:normAutofit/>
          </a:bodyPr>
          <a:lstStyle/>
          <a:p>
            <a:r>
              <a:rPr lang="en-US" dirty="0">
                <a:latin typeface="Times New Roman" panose="02020603050405020304" pitchFamily="18" charset="0"/>
                <a:cs typeface="Times New Roman" panose="02020603050405020304" pitchFamily="18" charset="0"/>
              </a:rPr>
              <a:t>Data Abstraction Example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i="1" dirty="0">
                <a:latin typeface="Times New Roman" panose="02020603050405020304" pitchFamily="18" charset="0"/>
                <a:cs typeface="Times New Roman" panose="02020603050405020304" pitchFamily="18" charset="0"/>
              </a:rPr>
              <a:t>view level </a:t>
            </a:r>
            <a:r>
              <a:rPr lang="en-US" sz="2400" dirty="0">
                <a:latin typeface="Times New Roman" panose="02020603050405020304" pitchFamily="18" charset="0"/>
                <a:cs typeface="Times New Roman" panose="02020603050405020304" pitchFamily="18" charset="0"/>
              </a:rPr>
              <a:t> </a:t>
            </a:r>
          </a:p>
          <a:p>
            <a:pPr lvl="1">
              <a:lnSpc>
                <a:spcPct val="100000"/>
              </a:lnSpc>
            </a:pPr>
            <a:r>
              <a:rPr lang="en-US" sz="2400" dirty="0">
                <a:latin typeface="Times New Roman" panose="02020603050405020304" pitchFamily="18" charset="0"/>
                <a:cs typeface="Times New Roman" panose="02020603050405020304" pitchFamily="18" charset="0"/>
              </a:rPr>
              <a:t>View student information </a:t>
            </a:r>
          </a:p>
          <a:p>
            <a:r>
              <a:rPr lang="en-US" sz="2400" b="1" dirty="0">
                <a:latin typeface="Times New Roman" panose="02020603050405020304" pitchFamily="18" charset="0"/>
                <a:cs typeface="Times New Roman" panose="02020603050405020304" pitchFamily="18" charset="0"/>
              </a:rPr>
              <a:t>CREATE VIEW </a:t>
            </a:r>
            <a:r>
              <a:rPr lang="en-US" sz="2400" b="1" dirty="0" err="1">
                <a:latin typeface="Times New Roman" panose="02020603050405020304" pitchFamily="18" charset="0"/>
                <a:cs typeface="Times New Roman" panose="02020603050405020304" pitchFamily="18" charset="0"/>
              </a:rPr>
              <a:t>StudentInformation</a:t>
            </a:r>
            <a:r>
              <a:rPr lang="en-US" sz="2400" b="1" dirty="0">
                <a:latin typeface="Times New Roman" panose="02020603050405020304" pitchFamily="18" charset="0"/>
                <a:cs typeface="Times New Roman" panose="02020603050405020304" pitchFamily="18" charset="0"/>
              </a:rPr>
              <a:t> AS</a:t>
            </a:r>
          </a:p>
          <a:p>
            <a:r>
              <a:rPr lang="en-US" sz="2400" b="1" dirty="0">
                <a:latin typeface="Times New Roman" panose="02020603050405020304" pitchFamily="18" charset="0"/>
                <a:cs typeface="Times New Roman" panose="02020603050405020304" pitchFamily="18" charset="0"/>
              </a:rPr>
              <a:t>SELECT </a:t>
            </a:r>
            <a:r>
              <a:rPr lang="en-US" sz="2400" b="1" dirty="0" err="1">
                <a:latin typeface="Times New Roman" panose="02020603050405020304" pitchFamily="18" charset="0"/>
                <a:cs typeface="Times New Roman" panose="02020603050405020304" pitchFamily="18" charset="0"/>
              </a:rPr>
              <a:t>StudentID</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Lname</a:t>
            </a:r>
            <a:r>
              <a:rPr lang="en-US" sz="2400" b="1" dirty="0">
                <a:latin typeface="Times New Roman" panose="02020603050405020304" pitchFamily="18" charset="0"/>
                <a:cs typeface="Times New Roman" panose="02020603050405020304" pitchFamily="18" charset="0"/>
              </a:rPr>
              <a:t>, Fname, Level, Major</a:t>
            </a:r>
          </a:p>
          <a:p>
            <a:r>
              <a:rPr lang="en-US" sz="2400" b="1" dirty="0">
                <a:latin typeface="Times New Roman" panose="02020603050405020304" pitchFamily="18" charset="0"/>
                <a:cs typeface="Times New Roman" panose="02020603050405020304" pitchFamily="18" charset="0"/>
              </a:rPr>
              <a:t>FROM Student;</a:t>
            </a:r>
          </a:p>
          <a:p>
            <a:r>
              <a:rPr lang="en-US" sz="2400" dirty="0">
                <a:latin typeface="Times New Roman" panose="02020603050405020304" pitchFamily="18" charset="0"/>
                <a:cs typeface="Times New Roman" panose="02020603050405020304" pitchFamily="18" charset="0"/>
              </a:rPr>
              <a:t>Users can query this view without needing to know the detailed structure of the "Student" table.</a:t>
            </a:r>
          </a:p>
          <a:p>
            <a:r>
              <a:rPr lang="en-US" sz="2400" b="1" dirty="0">
                <a:latin typeface="Times New Roman" panose="02020603050405020304" pitchFamily="18" charset="0"/>
                <a:cs typeface="Times New Roman" panose="02020603050405020304" pitchFamily="18" charset="0"/>
              </a:rPr>
              <a:t>SELECT * FROM </a:t>
            </a:r>
            <a:r>
              <a:rPr lang="en-US" sz="2400" b="1" dirty="0" err="1">
                <a:latin typeface="Times New Roman" panose="02020603050405020304" pitchFamily="18" charset="0"/>
                <a:cs typeface="Times New Roman" panose="02020603050405020304" pitchFamily="18" charset="0"/>
              </a:rPr>
              <a:t>StudentInformation</a:t>
            </a:r>
            <a:r>
              <a:rPr lang="en-US" sz="2400" b="1" dirty="0">
                <a:latin typeface="Times New Roman" panose="02020603050405020304" pitchFamily="18" charset="0"/>
                <a:cs typeface="Times New Roman" panose="02020603050405020304" pitchFamily="18" charset="0"/>
              </a:rPr>
              <a:t>;</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dirty="0"/>
              <a:t>12/24/2023</a:t>
            </a:r>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dirty="0">
                <a:solidFill>
                  <a:schemeClr val="tx2"/>
                </a:solidFill>
                <a:latin typeface="+mn-lt"/>
                <a:ea typeface="+mn-ea"/>
                <a:cs typeface="+mn-cs"/>
              </a:rPr>
              <a:t>Introduction to DBMS | Lecture 3</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9</a:t>
            </a:fld>
            <a:endParaRPr lang="en-US" dirty="0"/>
          </a:p>
        </p:txBody>
      </p:sp>
    </p:spTree>
    <p:extLst>
      <p:ext uri="{BB962C8B-B14F-4D97-AF65-F5344CB8AC3E}">
        <p14:creationId xmlns:p14="http://schemas.microsoft.com/office/powerpoint/2010/main" val="2545004558"/>
      </p:ext>
    </p:extLst>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7D1C0D-D4CE-465C-8DB2-7B2571F371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89259C4-AC71-4849-BC68-7545A45536D3}">
  <ds:schemaRefs>
    <ds:schemaRef ds:uri="http://schemas.microsoft.com/office/infopath/2007/PartnerControls"/>
    <ds:schemaRef ds:uri="http://schemas.microsoft.com/office/2006/documentManagement/types"/>
    <ds:schemaRef ds:uri="71af3243-3dd4-4a8d-8c0d-dd76da1f02a5"/>
    <ds:schemaRef ds:uri="http://purl.org/dc/elements/1.1/"/>
    <ds:schemaRef ds:uri="http://schemas.microsoft.com/sharepoint/v3"/>
    <ds:schemaRef ds:uri="230e9df3-be65-4c73-a93b-d1236ebd677e"/>
    <ds:schemaRef ds:uri="http://schemas.microsoft.com/office/2006/metadata/properties"/>
    <ds:schemaRef ds:uri="http://schemas.openxmlformats.org/package/2006/metadata/core-properties"/>
    <ds:schemaRef ds:uri="16c05727-aa75-4e4a-9b5f-8a80a1165891"/>
    <ds:schemaRef ds:uri="http://purl.org/dc/terms/"/>
    <ds:schemaRef ds:uri="http://www.w3.org/XML/1998/namespace"/>
    <ds:schemaRef ds:uri="http://purl.org/dc/dcmitype/"/>
  </ds:schemaRefs>
</ds:datastoreItem>
</file>

<file path=customXml/itemProps3.xml><?xml version="1.0" encoding="utf-8"?>
<ds:datastoreItem xmlns:ds="http://schemas.openxmlformats.org/officeDocument/2006/customXml" ds:itemID="{2A4E27A5-29EC-44AC-A353-55638DDBC56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{8564645E-7104-4F4A-BD43-E4C797E7F3DF}tf67338807_win32</Template>
  <TotalTime>266</TotalTime>
  <Words>2012</Words>
  <Application>Microsoft Office PowerPoint</Application>
  <PresentationFormat>Widescreen</PresentationFormat>
  <Paragraphs>266</Paragraphs>
  <Slides>27</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Dante</vt:lpstr>
      <vt:lpstr>Dante (Headings)2</vt:lpstr>
      <vt:lpstr>Helvetica Neue Medium</vt:lpstr>
      <vt:lpstr>Söhne</vt:lpstr>
      <vt:lpstr>Times New Roman</vt:lpstr>
      <vt:lpstr>Wingdings 2</vt:lpstr>
      <vt:lpstr>OffsetVTI</vt:lpstr>
      <vt:lpstr>Database Management System</vt:lpstr>
      <vt:lpstr>Lesson 1: Introduction to DBMS (5hrs)</vt:lpstr>
      <vt:lpstr>Data Abstraction</vt:lpstr>
      <vt:lpstr>Physical Level or Internal Level</vt:lpstr>
      <vt:lpstr>Logical Level or Conceptual Level:</vt:lpstr>
      <vt:lpstr>View Level or External Level</vt:lpstr>
      <vt:lpstr>Data Abstraction contd.</vt:lpstr>
      <vt:lpstr>Data Abstraction Example</vt:lpstr>
      <vt:lpstr>Data Abstraction Example</vt:lpstr>
      <vt:lpstr>Data Abstraction Example</vt:lpstr>
      <vt:lpstr>Data Abstraction Example</vt:lpstr>
      <vt:lpstr>Data Independence</vt:lpstr>
      <vt:lpstr>Data Independence</vt:lpstr>
      <vt:lpstr>Data Independence</vt:lpstr>
      <vt:lpstr>Data Independence Example</vt:lpstr>
      <vt:lpstr>Data Independence</vt:lpstr>
      <vt:lpstr>Database Users</vt:lpstr>
      <vt:lpstr>Database Users</vt:lpstr>
      <vt:lpstr>Database Users</vt:lpstr>
      <vt:lpstr>Database Administrator</vt:lpstr>
      <vt:lpstr>Database Administrator</vt:lpstr>
      <vt:lpstr>Application Architecture</vt:lpstr>
      <vt:lpstr>1-Tier Architecture</vt:lpstr>
      <vt:lpstr>2-Tier Architecture</vt:lpstr>
      <vt:lpstr>3-Tier Architecture</vt:lpstr>
      <vt:lpstr>END OF LECTURE 3</vt:lpstr>
      <vt:lpstr>PREVIEW FOR LECTURE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dc:title>
  <dc:creator>Shiva Kunwar</dc:creator>
  <cp:lastModifiedBy>Shiva Kunwar</cp:lastModifiedBy>
  <cp:revision>4</cp:revision>
  <dcterms:created xsi:type="dcterms:W3CDTF">2023-12-21T15:41:48Z</dcterms:created>
  <dcterms:modified xsi:type="dcterms:W3CDTF">2024-01-23T15:46:54Z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