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4"/>
  </p:sldMasterIdLst>
  <p:notesMasterIdLst>
    <p:notesMasterId r:id="rId18"/>
  </p:notesMasterIdLst>
  <p:sldIdLst>
    <p:sldId id="256" r:id="rId5"/>
    <p:sldId id="258" r:id="rId6"/>
    <p:sldId id="267" r:id="rId7"/>
    <p:sldId id="268" r:id="rId8"/>
    <p:sldId id="271" r:id="rId9"/>
    <p:sldId id="270" r:id="rId10"/>
    <p:sldId id="275" r:id="rId11"/>
    <p:sldId id="272" r:id="rId12"/>
    <p:sldId id="269" r:id="rId13"/>
    <p:sldId id="273" r:id="rId14"/>
    <p:sldId id="27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3117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141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5A7BEA50-B40D-472E-A5AA-F65BA9F8C0F9}"/>
    <pc:docChg chg="custSel delSld modSld">
      <pc:chgData name="Shiva Kunwar" userId="aebf2261f0d6e09f" providerId="LiveId" clId="{5A7BEA50-B40D-472E-A5AA-F65BA9F8C0F9}" dt="2023-12-23T13:15:08.030" v="49" actId="20577"/>
      <pc:docMkLst>
        <pc:docMk/>
      </pc:docMkLst>
      <pc:sldChg chg="modSp mod">
        <pc:chgData name="Shiva Kunwar" userId="aebf2261f0d6e09f" providerId="LiveId" clId="{5A7BEA50-B40D-472E-A5AA-F65BA9F8C0F9}" dt="2023-12-23T13:13:51.536" v="3" actId="20577"/>
        <pc:sldMkLst>
          <pc:docMk/>
          <pc:sldMk cId="513983598" sldId="256"/>
        </pc:sldMkLst>
        <pc:spChg chg="mod">
          <ac:chgData name="Shiva Kunwar" userId="aebf2261f0d6e09f" providerId="LiveId" clId="{5A7BEA50-B40D-472E-A5AA-F65BA9F8C0F9}" dt="2023-12-23T13:13:51.536" v="3" actId="20577"/>
          <ac:spMkLst>
            <pc:docMk/>
            <pc:sldMk cId="513983598" sldId="256"/>
            <ac:spMk id="11" creationId="{966A9420-2EAA-2BB1-E08B-25BFB498717E}"/>
          </ac:spMkLst>
        </pc:spChg>
      </pc:sldChg>
      <pc:sldChg chg="modSp mod">
        <pc:chgData name="Shiva Kunwar" userId="aebf2261f0d6e09f" providerId="LiveId" clId="{5A7BEA50-B40D-472E-A5AA-F65BA9F8C0F9}" dt="2023-12-23T13:14:42.141" v="29" actId="20577"/>
        <pc:sldMkLst>
          <pc:docMk/>
          <pc:sldMk cId="399910915" sldId="258"/>
        </pc:sldMkLst>
        <pc:spChg chg="mod">
          <ac:chgData name="Shiva Kunwar" userId="aebf2261f0d6e09f" providerId="LiveId" clId="{5A7BEA50-B40D-472E-A5AA-F65BA9F8C0F9}" dt="2023-12-23T13:14:23.952" v="22" actId="20577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2.141" v="29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37.223" v="27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modSp mod">
        <pc:chgData name="Shiva Kunwar" userId="aebf2261f0d6e09f" providerId="LiveId" clId="{5A7BEA50-B40D-472E-A5AA-F65BA9F8C0F9}" dt="2023-12-23T13:14:50.606" v="33" actId="20577"/>
        <pc:sldMkLst>
          <pc:docMk/>
          <pc:sldMk cId="4033552605" sldId="265"/>
        </pc:sldMkLst>
        <pc:spChg chg="mod">
          <ac:chgData name="Shiva Kunwar" userId="aebf2261f0d6e09f" providerId="LiveId" clId="{5A7BEA50-B40D-472E-A5AA-F65BA9F8C0F9}" dt="2023-12-23T13:14:04.347" v="6" actId="20577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0.606" v="33" actId="20577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07.227" v="8" actId="20577"/>
          <ac:spMkLst>
            <pc:docMk/>
            <pc:sldMk cId="4033552605" sldId="265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4:53.252" v="35" actId="20577"/>
        <pc:sldMkLst>
          <pc:docMk/>
          <pc:sldMk cId="3771641337" sldId="266"/>
        </pc:sldMkLst>
        <pc:spChg chg="mod">
          <ac:chgData name="Shiva Kunwar" userId="aebf2261f0d6e09f" providerId="LiveId" clId="{5A7BEA50-B40D-472E-A5AA-F65BA9F8C0F9}" dt="2023-12-23T13:14:17.320" v="16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3.252" v="35" actId="205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13.849" v="14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5:08.030" v="49" actId="20577"/>
        <pc:sldMkLst>
          <pc:docMk/>
          <pc:sldMk cId="66725232" sldId="267"/>
        </pc:sldMkLst>
        <pc:spChg chg="mod">
          <ac:chgData name="Shiva Kunwar" userId="aebf2261f0d6e09f" providerId="LiveId" clId="{5A7BEA50-B40D-472E-A5AA-F65BA9F8C0F9}" dt="2023-12-23T13:15:08.030" v="49" actId="20577"/>
          <ac:spMkLst>
            <pc:docMk/>
            <pc:sldMk cId="66725232" sldId="267"/>
            <ac:spMk id="2" creationId="{CDC45947-56A6-3D94-CC1B-440530BE2E79}"/>
          </ac:spMkLst>
        </pc:spChg>
        <pc:spChg chg="mod">
          <ac:chgData name="Shiva Kunwar" userId="aebf2261f0d6e09f" providerId="LiveId" clId="{5A7BEA50-B40D-472E-A5AA-F65BA9F8C0F9}" dt="2023-12-23T13:14:27.480" v="23" actId="20577"/>
          <ac:spMkLst>
            <pc:docMk/>
            <pc:sldMk cId="66725232" sldId="267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7.310" v="31" actId="20577"/>
          <ac:spMkLst>
            <pc:docMk/>
            <pc:sldMk cId="66725232" sldId="267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29.893" v="25" actId="20577"/>
          <ac:spMkLst>
            <pc:docMk/>
            <pc:sldMk cId="66725232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367653918" sldId="26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131060453" sldId="26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817541" sldId="27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000565446" sldId="27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917515243" sldId="27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009154456" sldId="27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765123200" sldId="27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1901092" sldId="27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58007340" sldId="277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826283221" sldId="27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278695420" sldId="27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45004558" sldId="28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236876371" sldId="281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8328856" sldId="28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238215219" sldId="28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841506593" sldId="28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50312172" sldId="28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19921314" sldId="28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085092" sldId="28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3421437" sldId="29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246644238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4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8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29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8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95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11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9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565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31D73-6FE4-4E4B-8D0B-E55FABBFA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524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A9F4D9-AE67-4B73-8B27-FD437564D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6467547" cy="1558680"/>
          </a:xfrm>
        </p:spPr>
        <p:txBody>
          <a:bodyPr anchor="ctr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8" name="Subtitle 24">
            <a:extLst>
              <a:ext uri="{FF2B5EF4-FFF2-40B4-BE49-F238E27FC236}">
                <a16:creationId xmlns:a16="http://schemas.microsoft.com/office/drawing/2014/main" id="{2A23FDD6-741A-4F02-B44B-70D85FCF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924" y="4476328"/>
            <a:ext cx="4046957" cy="1558673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sz="2200"/>
              <a:t>Click to edit Master subtitle style</a:t>
            </a:r>
            <a:endParaRPr lang="en-US" sz="220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42B78C-790E-4881-96BA-169A876C67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271133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6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BDB087A-3DA7-4017-A5B1-F130DC91F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5A401-D6B7-4962-876B-5DB5840E4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07326-D737-439C-9190-476F49A5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539496"/>
            <a:ext cx="4907908" cy="264043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B68F67-401D-47DB-8256-A99FC6E9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01" y="539496"/>
            <a:ext cx="4956417" cy="264043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F752DB1-6A0B-4783-9C40-800940EAFC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0624" y="3355848"/>
            <a:ext cx="5230368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4F09D8BB-76EC-4BB5-8860-21FBB2990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0992" y="3355848"/>
            <a:ext cx="5843016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DA8C2-1E19-4FCB-8656-240C92C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3352062"/>
            <a:ext cx="413642" cy="28201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1133D-7CCD-4CD4-B2BA-F05FAE174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B0F32-F444-4A9F-8575-96F5D13E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A4606-69F4-4469-B7C4-4AF495ACE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/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2D696-4404-4062-9387-925D9687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15F07E-A8F5-473A-90AC-3BF5823C0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0FC374E-BABB-4A9C-A608-04A2B9C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20256" y="1243584"/>
            <a:ext cx="4361688" cy="436168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0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7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00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3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Background Gray Rectangle">
            <a:extLst>
              <a:ext uri="{FF2B5EF4-FFF2-40B4-BE49-F238E27FC236}">
                <a16:creationId xmlns:a16="http://schemas.microsoft.com/office/drawing/2014/main" id="{B586FD74-98AC-4CA5-9E62-97DAE4C19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94E74-B403-4256-9D59-241B0C4E5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36FB9-568E-408A-B183-65F9ABF6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8"/>
            <a:ext cx="10624949" cy="1787136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437444-7076-4AEE-AB96-9C6BB85DA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7777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536502EE-A891-4CB0-9BA5-B0AC7B9AA8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40621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D45778-D0A6-415B-AA4F-03D6E429EB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1760" y="25777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93E1D509-0CBA-46BD-9192-C0403309FD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51760" y="44065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22" y="2880452"/>
            <a:ext cx="6355998" cy="3095445"/>
          </a:xfrm>
        </p:spPr>
        <p:txBody>
          <a:bodyPr anchor="t" anchorCtr="0">
            <a:normAutofit/>
          </a:bodyPr>
          <a:lstStyle>
            <a:lvl1pPr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15398" y="2577775"/>
            <a:ext cx="7676601" cy="35944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8DAB8-6232-45C1-9BC3-E99A86BD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4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5610"/>
            <a:ext cx="708823" cy="7132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EAD03C-7B1C-453F-9977-4E2DD813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551" y="540167"/>
            <a:ext cx="4616981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0C66604-16E4-4B52-80AA-A0D73512D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5468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51" y="2880452"/>
            <a:ext cx="4616981" cy="3095445"/>
          </a:xfrm>
        </p:spPr>
        <p:txBody>
          <a:bodyPr anchor="t" anchorCtr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0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6" name="Subtitle 24">
            <a:extLst>
              <a:ext uri="{FF2B5EF4-FFF2-40B4-BE49-F238E27FC236}">
                <a16:creationId xmlns:a16="http://schemas.microsoft.com/office/drawing/2014/main" id="{FFA42F70-43EA-4954-AA43-22F43175C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 descr="Tag=AccentColor&#10;Flavor=Light&#10;Target=Fill">
            <a:extLst>
              <a:ext uri="{FF2B5EF4-FFF2-40B4-BE49-F238E27FC236}">
                <a16:creationId xmlns:a16="http://schemas.microsoft.com/office/drawing/2014/main" id="{F5FCF09E-0DE5-4155-9DC0-786737CF2E1B}"/>
              </a:ext>
            </a:extLst>
          </p:cNvPr>
          <p:cNvSpPr/>
          <p:nvPr userDrawn="1"/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D3536A-3915-4B2E-B85A-9B494EEFBC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6" y="0"/>
            <a:ext cx="5020056" cy="6848856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946892" cy="4206383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2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A992A1-D012-4834-9575-CF195C29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BDB455-4C3A-4D7D-BA1B-53E54A2F8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206802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9" name="Subtitle 24">
            <a:extLst>
              <a:ext uri="{FF2B5EF4-FFF2-40B4-BE49-F238E27FC236}">
                <a16:creationId xmlns:a16="http://schemas.microsoft.com/office/drawing/2014/main" id="{D04D9E17-0E95-4027-8EDD-241B2BB1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5206802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26827B-04FD-424C-A601-BCAAD51F46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4224" y="68580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51A43274-DD11-4214-8866-5163B788CD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1416" y="255996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63E02E81-5AE8-46D6-942E-52D16C8CB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1416" y="4416192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8B021-326C-466B-A929-7282AA793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72" y="685799"/>
            <a:ext cx="687327" cy="174790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33741E-9972-4C5E-B592-7570CD3CC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C6A56C-39A6-4FDE-BD90-66B344C06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760"/>
            <a:ext cx="11067089" cy="1325880"/>
          </a:xfrm>
        </p:spPr>
        <p:txBody>
          <a:bodyPr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sz="5200"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2462114-8669-43BC-B4E2-2721F7F370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2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88BD3B0-8831-43B7-B5A9-3F692192A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624" y="3971853"/>
            <a:ext cx="2642616" cy="877824"/>
          </a:xfrm>
        </p:spPr>
        <p:txBody>
          <a:bodyPr anchor="b" anchorCtr="0">
            <a:normAutofit/>
          </a:bodyPr>
          <a:lstStyle>
            <a:lvl1pPr>
              <a:buNone/>
              <a:defRPr sz="2000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0625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E9A9694E-7001-4575-9F4C-663629B0A7C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27832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4183588-657C-4472-8112-7A2B55E2E7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783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5900E07-5526-44B5-BD49-95414B120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22783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5AD1D716-DEC7-4756-8417-259B5EAA7EA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4418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5E05DC2B-9AC8-4E27-A870-E3E9BBCF4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44184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3C6B231-0427-4DBE-AE82-31CC424FC66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44184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7FC7F9C-D486-450B-B0F9-3EE9789C896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51392" y="2020920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9A466F23-EDAE-477E-B8D1-C9E81E6D1B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139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C8ADF02-C47F-4077-865D-D057627A9E3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85139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60FCC-CBCE-4F8E-84A2-B29CA5DAD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D8AF1F-4C5C-4C08-894E-00850C38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">
            <a:extLst>
              <a:ext uri="{FF2B5EF4-FFF2-40B4-BE49-F238E27FC236}">
                <a16:creationId xmlns:a16="http://schemas.microsoft.com/office/drawing/2014/main" id="{A53A46AB-E26C-4F66-A0B8-4CDBD5F4011C}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 descr="Tag=AccentColor&#10;Flavor=Light&#10;Target=Line">
            <a:extLst>
              <a:ext uri="{FF2B5EF4-FFF2-40B4-BE49-F238E27FC236}">
                <a16:creationId xmlns:a16="http://schemas.microsoft.com/office/drawing/2014/main" id="{91B558DC-6718-44D0-992F-3EF710C6A72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Tag=AccentColor&#10;Flavor=Light&#10;Target=Line">
            <a:extLst>
              <a:ext uri="{FF2B5EF4-FFF2-40B4-BE49-F238E27FC236}">
                <a16:creationId xmlns:a16="http://schemas.microsoft.com/office/drawing/2014/main" id="{8957C00F-B052-4CA9-BD41-08B7B9AD505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Tag=AccentColor&#10;Flavor=Light&#10;Target=Fill">
            <a:extLst>
              <a:ext uri="{FF2B5EF4-FFF2-40B4-BE49-F238E27FC236}">
                <a16:creationId xmlns:a16="http://schemas.microsoft.com/office/drawing/2014/main" id="{3065995A-ADFA-424E-8E79-060CD9CD1880}"/>
              </a:ext>
            </a:extLst>
          </p:cNvPr>
          <p:cNvSpPr/>
          <p:nvPr userDrawn="1"/>
        </p:nvSpPr>
        <p:spPr>
          <a:xfrm rot="10800000">
            <a:off x="11492523" y="0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3651" y="1690688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3651" y="2514600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D0520DAB-C1D4-4D6C-A6DC-D7EC7DD52AD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Tag=AccentColor&#10;Flavor=Light&#10;Target=Line">
            <a:extLst>
              <a:ext uri="{FF2B5EF4-FFF2-40B4-BE49-F238E27FC236}">
                <a16:creationId xmlns:a16="http://schemas.microsoft.com/office/drawing/2014/main" id="{C30EEEA8-859F-4EA5-BF79-BCCA444C5E9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948393-0FB5-4969-8C1D-8D80A6884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6679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ACFC3A6-17FC-4040-AC3E-76E9975C5A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6679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0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6" r:id="rId2"/>
    <p:sldLayoutId id="2147483808" r:id="rId3"/>
    <p:sldLayoutId id="2147483817" r:id="rId4"/>
    <p:sldLayoutId id="2147483795" r:id="rId5"/>
    <p:sldLayoutId id="2147483811" r:id="rId6"/>
    <p:sldLayoutId id="2147483816" r:id="rId7"/>
    <p:sldLayoutId id="2147483812" r:id="rId8"/>
    <p:sldLayoutId id="2147483813" r:id="rId9"/>
    <p:sldLayoutId id="2147483814" r:id="rId10"/>
    <p:sldLayoutId id="2147483815" r:id="rId11"/>
    <p:sldLayoutId id="2147483794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llpapercave.com/analysis-wallpaper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.KUNWAR@HOTMAIL.COM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1EEA-542C-DBA5-0F03-47421732B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7187723" cy="1558680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56970-010C-D66F-1469-B2F0870F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7569" y="4476328"/>
            <a:ext cx="3336312" cy="1558673"/>
          </a:xfrm>
        </p:spPr>
        <p:txBody>
          <a:bodyPr/>
          <a:lstStyle/>
          <a:p>
            <a:r>
              <a:rPr lang="en-US" dirty="0"/>
              <a:t>Er. Shiva Kunwar</a:t>
            </a:r>
          </a:p>
          <a:p>
            <a:r>
              <a:rPr lang="en-US" dirty="0"/>
              <a:t>Lecturer, GU</a:t>
            </a:r>
          </a:p>
        </p:txBody>
      </p:sp>
      <p:pic>
        <p:nvPicPr>
          <p:cNvPr id="10" name="Picture Placeholder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0D749EE-7F5D-607E-7CF3-5F30BC3F34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8858" b="18858"/>
          <a:stretch>
            <a:fillRect/>
          </a:stretch>
        </p:blipFill>
        <p:spPr/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66A9420-2EAA-2BB1-E08B-25BFB498717E}"/>
              </a:ext>
            </a:extLst>
          </p:cNvPr>
          <p:cNvSpPr txBox="1">
            <a:spLocks/>
          </p:cNvSpPr>
          <p:nvPr/>
        </p:nvSpPr>
        <p:spPr>
          <a:xfrm>
            <a:off x="451927" y="4271133"/>
            <a:ext cx="1822659" cy="66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5139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DCL – Data Control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tasks that come under DCL: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give user access privileges to a database.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take back permissions from the user.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the following operations which have the authorization of Revoke: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CONNECT, INSERT, USAGE, EXECUTE, DELETE, UPDATE and SELECT.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62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 – Transaction Control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 is used to run the changes made by the DML statement.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 can be grouped into a logical transaction.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tasks that come under TCL: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save the transaction on the database.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restore the database to original since the last Commit.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save the data on the temporary basis in the database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1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LECTURE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661739"/>
            <a:ext cx="9848887" cy="222525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SHIVA.KUNWAR@HOTMAIL.COM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+977-9819123654</a:t>
            </a:r>
          </a:p>
          <a:p>
            <a:pPr indent="-228600" algn="ctr">
              <a:buFont typeface="Wingdings 2" panose="05020102010507070707" pitchFamily="18" charset="2"/>
              <a:buChar char="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 code 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drbzdcf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4</a:t>
            </a:r>
          </a:p>
        </p:txBody>
      </p:sp>
    </p:spTree>
    <p:extLst>
      <p:ext uri="{BB962C8B-B14F-4D97-AF65-F5344CB8AC3E}">
        <p14:creationId xmlns:p14="http://schemas.microsoft.com/office/powerpoint/2010/main" val="403355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FOR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429000"/>
            <a:ext cx="9848887" cy="24579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SESSION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4</a:t>
            </a:r>
          </a:p>
        </p:txBody>
      </p:sp>
    </p:spTree>
    <p:extLst>
      <p:ext uri="{BB962C8B-B14F-4D97-AF65-F5344CB8AC3E}">
        <p14:creationId xmlns:p14="http://schemas.microsoft.com/office/powerpoint/2010/main" val="377164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Introduction to DBMS (5hrs)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Database and DBMS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and Applications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and Independence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Users and Administrator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Architecture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Database Language (DDL, DML, DCL) + Lab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Database Language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DBMS has appropriate languages and interfaces to express database queries and updates.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languages can be used to read, store and update the data in the database.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database languages are :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– Data Definition Language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– Data Manipulation Language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DCL – Data Control Language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 – Transaction Control Language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– 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DDL is used to define and manage the structure of the database.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views, and indexes.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structure of existing tables.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constraints (e.g., primary keys, foreign keys).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is used to store the information of metadata like the number of tables and schemas, their names, indexes, columns in each table, constraints, etc.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6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– 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tasks that come under DDL: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create database and its objects in the database.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alter the structure of the existing database.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delete objects from the database.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remove all records from a table.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rename an object.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comment on the data dictionary.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commands are used to update the database schema that's why they come under Data definition language.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9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– Data Manipulation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DML is responsible for manipulating data stored in the database.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accessing and manipulating data in a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handles user requests.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operations like SELECT, INSERT, UPDATE, and DELETE.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establishes communication between user and database.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5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– Data Manipulation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DML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required to specify what data are needed and how they get those data.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Nonprocedural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only required to what data needed without specifying how to get those data.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Declarative DMLs are usually easier to learn and use than procedural DMLs. However, since a user does not have to specify how to get data, the database system must figure out an efficient means of accessing data. The DML component of SQL is nonprocedural.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7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– Data Manipulation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4"/>
            <a:ext cx="10543031" cy="4392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tasks that come under DML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retrieve data from a database.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insert data into a table.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update existing data within a table.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delete all records from a table.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performs UPSERT operation, i.e., insert or update operations.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call a structured query language or a Java subprogram.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Plan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has the parameter of explaining data or data access path.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controls concurrency.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DCL – Data Control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DCL is focused on managing access control and permissions within the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retrieve the stored or saved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different levels of access to the objects in the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DCL execution is transactional. It also has rollback parameters.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(But in Oracle database, the execution of data control language does not have the feature of rolling back.)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2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9259C4-AC71-4849-BC68-7545A45536D3}">
  <ds:schemaRefs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sharepoint/v3"/>
    <ds:schemaRef ds:uri="230e9df3-be65-4c73-a93b-d1236ebd677e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{8564645E-7104-4F4A-BD43-E4C797E7F3DF}tf67338807_win32</Template>
  <TotalTime>458</TotalTime>
  <Words>1522</Words>
  <Application>Microsoft Office PowerPoint</Application>
  <PresentationFormat>Widescreen</PresentationFormat>
  <Paragraphs>169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Dante</vt:lpstr>
      <vt:lpstr>Dante (Headings)2</vt:lpstr>
      <vt:lpstr>Helvetica Neue Medium</vt:lpstr>
      <vt:lpstr>Söhne</vt:lpstr>
      <vt:lpstr>Times New Roman</vt:lpstr>
      <vt:lpstr>Wingdings 2</vt:lpstr>
      <vt:lpstr>OffsetVTI</vt:lpstr>
      <vt:lpstr>Database Management System</vt:lpstr>
      <vt:lpstr>Lesson 1: Introduction to DBMS (5hrs)</vt:lpstr>
      <vt:lpstr>Database Language</vt:lpstr>
      <vt:lpstr>DDL – Data Definition Language</vt:lpstr>
      <vt:lpstr>DDL – Data Definition Language</vt:lpstr>
      <vt:lpstr>DML – Data Manipulation Language</vt:lpstr>
      <vt:lpstr>DML – Data Manipulation Language</vt:lpstr>
      <vt:lpstr>DML – Data Manipulation Language</vt:lpstr>
      <vt:lpstr>DCL – Data Control Language</vt:lpstr>
      <vt:lpstr>DCL – Data Control Language</vt:lpstr>
      <vt:lpstr>TCL – Transaction Control Language</vt:lpstr>
      <vt:lpstr>END OF LECTURE 4</vt:lpstr>
      <vt:lpstr>PREVIEW FOR LECTURE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Shiva Kunwar</dc:creator>
  <cp:lastModifiedBy>Shiva Kunwar</cp:lastModifiedBy>
  <cp:revision>11</cp:revision>
  <dcterms:created xsi:type="dcterms:W3CDTF">2023-12-21T15:41:48Z</dcterms:created>
  <dcterms:modified xsi:type="dcterms:W3CDTF">2023-12-26T12:17:24Z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