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4"/>
  </p:sldMasterIdLst>
  <p:notesMasterIdLst>
    <p:notesMasterId r:id="rId31"/>
  </p:notesMasterIdLst>
  <p:sldIdLst>
    <p:sldId id="256" r:id="rId5"/>
    <p:sldId id="258" r:id="rId6"/>
    <p:sldId id="283" r:id="rId7"/>
    <p:sldId id="268" r:id="rId8"/>
    <p:sldId id="282" r:id="rId9"/>
    <p:sldId id="284" r:id="rId10"/>
    <p:sldId id="286" r:id="rId11"/>
    <p:sldId id="285" r:id="rId12"/>
    <p:sldId id="288" r:id="rId13"/>
    <p:sldId id="287" r:id="rId14"/>
    <p:sldId id="267" r:id="rId15"/>
    <p:sldId id="270" r:id="rId16"/>
    <p:sldId id="273" r:id="rId17"/>
    <p:sldId id="275" r:id="rId18"/>
    <p:sldId id="276" r:id="rId19"/>
    <p:sldId id="274" r:id="rId20"/>
    <p:sldId id="269" r:id="rId21"/>
    <p:sldId id="272" r:id="rId22"/>
    <p:sldId id="277" r:id="rId23"/>
    <p:sldId id="280" r:id="rId24"/>
    <p:sldId id="278" r:id="rId25"/>
    <p:sldId id="279" r:id="rId26"/>
    <p:sldId id="281" r:id="rId27"/>
    <p:sldId id="271" r:id="rId28"/>
    <p:sldId id="265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3117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-141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Kunwar" userId="aebf2261f0d6e09f" providerId="LiveId" clId="{5A7BEA50-B40D-472E-A5AA-F65BA9F8C0F9}"/>
    <pc:docChg chg="custSel delSld modSld">
      <pc:chgData name="Shiva Kunwar" userId="aebf2261f0d6e09f" providerId="LiveId" clId="{5A7BEA50-B40D-472E-A5AA-F65BA9F8C0F9}" dt="2023-12-23T13:15:08.030" v="49" actId="20577"/>
      <pc:docMkLst>
        <pc:docMk/>
      </pc:docMkLst>
      <pc:sldChg chg="modSp mod">
        <pc:chgData name="Shiva Kunwar" userId="aebf2261f0d6e09f" providerId="LiveId" clId="{5A7BEA50-B40D-472E-A5AA-F65BA9F8C0F9}" dt="2023-12-23T13:13:51.536" v="3" actId="20577"/>
        <pc:sldMkLst>
          <pc:docMk/>
          <pc:sldMk cId="513983598" sldId="256"/>
        </pc:sldMkLst>
        <pc:spChg chg="mod">
          <ac:chgData name="Shiva Kunwar" userId="aebf2261f0d6e09f" providerId="LiveId" clId="{5A7BEA50-B40D-472E-A5AA-F65BA9F8C0F9}" dt="2023-12-23T13:13:51.536" v="3" actId="20577"/>
          <ac:spMkLst>
            <pc:docMk/>
            <pc:sldMk cId="513983598" sldId="256"/>
            <ac:spMk id="11" creationId="{966A9420-2EAA-2BB1-E08B-25BFB498717E}"/>
          </ac:spMkLst>
        </pc:spChg>
      </pc:sldChg>
      <pc:sldChg chg="modSp mod">
        <pc:chgData name="Shiva Kunwar" userId="aebf2261f0d6e09f" providerId="LiveId" clId="{5A7BEA50-B40D-472E-A5AA-F65BA9F8C0F9}" dt="2023-12-23T13:14:42.141" v="29" actId="20577"/>
        <pc:sldMkLst>
          <pc:docMk/>
          <pc:sldMk cId="399910915" sldId="258"/>
        </pc:sldMkLst>
        <pc:spChg chg="mod">
          <ac:chgData name="Shiva Kunwar" userId="aebf2261f0d6e09f" providerId="LiveId" clId="{5A7BEA50-B40D-472E-A5AA-F65BA9F8C0F9}" dt="2023-12-23T13:14:23.952" v="22" actId="20577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5A7BEA50-B40D-472E-A5AA-F65BA9F8C0F9}" dt="2023-12-23T13:14:42.141" v="29" actId="20577"/>
          <ac:spMkLst>
            <pc:docMk/>
            <pc:sldMk cId="399910915" sldId="258"/>
            <ac:spMk id="5" creationId="{F57A4048-1798-B627-5272-EC9C2486A8A4}"/>
          </ac:spMkLst>
        </pc:spChg>
        <pc:spChg chg="mod">
          <ac:chgData name="Shiva Kunwar" userId="aebf2261f0d6e09f" providerId="LiveId" clId="{5A7BEA50-B40D-472E-A5AA-F65BA9F8C0F9}" dt="2023-12-23T13:14:37.223" v="27" actId="20577"/>
          <ac:spMkLst>
            <pc:docMk/>
            <pc:sldMk cId="399910915" sldId="258"/>
            <ac:spMk id="6" creationId="{23D46E95-7705-1A6D-2CEE-5890E3B6E781}"/>
          </ac:spMkLst>
        </pc:spChg>
      </pc:sldChg>
      <pc:sldChg chg="modSp mod">
        <pc:chgData name="Shiva Kunwar" userId="aebf2261f0d6e09f" providerId="LiveId" clId="{5A7BEA50-B40D-472E-A5AA-F65BA9F8C0F9}" dt="2023-12-23T13:14:50.606" v="33" actId="20577"/>
        <pc:sldMkLst>
          <pc:docMk/>
          <pc:sldMk cId="4033552605" sldId="265"/>
        </pc:sldMkLst>
        <pc:spChg chg="mod">
          <ac:chgData name="Shiva Kunwar" userId="aebf2261f0d6e09f" providerId="LiveId" clId="{5A7BEA50-B40D-472E-A5AA-F65BA9F8C0F9}" dt="2023-12-23T13:14:04.347" v="6" actId="20577"/>
          <ac:spMkLst>
            <pc:docMk/>
            <pc:sldMk cId="4033552605" sldId="265"/>
            <ac:spMk id="2" creationId="{7E66E72E-376F-834C-CD79-32264CC5EA9D}"/>
          </ac:spMkLst>
        </pc:spChg>
        <pc:spChg chg="mod">
          <ac:chgData name="Shiva Kunwar" userId="aebf2261f0d6e09f" providerId="LiveId" clId="{5A7BEA50-B40D-472E-A5AA-F65BA9F8C0F9}" dt="2023-12-23T13:14:50.606" v="33" actId="20577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5A7BEA50-B40D-472E-A5AA-F65BA9F8C0F9}" dt="2023-12-23T13:14:07.227" v="8" actId="20577"/>
          <ac:spMkLst>
            <pc:docMk/>
            <pc:sldMk cId="4033552605" sldId="265"/>
            <ac:spMk id="6" creationId="{CDF5B250-01D0-AFD6-9942-1BAFA5AD4538}"/>
          </ac:spMkLst>
        </pc:spChg>
      </pc:sldChg>
      <pc:sldChg chg="modSp mod">
        <pc:chgData name="Shiva Kunwar" userId="aebf2261f0d6e09f" providerId="LiveId" clId="{5A7BEA50-B40D-472E-A5AA-F65BA9F8C0F9}" dt="2023-12-23T13:14:53.252" v="35" actId="20577"/>
        <pc:sldMkLst>
          <pc:docMk/>
          <pc:sldMk cId="3771641337" sldId="266"/>
        </pc:sldMkLst>
        <pc:spChg chg="mod">
          <ac:chgData name="Shiva Kunwar" userId="aebf2261f0d6e09f" providerId="LiveId" clId="{5A7BEA50-B40D-472E-A5AA-F65BA9F8C0F9}" dt="2023-12-23T13:14:17.320" v="16" actId="20577"/>
          <ac:spMkLst>
            <pc:docMk/>
            <pc:sldMk cId="3771641337" sldId="266"/>
            <ac:spMk id="2" creationId="{7E66E72E-376F-834C-CD79-32264CC5EA9D}"/>
          </ac:spMkLst>
        </pc:spChg>
        <pc:spChg chg="mod">
          <ac:chgData name="Shiva Kunwar" userId="aebf2261f0d6e09f" providerId="LiveId" clId="{5A7BEA50-B40D-472E-A5AA-F65BA9F8C0F9}" dt="2023-12-23T13:14:53.252" v="35" actId="20577"/>
          <ac:spMkLst>
            <pc:docMk/>
            <pc:sldMk cId="3771641337" sldId="266"/>
            <ac:spMk id="5" creationId="{1FC013E4-932A-52E1-1578-568658B75A20}"/>
          </ac:spMkLst>
        </pc:spChg>
        <pc:spChg chg="mod">
          <ac:chgData name="Shiva Kunwar" userId="aebf2261f0d6e09f" providerId="LiveId" clId="{5A7BEA50-B40D-472E-A5AA-F65BA9F8C0F9}" dt="2023-12-23T13:14:13.849" v="14" actId="20577"/>
          <ac:spMkLst>
            <pc:docMk/>
            <pc:sldMk cId="3771641337" sldId="266"/>
            <ac:spMk id="6" creationId="{CDF5B250-01D0-AFD6-9942-1BAFA5AD4538}"/>
          </ac:spMkLst>
        </pc:spChg>
      </pc:sldChg>
      <pc:sldChg chg="modSp mod">
        <pc:chgData name="Shiva Kunwar" userId="aebf2261f0d6e09f" providerId="LiveId" clId="{5A7BEA50-B40D-472E-A5AA-F65BA9F8C0F9}" dt="2023-12-23T13:15:08.030" v="49" actId="20577"/>
        <pc:sldMkLst>
          <pc:docMk/>
          <pc:sldMk cId="66725232" sldId="267"/>
        </pc:sldMkLst>
        <pc:spChg chg="mod">
          <ac:chgData name="Shiva Kunwar" userId="aebf2261f0d6e09f" providerId="LiveId" clId="{5A7BEA50-B40D-472E-A5AA-F65BA9F8C0F9}" dt="2023-12-23T13:15:08.030" v="49" actId="20577"/>
          <ac:spMkLst>
            <pc:docMk/>
            <pc:sldMk cId="66725232" sldId="267"/>
            <ac:spMk id="2" creationId="{CDC45947-56A6-3D94-CC1B-440530BE2E79}"/>
          </ac:spMkLst>
        </pc:spChg>
        <pc:spChg chg="mod">
          <ac:chgData name="Shiva Kunwar" userId="aebf2261f0d6e09f" providerId="LiveId" clId="{5A7BEA50-B40D-472E-A5AA-F65BA9F8C0F9}" dt="2023-12-23T13:14:27.480" v="23" actId="20577"/>
          <ac:spMkLst>
            <pc:docMk/>
            <pc:sldMk cId="66725232" sldId="267"/>
            <ac:spMk id="3" creationId="{EA41DC63-DCE7-5ABF-7367-A046B49BC6A7}"/>
          </ac:spMkLst>
        </pc:spChg>
        <pc:spChg chg="mod">
          <ac:chgData name="Shiva Kunwar" userId="aebf2261f0d6e09f" providerId="LiveId" clId="{5A7BEA50-B40D-472E-A5AA-F65BA9F8C0F9}" dt="2023-12-23T13:14:47.310" v="31" actId="20577"/>
          <ac:spMkLst>
            <pc:docMk/>
            <pc:sldMk cId="66725232" sldId="267"/>
            <ac:spMk id="5" creationId="{F57A4048-1798-B627-5272-EC9C2486A8A4}"/>
          </ac:spMkLst>
        </pc:spChg>
        <pc:spChg chg="mod">
          <ac:chgData name="Shiva Kunwar" userId="aebf2261f0d6e09f" providerId="LiveId" clId="{5A7BEA50-B40D-472E-A5AA-F65BA9F8C0F9}" dt="2023-12-23T13:14:29.893" v="25" actId="20577"/>
          <ac:spMkLst>
            <pc:docMk/>
            <pc:sldMk cId="66725232" sldId="267"/>
            <ac:spMk id="6" creationId="{23D46E95-7705-1A6D-2CEE-5890E3B6E781}"/>
          </ac:spMkLst>
        </pc:spChg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367653918" sldId="26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131060453" sldId="269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988817541" sldId="27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000565446" sldId="272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917515243" sldId="273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009154456" sldId="274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765123200" sldId="275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1901092" sldId="276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58007340" sldId="277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3826283221" sldId="27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278695420" sldId="279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45004558" sldId="28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236876371" sldId="281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728328856" sldId="282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238215219" sldId="283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841506593" sldId="284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50312172" sldId="285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19921314" sldId="286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988085092" sldId="28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723421437" sldId="29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3246644238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4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52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84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17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62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76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17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69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99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69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1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4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08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93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97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23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99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00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25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49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8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43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0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C3AFB24-9188-4C0A-A512-E59E6F17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565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31D73-6FE4-4E4B-8D0B-E55FABBFA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524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A9F4D9-AE67-4B73-8B27-FD437564D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6467547" cy="1558680"/>
          </a:xfrm>
        </p:spPr>
        <p:txBody>
          <a:bodyPr anchor="ctr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8" name="Subtitle 24">
            <a:extLst>
              <a:ext uri="{FF2B5EF4-FFF2-40B4-BE49-F238E27FC236}">
                <a16:creationId xmlns:a16="http://schemas.microsoft.com/office/drawing/2014/main" id="{2A23FDD6-741A-4F02-B44B-70D85FCF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6924" y="4476328"/>
            <a:ext cx="4046957" cy="1558673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sz="2200"/>
              <a:t>Click to edit Master subtitle style</a:t>
            </a:r>
            <a:endParaRPr lang="en-US" sz="220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42B78C-790E-4881-96BA-169A876C67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271133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1543-EC92-42BD-A142-81963D427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74977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6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BDB087A-3DA7-4017-A5B1-F130DC91F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5A401-D6B7-4962-876B-5DB5840E4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07326-D737-439C-9190-476F49A5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539496"/>
            <a:ext cx="4907908" cy="264043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Click to edit Master title style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B68F67-401D-47DB-8256-A99FC6E9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401" y="539496"/>
            <a:ext cx="4956417" cy="264043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F752DB1-6A0B-4783-9C40-800940EAFC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0624" y="3355848"/>
            <a:ext cx="5230368" cy="281635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4F09D8BB-76EC-4BB5-8860-21FBB2990A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0992" y="3355848"/>
            <a:ext cx="5843016" cy="281635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DA8C2-1E19-4FCB-8656-240C92C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3352062"/>
            <a:ext cx="413642" cy="28201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F1133D-7CCD-4CD4-B2BA-F05FAE174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2B0F32-F444-4A9F-8575-96F5D13E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6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8941816-7203-4339-8B31-60B4107A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A4606-69F4-4469-B7C4-4AF495ACE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/>
          <a:p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62D696-4404-4062-9387-925D9687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15F07E-A8F5-473A-90AC-3BF5823C0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0FC374E-BABB-4A9C-A608-04A2B9C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20256" y="1243584"/>
            <a:ext cx="4361688" cy="436168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49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71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06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9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7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3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00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3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9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Background Gray Rectangle">
            <a:extLst>
              <a:ext uri="{FF2B5EF4-FFF2-40B4-BE49-F238E27FC236}">
                <a16:creationId xmlns:a16="http://schemas.microsoft.com/office/drawing/2014/main" id="{B586FD74-98AC-4CA5-9E62-97DAE4C19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94E74-B403-4256-9D59-241B0C4E5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36FB9-568E-408A-B183-65F9ABF6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40168"/>
            <a:ext cx="10624949" cy="1787136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Click to edit Master title style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5437444-7076-4AEE-AB96-9C6BB85DA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577775"/>
            <a:ext cx="258775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536502EE-A891-4CB0-9BA5-B0AC7B9AA8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406215"/>
            <a:ext cx="258775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51D45778-D0A6-415B-AA4F-03D6E429EB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1760" y="2577775"/>
            <a:ext cx="176479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93E1D509-0CBA-46BD-9192-C0403309FD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51760" y="4406575"/>
            <a:ext cx="176479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22" y="2880452"/>
            <a:ext cx="6355998" cy="3095445"/>
          </a:xfrm>
        </p:spPr>
        <p:txBody>
          <a:bodyPr anchor="t" anchorCtr="0">
            <a:normAutofit/>
          </a:bodyPr>
          <a:lstStyle>
            <a:lvl1pPr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15398" y="2577775"/>
            <a:ext cx="7676601" cy="35944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8DAB8-6232-45C1-9BC3-E99A86BD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43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08E76-0AE4-495F-87FB-5DD280A9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5610"/>
            <a:ext cx="708823" cy="7132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EAD03C-7B1C-453F-9977-4E2DD813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551" y="540167"/>
            <a:ext cx="4616981" cy="2135867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Click to edit Master title style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471630-9EC8-4C68-B4D8-D98C242DBE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0C66604-16E4-4B52-80AA-A0D73512D1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5468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551" y="2880452"/>
            <a:ext cx="4616981" cy="3095445"/>
          </a:xfrm>
        </p:spPr>
        <p:txBody>
          <a:bodyPr anchor="t" anchorCtr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0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977777" cy="2967606"/>
          </a:xfrm>
        </p:spPr>
        <p:txBody>
          <a:bodyPr anchor="b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6" name="Subtitle 24">
            <a:extLst>
              <a:ext uri="{FF2B5EF4-FFF2-40B4-BE49-F238E27FC236}">
                <a16:creationId xmlns:a16="http://schemas.microsoft.com/office/drawing/2014/main" id="{FFA42F70-43EA-4954-AA43-22F43175C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4977777" cy="2192683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 descr="Tag=AccentColor&#10;Flavor=Light&#10;Target=Fill">
            <a:extLst>
              <a:ext uri="{FF2B5EF4-FFF2-40B4-BE49-F238E27FC236}">
                <a16:creationId xmlns:a16="http://schemas.microsoft.com/office/drawing/2014/main" id="{F5FCF09E-0DE5-4155-9DC0-786737CF2E1B}"/>
              </a:ext>
            </a:extLst>
          </p:cNvPr>
          <p:cNvSpPr/>
          <p:nvPr userDrawn="1"/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D3536A-3915-4B2E-B85A-9B494EEFBC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6" y="0"/>
            <a:ext cx="5020056" cy="6848856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946892" cy="4206383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2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A992A1-D012-4834-9575-CF195C29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BDB455-4C3A-4D7D-BA1B-53E54A2F8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5206802" cy="2967606"/>
          </a:xfrm>
        </p:spPr>
        <p:txBody>
          <a:bodyPr anchor="b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9" name="Subtitle 24">
            <a:extLst>
              <a:ext uri="{FF2B5EF4-FFF2-40B4-BE49-F238E27FC236}">
                <a16:creationId xmlns:a16="http://schemas.microsoft.com/office/drawing/2014/main" id="{D04D9E17-0E95-4027-8EDD-241B2BB1A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3764975"/>
            <a:ext cx="5206802" cy="2192683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26827B-04FD-424C-A601-BCAAD51F46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4224" y="685800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51A43274-DD11-4214-8866-5163B788CD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1416" y="2559960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63E02E81-5AE8-46D6-942E-52D16C8CBE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1416" y="4416192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8B021-326C-466B-A929-7282AA793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72" y="685799"/>
            <a:ext cx="687327" cy="174790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33741E-9972-4C5E-B592-7570CD3CC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C6A56C-39A6-4FDE-BD90-66B344C06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9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760"/>
            <a:ext cx="11067089" cy="1325880"/>
          </a:xfrm>
        </p:spPr>
        <p:txBody>
          <a:bodyPr anchor="ctr">
            <a:normAutofit/>
          </a:bodyPr>
          <a:lstStyle>
            <a:lvl1pPr>
              <a:lnSpc>
                <a:spcPts val="2800"/>
              </a:lnSpc>
              <a:spcBef>
                <a:spcPts val="1000"/>
              </a:spcBef>
              <a:defRPr sz="5200"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F2462114-8669-43BC-B4E2-2721F7F370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0624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88BD3B0-8831-43B7-B5A9-3F692192A2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624" y="3971853"/>
            <a:ext cx="2642616" cy="877824"/>
          </a:xfrm>
        </p:spPr>
        <p:txBody>
          <a:bodyPr anchor="b" anchorCtr="0">
            <a:normAutofit/>
          </a:bodyPr>
          <a:lstStyle>
            <a:lvl1pPr>
              <a:buNone/>
              <a:defRPr sz="2000" b="1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0625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E9A9694E-7001-4575-9F4C-663629B0A7C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227832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4183588-657C-4472-8112-7A2B55E2E7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7832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5900E07-5526-44B5-BD49-95414B120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227832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5AD1D716-DEC7-4756-8417-259B5EAA7EA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44184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5E05DC2B-9AC8-4E27-A870-E3E9BBCF4F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44184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3C6B231-0427-4DBE-AE82-31CC424FC66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044184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7FC7F9C-D486-450B-B0F9-3EE9789C896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51392" y="2020920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9A466F23-EDAE-477E-B8D1-C9E81E6D1B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1392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C8ADF02-C47F-4077-865D-D057627A9E3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851392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360FCC-CBCE-4F8E-84A2-B29CA5DAD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BF945-F985-4A89-9868-A82E90E10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D8AF1F-4C5C-4C08-894E-00850C38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9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 descr="Tag=AccentColor&#10;Flavor=Light&#10;Target=Fill">
            <a:extLst>
              <a:ext uri="{FF2B5EF4-FFF2-40B4-BE49-F238E27FC236}">
                <a16:creationId xmlns:a16="http://schemas.microsoft.com/office/drawing/2014/main" id="{A53A46AB-E26C-4F66-A0B8-4CDBD5F4011C}"/>
              </a:ext>
            </a:extLst>
          </p:cNvPr>
          <p:cNvSpPr/>
          <p:nvPr userDrawn="1"/>
        </p:nvSpPr>
        <p:spPr>
          <a:xfrm rot="10800000">
            <a:off x="11494040" y="4282928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" name="Straight Connector 12" descr="Tag=AccentColor&#10;Flavor=Light&#10;Target=Line">
            <a:extLst>
              <a:ext uri="{FF2B5EF4-FFF2-40B4-BE49-F238E27FC236}">
                <a16:creationId xmlns:a16="http://schemas.microsoft.com/office/drawing/2014/main" id="{91B558DC-6718-44D0-992F-3EF710C6A72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Tag=AccentColor&#10;Flavor=Light&#10;Target=Line">
            <a:extLst>
              <a:ext uri="{FF2B5EF4-FFF2-40B4-BE49-F238E27FC236}">
                <a16:creationId xmlns:a16="http://schemas.microsoft.com/office/drawing/2014/main" id="{8957C00F-B052-4CA9-BD41-08B7B9AD5056}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5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Tag=AccentColor&#10;Flavor=Light&#10;Target=Fill">
            <a:extLst>
              <a:ext uri="{FF2B5EF4-FFF2-40B4-BE49-F238E27FC236}">
                <a16:creationId xmlns:a16="http://schemas.microsoft.com/office/drawing/2014/main" id="{3065995A-ADFA-424E-8E79-060CD9CD1880}"/>
              </a:ext>
            </a:extLst>
          </p:cNvPr>
          <p:cNvSpPr/>
          <p:nvPr userDrawn="1"/>
        </p:nvSpPr>
        <p:spPr>
          <a:xfrm rot="10800000">
            <a:off x="11492523" y="0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3651" y="1690688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3651" y="2514600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D0520DAB-C1D4-4D6C-A6DC-D7EC7DD52AD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Tag=AccentColor&#10;Flavor=Light&#10;Target=Line">
            <a:extLst>
              <a:ext uri="{FF2B5EF4-FFF2-40B4-BE49-F238E27FC236}">
                <a16:creationId xmlns:a16="http://schemas.microsoft.com/office/drawing/2014/main" id="{C30EEEA8-859F-4EA5-BF79-BCCA444C5E96}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948393-0FB5-4969-8C1D-8D80A6884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6679" y="1681163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4ACFC3A6-17FC-4040-AC3E-76E9975C5A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6679" y="2505075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0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0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6" r:id="rId2"/>
    <p:sldLayoutId id="2147483808" r:id="rId3"/>
    <p:sldLayoutId id="2147483817" r:id="rId4"/>
    <p:sldLayoutId id="2147483795" r:id="rId5"/>
    <p:sldLayoutId id="2147483811" r:id="rId6"/>
    <p:sldLayoutId id="2147483816" r:id="rId7"/>
    <p:sldLayoutId id="2147483812" r:id="rId8"/>
    <p:sldLayoutId id="2147483813" r:id="rId9"/>
    <p:sldLayoutId id="2147483814" r:id="rId10"/>
    <p:sldLayoutId id="2147483815" r:id="rId11"/>
    <p:sldLayoutId id="2147483794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allpapercave.com/analysis-wallpaper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SHIVA.KUNWAR@HOTMAIL.COM" TargetMode="Externa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1EEA-542C-DBA5-0F03-47421732B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7187723" cy="1558680"/>
          </a:xfrm>
        </p:spPr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56970-010C-D66F-1469-B2F0870F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7569" y="4476328"/>
            <a:ext cx="3336312" cy="1558673"/>
          </a:xfrm>
        </p:spPr>
        <p:txBody>
          <a:bodyPr/>
          <a:lstStyle/>
          <a:p>
            <a:r>
              <a:rPr lang="en-US" dirty="0"/>
              <a:t>Er. Shiva Kunwar</a:t>
            </a:r>
          </a:p>
          <a:p>
            <a:r>
              <a:rPr lang="en-US" dirty="0"/>
              <a:t>Lecturer, GU</a:t>
            </a:r>
          </a:p>
        </p:txBody>
      </p:sp>
      <p:pic>
        <p:nvPicPr>
          <p:cNvPr id="10" name="Picture Placeholder 9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0D749EE-7F5D-607E-7CF3-5F30BC3F34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8858" b="18858"/>
          <a:stretch>
            <a:fillRect/>
          </a:stretch>
        </p:blipFill>
        <p:spPr/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966A9420-2EAA-2BB1-E08B-25BFB498717E}"/>
              </a:ext>
            </a:extLst>
          </p:cNvPr>
          <p:cNvSpPr txBox="1">
            <a:spLocks/>
          </p:cNvSpPr>
          <p:nvPr/>
        </p:nvSpPr>
        <p:spPr>
          <a:xfrm>
            <a:off x="451927" y="4271133"/>
            <a:ext cx="1822659" cy="66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51398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increases from conceptual data model to logical data model to physical data model.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4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models describe the underlying structure of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conceptual tool for describing data, relationship among data, data semantics and consistency constraints.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data models which can be group into three categories. </a:t>
            </a:r>
          </a:p>
          <a:p>
            <a:pPr>
              <a:buFont typeface="+mj-lt"/>
              <a:buAutoNum type="alphaL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Object-based Logical Models. </a:t>
            </a:r>
          </a:p>
          <a:p>
            <a:pPr>
              <a:buFont typeface="+mj-lt"/>
              <a:buAutoNum type="alphaL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Record-based Logical Models. </a:t>
            </a:r>
          </a:p>
          <a:p>
            <a:pPr>
              <a:buFont typeface="+mj-lt"/>
              <a:buAutoNum type="alphaL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 Models.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Object-based Logical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based logical model describe data at the logical and view levels.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flexible structuring capabilities.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to specify data constraints explicitly.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object-based logical model there are sever data models 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model 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model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Object-based models focus on representing real-world entities and the relationships between them.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model describes the design of database in terms of entities and relationship among them.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entity is a “thing” or “object” in real world that are distinguishable from other objects.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entity is described by a set of attributes. For example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account_number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balance may describe entity “account”.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customer_city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describe entity “customer”.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 model graphically express overall logical structure of a database by an E-R diagram.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81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relationship is an association among several entities. For example, a depositor relationship associates a customer with each account he or she has.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all entities of same type called entity set and similarly set of all relationship of the same type called relationship set.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E-R diagram are as follows: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rectangles: represent entity sets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ellipses: represent attributes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diamonds: represent relationships among entity sets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lines: link attributes to entity sets and entity sets to relationships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0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2679A9-9451-C2EE-76FA-222B9D772259}"/>
              </a:ext>
            </a:extLst>
          </p:cNvPr>
          <p:cNvSpPr/>
          <p:nvPr/>
        </p:nvSpPr>
        <p:spPr>
          <a:xfrm>
            <a:off x="1495395" y="4099560"/>
            <a:ext cx="2138289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A5FE7-9083-BA41-7606-FB2332A3ABF7}"/>
              </a:ext>
            </a:extLst>
          </p:cNvPr>
          <p:cNvSpPr/>
          <p:nvPr/>
        </p:nvSpPr>
        <p:spPr>
          <a:xfrm>
            <a:off x="8062897" y="4099560"/>
            <a:ext cx="2138289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BEE01FE-7CCD-8696-EC40-A653B7DB7213}"/>
              </a:ext>
            </a:extLst>
          </p:cNvPr>
          <p:cNvSpPr/>
          <p:nvPr/>
        </p:nvSpPr>
        <p:spPr>
          <a:xfrm>
            <a:off x="4708456" y="3592909"/>
            <a:ext cx="2202413" cy="165338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Depositor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6EC12A-861D-1754-85C7-23C6C89AF987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633684" y="4419600"/>
            <a:ext cx="10747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5EF2DA-53B4-812F-59B8-C6E4664A6F7C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6910869" y="4419600"/>
            <a:ext cx="11520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9D7F6FC-12B1-AFEB-D31A-917F2F6C33EC}"/>
              </a:ext>
            </a:extLst>
          </p:cNvPr>
          <p:cNvSpPr/>
          <p:nvPr/>
        </p:nvSpPr>
        <p:spPr>
          <a:xfrm>
            <a:off x="426251" y="3108960"/>
            <a:ext cx="1866784" cy="64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customer_id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5672C1-B6AE-FB80-6BA8-C93C3DCBC348}"/>
              </a:ext>
            </a:extLst>
          </p:cNvPr>
          <p:cNvSpPr/>
          <p:nvPr/>
        </p:nvSpPr>
        <p:spPr>
          <a:xfrm>
            <a:off x="1308534" y="2446180"/>
            <a:ext cx="2450592" cy="64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customer_name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DDE4FD-F956-F1E3-6364-B59B373BD77B}"/>
              </a:ext>
            </a:extLst>
          </p:cNvPr>
          <p:cNvSpPr/>
          <p:nvPr/>
        </p:nvSpPr>
        <p:spPr>
          <a:xfrm>
            <a:off x="2945774" y="3108960"/>
            <a:ext cx="2202413" cy="64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customer_city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B9EF1A-83BF-D902-E2EF-370F863FD642}"/>
              </a:ext>
            </a:extLst>
          </p:cNvPr>
          <p:cNvSpPr/>
          <p:nvPr/>
        </p:nvSpPr>
        <p:spPr>
          <a:xfrm>
            <a:off x="6837601" y="2578834"/>
            <a:ext cx="2450592" cy="64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account_number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E01176-14A0-4343-8F4E-0358D269235D}"/>
              </a:ext>
            </a:extLst>
          </p:cNvPr>
          <p:cNvSpPr/>
          <p:nvPr/>
        </p:nvSpPr>
        <p:spPr>
          <a:xfrm>
            <a:off x="8892187" y="3086260"/>
            <a:ext cx="1866784" cy="64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BDB004-5FF8-CAED-E8E8-B9B0EF51CEA1}"/>
              </a:ext>
            </a:extLst>
          </p:cNvPr>
          <p:cNvCxnSpPr>
            <a:cxnSpLocks/>
            <a:stCxn id="4" idx="0"/>
            <a:endCxn id="21" idx="4"/>
          </p:cNvCxnSpPr>
          <p:nvPr/>
        </p:nvCxnSpPr>
        <p:spPr>
          <a:xfrm flipV="1">
            <a:off x="2564540" y="3749040"/>
            <a:ext cx="1482441" cy="3505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6D563B-81C9-127A-E0DD-3495D7FE2BDE}"/>
              </a:ext>
            </a:extLst>
          </p:cNvPr>
          <p:cNvCxnSpPr>
            <a:cxnSpLocks/>
            <a:stCxn id="22" idx="4"/>
            <a:endCxn id="8" idx="0"/>
          </p:cNvCxnSpPr>
          <p:nvPr/>
        </p:nvCxnSpPr>
        <p:spPr>
          <a:xfrm>
            <a:off x="8062897" y="3218914"/>
            <a:ext cx="1069145" cy="8806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0F8065-346D-0781-B238-7E06E5ABA2D9}"/>
              </a:ext>
            </a:extLst>
          </p:cNvPr>
          <p:cNvCxnSpPr>
            <a:cxnSpLocks/>
            <a:stCxn id="4" idx="0"/>
            <a:endCxn id="19" idx="4"/>
          </p:cNvCxnSpPr>
          <p:nvPr/>
        </p:nvCxnSpPr>
        <p:spPr>
          <a:xfrm flipH="1" flipV="1">
            <a:off x="1359643" y="3749040"/>
            <a:ext cx="1204897" cy="3505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860EFD-E047-D258-0046-4B6DD7949AB9}"/>
              </a:ext>
            </a:extLst>
          </p:cNvPr>
          <p:cNvCxnSpPr>
            <a:cxnSpLocks/>
            <a:stCxn id="23" idx="4"/>
            <a:endCxn id="8" idx="0"/>
          </p:cNvCxnSpPr>
          <p:nvPr/>
        </p:nvCxnSpPr>
        <p:spPr>
          <a:xfrm flipH="1">
            <a:off x="9132042" y="3726340"/>
            <a:ext cx="693537" cy="3732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14EA2B-913B-66A0-D7D6-5589B84B39CB}"/>
              </a:ext>
            </a:extLst>
          </p:cNvPr>
          <p:cNvCxnSpPr>
            <a:cxnSpLocks/>
            <a:stCxn id="20" idx="4"/>
            <a:endCxn id="4" idx="0"/>
          </p:cNvCxnSpPr>
          <p:nvPr/>
        </p:nvCxnSpPr>
        <p:spPr>
          <a:xfrm>
            <a:off x="2533830" y="3086260"/>
            <a:ext cx="30710" cy="1013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data model is extension to E-R model with the notion of encapsulation, methods (functions) and object identity.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collection of objects, like the E-R model.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contains values stored in instance variables within the object.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values are themselves objects. That is, objects can contain objects to an arbitrarily deep level of nesting.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way in which one object can access the data of another object is by invoking the method of that other object. This is called sending a message to the object.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49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Record-based Logical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Record-based logical model also describes data at logical and view level.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logical structure of database in more detail for implementation point of view.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database structure in terms of fixed-format records of different types.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contains records of a particular type.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each record type defines fixed number of fields or attributes.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field is usually of a fixed length.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Record-based models emphasize the organization of data in records and tables.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32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Record-based Logical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most widely-accepted models under record-based logical models are: 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model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58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 describes database design by a collection of tables (relations).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both data and their relationships among those data.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consist number of columns (attributes) with unique names.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most widely used data model.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 is lower-level abstraction than E-R model.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model are often carried out in E-R model and then translated into relational mode.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8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Data Model (6hrs)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Data Model Concepts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Model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Network/Hierarchical Model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Relationships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Attributes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Diagrams, Keys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Generalization, Specialization and Aggregation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describe E-R model can be expressed in relational model as: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						account relation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depositor relation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B4D2F8FC-E68F-73DA-A22E-85F521AA9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10367"/>
              </p:ext>
            </p:extLst>
          </p:nvPr>
        </p:nvGraphicFramePr>
        <p:xfrm>
          <a:off x="211015" y="2355854"/>
          <a:ext cx="5264439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0499">
                  <a:extLst>
                    <a:ext uri="{9D8B030D-6E8A-4147-A177-3AD203B41FA5}">
                      <a16:colId xmlns:a16="http://schemas.microsoft.com/office/drawing/2014/main" val="3533635608"/>
                    </a:ext>
                  </a:extLst>
                </a:gridCol>
                <a:gridCol w="1730326">
                  <a:extLst>
                    <a:ext uri="{9D8B030D-6E8A-4147-A177-3AD203B41FA5}">
                      <a16:colId xmlns:a16="http://schemas.microsoft.com/office/drawing/2014/main" val="3794340626"/>
                    </a:ext>
                  </a:extLst>
                </a:gridCol>
                <a:gridCol w="2183614">
                  <a:extLst>
                    <a:ext uri="{9D8B030D-6E8A-4147-A177-3AD203B41FA5}">
                      <a16:colId xmlns:a16="http://schemas.microsoft.com/office/drawing/2014/main" val="1205263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Customer_name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Customer_city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6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6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27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6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1810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C99084-1782-8FBB-ED23-3B34CE5E2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61507"/>
              </p:ext>
            </p:extLst>
          </p:nvPr>
        </p:nvGraphicFramePr>
        <p:xfrm>
          <a:off x="7080738" y="2355854"/>
          <a:ext cx="3534113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49194">
                  <a:extLst>
                    <a:ext uri="{9D8B030D-6E8A-4147-A177-3AD203B41FA5}">
                      <a16:colId xmlns:a16="http://schemas.microsoft.com/office/drawing/2014/main" val="3533635608"/>
                    </a:ext>
                  </a:extLst>
                </a:gridCol>
                <a:gridCol w="1484919">
                  <a:extLst>
                    <a:ext uri="{9D8B030D-6E8A-4147-A177-3AD203B41FA5}">
                      <a16:colId xmlns:a16="http://schemas.microsoft.com/office/drawing/2014/main" val="1205263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Account_number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6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6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27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6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1810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5096B4-95F0-AB60-F821-8B4E3A375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6320"/>
              </p:ext>
            </p:extLst>
          </p:nvPr>
        </p:nvGraphicFramePr>
        <p:xfrm>
          <a:off x="3831379" y="4363720"/>
          <a:ext cx="3534113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6886">
                  <a:extLst>
                    <a:ext uri="{9D8B030D-6E8A-4147-A177-3AD203B41FA5}">
                      <a16:colId xmlns:a16="http://schemas.microsoft.com/office/drawing/2014/main" val="3533635608"/>
                    </a:ext>
                  </a:extLst>
                </a:gridCol>
                <a:gridCol w="1907227">
                  <a:extLst>
                    <a:ext uri="{9D8B030D-6E8A-4147-A177-3AD203B41FA5}">
                      <a16:colId xmlns:a16="http://schemas.microsoft.com/office/drawing/2014/main" val="1205263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Account_number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6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6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27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6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181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97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network model, data are represented by the set of records and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among data are represented by links.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75AEDDC-47B8-A045-B6BB-17C9321F3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69002"/>
              </p:ext>
            </p:extLst>
          </p:nvPr>
        </p:nvGraphicFramePr>
        <p:xfrm>
          <a:off x="948788" y="2998633"/>
          <a:ext cx="29338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948">
                  <a:extLst>
                    <a:ext uri="{9D8B030D-6E8A-4147-A177-3AD203B41FA5}">
                      <a16:colId xmlns:a16="http://schemas.microsoft.com/office/drawing/2014/main" val="4221588996"/>
                    </a:ext>
                  </a:extLst>
                </a:gridCol>
                <a:gridCol w="1466948">
                  <a:extLst>
                    <a:ext uri="{9D8B030D-6E8A-4147-A177-3AD203B41FA5}">
                      <a16:colId xmlns:a16="http://schemas.microsoft.com/office/drawing/2014/main" val="3667289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9186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523C976-022E-E726-D596-3303967EF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99782"/>
              </p:ext>
            </p:extLst>
          </p:nvPr>
        </p:nvGraphicFramePr>
        <p:xfrm>
          <a:off x="5692138" y="2998633"/>
          <a:ext cx="42234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811">
                  <a:extLst>
                    <a:ext uri="{9D8B030D-6E8A-4147-A177-3AD203B41FA5}">
                      <a16:colId xmlns:a16="http://schemas.microsoft.com/office/drawing/2014/main" val="656615164"/>
                    </a:ext>
                  </a:extLst>
                </a:gridCol>
                <a:gridCol w="1407811">
                  <a:extLst>
                    <a:ext uri="{9D8B030D-6E8A-4147-A177-3AD203B41FA5}">
                      <a16:colId xmlns:a16="http://schemas.microsoft.com/office/drawing/2014/main" val="3860411167"/>
                    </a:ext>
                  </a:extLst>
                </a:gridCol>
                <a:gridCol w="1407811">
                  <a:extLst>
                    <a:ext uri="{9D8B030D-6E8A-4147-A177-3AD203B41FA5}">
                      <a16:colId xmlns:a16="http://schemas.microsoft.com/office/drawing/2014/main" val="2462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331838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17BDADFD-258C-265A-1DCE-5AA2BECAA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33544"/>
              </p:ext>
            </p:extLst>
          </p:nvPr>
        </p:nvGraphicFramePr>
        <p:xfrm>
          <a:off x="948788" y="3694729"/>
          <a:ext cx="29338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948">
                  <a:extLst>
                    <a:ext uri="{9D8B030D-6E8A-4147-A177-3AD203B41FA5}">
                      <a16:colId xmlns:a16="http://schemas.microsoft.com/office/drawing/2014/main" val="4221588996"/>
                    </a:ext>
                  </a:extLst>
                </a:gridCol>
                <a:gridCol w="1466948">
                  <a:extLst>
                    <a:ext uri="{9D8B030D-6E8A-4147-A177-3AD203B41FA5}">
                      <a16:colId xmlns:a16="http://schemas.microsoft.com/office/drawing/2014/main" val="3667289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436298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E1172C37-464A-5BA0-4012-A314A2AE9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101"/>
              </p:ext>
            </p:extLst>
          </p:nvPr>
        </p:nvGraphicFramePr>
        <p:xfrm>
          <a:off x="948788" y="4390825"/>
          <a:ext cx="29338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948">
                  <a:extLst>
                    <a:ext uri="{9D8B030D-6E8A-4147-A177-3AD203B41FA5}">
                      <a16:colId xmlns:a16="http://schemas.microsoft.com/office/drawing/2014/main" val="4221588996"/>
                    </a:ext>
                  </a:extLst>
                </a:gridCol>
                <a:gridCol w="1466948">
                  <a:extLst>
                    <a:ext uri="{9D8B030D-6E8A-4147-A177-3AD203B41FA5}">
                      <a16:colId xmlns:a16="http://schemas.microsoft.com/office/drawing/2014/main" val="3667289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24084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936D1D58-FCFE-11DE-FFBF-C52057125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51202"/>
              </p:ext>
            </p:extLst>
          </p:nvPr>
        </p:nvGraphicFramePr>
        <p:xfrm>
          <a:off x="5692137" y="3689655"/>
          <a:ext cx="42234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811">
                  <a:extLst>
                    <a:ext uri="{9D8B030D-6E8A-4147-A177-3AD203B41FA5}">
                      <a16:colId xmlns:a16="http://schemas.microsoft.com/office/drawing/2014/main" val="656615164"/>
                    </a:ext>
                  </a:extLst>
                </a:gridCol>
                <a:gridCol w="1407811">
                  <a:extLst>
                    <a:ext uri="{9D8B030D-6E8A-4147-A177-3AD203B41FA5}">
                      <a16:colId xmlns:a16="http://schemas.microsoft.com/office/drawing/2014/main" val="3860411167"/>
                    </a:ext>
                  </a:extLst>
                </a:gridCol>
                <a:gridCol w="1407811">
                  <a:extLst>
                    <a:ext uri="{9D8B030D-6E8A-4147-A177-3AD203B41FA5}">
                      <a16:colId xmlns:a16="http://schemas.microsoft.com/office/drawing/2014/main" val="2462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331838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0B9DBED7-686B-794F-8244-8475E90AE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98897"/>
              </p:ext>
            </p:extLst>
          </p:nvPr>
        </p:nvGraphicFramePr>
        <p:xfrm>
          <a:off x="5692136" y="4390825"/>
          <a:ext cx="42234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811">
                  <a:extLst>
                    <a:ext uri="{9D8B030D-6E8A-4147-A177-3AD203B41FA5}">
                      <a16:colId xmlns:a16="http://schemas.microsoft.com/office/drawing/2014/main" val="656615164"/>
                    </a:ext>
                  </a:extLst>
                </a:gridCol>
                <a:gridCol w="1407811">
                  <a:extLst>
                    <a:ext uri="{9D8B030D-6E8A-4147-A177-3AD203B41FA5}">
                      <a16:colId xmlns:a16="http://schemas.microsoft.com/office/drawing/2014/main" val="3860411167"/>
                    </a:ext>
                  </a:extLst>
                </a:gridCol>
                <a:gridCol w="1407811">
                  <a:extLst>
                    <a:ext uri="{9D8B030D-6E8A-4147-A177-3AD203B41FA5}">
                      <a16:colId xmlns:a16="http://schemas.microsoft.com/office/drawing/2014/main" val="2462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331838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B43CA8AC-CB9E-9679-613F-852A2E8B6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47151"/>
              </p:ext>
            </p:extLst>
          </p:nvPr>
        </p:nvGraphicFramePr>
        <p:xfrm>
          <a:off x="5692135" y="5091995"/>
          <a:ext cx="42234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811">
                  <a:extLst>
                    <a:ext uri="{9D8B030D-6E8A-4147-A177-3AD203B41FA5}">
                      <a16:colId xmlns:a16="http://schemas.microsoft.com/office/drawing/2014/main" val="656615164"/>
                    </a:ext>
                  </a:extLst>
                </a:gridCol>
                <a:gridCol w="1407811">
                  <a:extLst>
                    <a:ext uri="{9D8B030D-6E8A-4147-A177-3AD203B41FA5}">
                      <a16:colId xmlns:a16="http://schemas.microsoft.com/office/drawing/2014/main" val="3860411167"/>
                    </a:ext>
                  </a:extLst>
                </a:gridCol>
                <a:gridCol w="1407811">
                  <a:extLst>
                    <a:ext uri="{9D8B030D-6E8A-4147-A177-3AD203B41FA5}">
                      <a16:colId xmlns:a16="http://schemas.microsoft.com/office/drawing/2014/main" val="2462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331838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0EA740-B187-FDC0-421C-14F2DE4DA10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882684" y="3184053"/>
            <a:ext cx="180945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D85E20-1A3F-F388-D4B6-3CAD37B89735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882684" y="3880149"/>
            <a:ext cx="1809452" cy="6960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3F7171-DF34-AC36-6519-BF06967687A8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882684" y="4576245"/>
            <a:ext cx="1809451" cy="7011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9D44FA-00F3-ED9F-015E-D389F2085417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882684" y="3184053"/>
            <a:ext cx="1809453" cy="6910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96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model also represents data by a set of records, but records are organized in hierarchical, or order structure and database is a collection of such disjoint trees.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nodes of the tree represent record types.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tree consists one root record type along with zero or more occurrences of its dependent subtree and each dependent subtree is again hierarchical.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hierarchical model, no dependent record can occur without its parent record.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no dependent record may be connected to more than one parent record.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66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Models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F70062F-A928-E3D9-4E3A-8A3AB30E5F1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8766422"/>
              </p:ext>
            </p:extLst>
          </p:nvPr>
        </p:nvGraphicFramePr>
        <p:xfrm>
          <a:off x="2892584" y="1639028"/>
          <a:ext cx="55991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9112">
                  <a:extLst>
                    <a:ext uri="{9D8B030D-6E8A-4147-A177-3AD203B41FA5}">
                      <a16:colId xmlns:a16="http://schemas.microsoft.com/office/drawing/2014/main" val="4037829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145333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58555E4-89B9-FC7A-0697-AC37B08F2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438831"/>
              </p:ext>
            </p:extLst>
          </p:nvPr>
        </p:nvGraphicFramePr>
        <p:xfrm>
          <a:off x="1208415" y="3098351"/>
          <a:ext cx="19132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603">
                  <a:extLst>
                    <a:ext uri="{9D8B030D-6E8A-4147-A177-3AD203B41FA5}">
                      <a16:colId xmlns:a16="http://schemas.microsoft.com/office/drawing/2014/main" val="3434785232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853768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77546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4945938-6ACB-61C5-0C67-FC1D01C3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201433"/>
              </p:ext>
            </p:extLst>
          </p:nvPr>
        </p:nvGraphicFramePr>
        <p:xfrm>
          <a:off x="411722" y="4506014"/>
          <a:ext cx="222104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349">
                  <a:extLst>
                    <a:ext uri="{9D8B030D-6E8A-4147-A177-3AD203B41FA5}">
                      <a16:colId xmlns:a16="http://schemas.microsoft.com/office/drawing/2014/main" val="2163586191"/>
                    </a:ext>
                  </a:extLst>
                </a:gridCol>
                <a:gridCol w="740349">
                  <a:extLst>
                    <a:ext uri="{9D8B030D-6E8A-4147-A177-3AD203B41FA5}">
                      <a16:colId xmlns:a16="http://schemas.microsoft.com/office/drawing/2014/main" val="1646635227"/>
                    </a:ext>
                  </a:extLst>
                </a:gridCol>
                <a:gridCol w="740349">
                  <a:extLst>
                    <a:ext uri="{9D8B030D-6E8A-4147-A177-3AD203B41FA5}">
                      <a16:colId xmlns:a16="http://schemas.microsoft.com/office/drawing/2014/main" val="1187700473"/>
                    </a:ext>
                  </a:extLst>
                </a:gridCol>
              </a:tblGrid>
              <a:tr h="3322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40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230AA407-3D04-3C8E-EDFE-4D311ECE1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46926"/>
              </p:ext>
            </p:extLst>
          </p:nvPr>
        </p:nvGraphicFramePr>
        <p:xfrm>
          <a:off x="4693334" y="3098351"/>
          <a:ext cx="19132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603">
                  <a:extLst>
                    <a:ext uri="{9D8B030D-6E8A-4147-A177-3AD203B41FA5}">
                      <a16:colId xmlns:a16="http://schemas.microsoft.com/office/drawing/2014/main" val="3434785232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853768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77546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2D20B1FA-1CB8-B24A-5885-26B5F26F4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03619"/>
              </p:ext>
            </p:extLst>
          </p:nvPr>
        </p:nvGraphicFramePr>
        <p:xfrm>
          <a:off x="8178253" y="3098351"/>
          <a:ext cx="19132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603">
                  <a:extLst>
                    <a:ext uri="{9D8B030D-6E8A-4147-A177-3AD203B41FA5}">
                      <a16:colId xmlns:a16="http://schemas.microsoft.com/office/drawing/2014/main" val="3434785232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853768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77546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0022977D-EE74-727F-F6F1-1891222AB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28429"/>
              </p:ext>
            </p:extLst>
          </p:nvPr>
        </p:nvGraphicFramePr>
        <p:xfrm>
          <a:off x="2673565" y="5359427"/>
          <a:ext cx="222104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349">
                  <a:extLst>
                    <a:ext uri="{9D8B030D-6E8A-4147-A177-3AD203B41FA5}">
                      <a16:colId xmlns:a16="http://schemas.microsoft.com/office/drawing/2014/main" val="2163586191"/>
                    </a:ext>
                  </a:extLst>
                </a:gridCol>
                <a:gridCol w="740349">
                  <a:extLst>
                    <a:ext uri="{9D8B030D-6E8A-4147-A177-3AD203B41FA5}">
                      <a16:colId xmlns:a16="http://schemas.microsoft.com/office/drawing/2014/main" val="1646635227"/>
                    </a:ext>
                  </a:extLst>
                </a:gridCol>
                <a:gridCol w="740349">
                  <a:extLst>
                    <a:ext uri="{9D8B030D-6E8A-4147-A177-3AD203B41FA5}">
                      <a16:colId xmlns:a16="http://schemas.microsoft.com/office/drawing/2014/main" val="1187700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40251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FCE74B2F-5656-6CAF-E967-94EDD05C6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07081"/>
              </p:ext>
            </p:extLst>
          </p:nvPr>
        </p:nvGraphicFramePr>
        <p:xfrm>
          <a:off x="4560514" y="4596553"/>
          <a:ext cx="222104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349">
                  <a:extLst>
                    <a:ext uri="{9D8B030D-6E8A-4147-A177-3AD203B41FA5}">
                      <a16:colId xmlns:a16="http://schemas.microsoft.com/office/drawing/2014/main" val="2163586191"/>
                    </a:ext>
                  </a:extLst>
                </a:gridCol>
                <a:gridCol w="740349">
                  <a:extLst>
                    <a:ext uri="{9D8B030D-6E8A-4147-A177-3AD203B41FA5}">
                      <a16:colId xmlns:a16="http://schemas.microsoft.com/office/drawing/2014/main" val="1646635227"/>
                    </a:ext>
                  </a:extLst>
                </a:gridCol>
                <a:gridCol w="740349">
                  <a:extLst>
                    <a:ext uri="{9D8B030D-6E8A-4147-A177-3AD203B41FA5}">
                      <a16:colId xmlns:a16="http://schemas.microsoft.com/office/drawing/2014/main" val="1187700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40251"/>
                  </a:ext>
                </a:extLst>
              </a:tr>
            </a:tbl>
          </a:graphicData>
        </a:graphic>
      </p:graphicFrame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E46A3C01-BEFD-FFB6-CE72-C81DA0D9F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66357"/>
              </p:ext>
            </p:extLst>
          </p:nvPr>
        </p:nvGraphicFramePr>
        <p:xfrm>
          <a:off x="8178253" y="4566908"/>
          <a:ext cx="222104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349">
                  <a:extLst>
                    <a:ext uri="{9D8B030D-6E8A-4147-A177-3AD203B41FA5}">
                      <a16:colId xmlns:a16="http://schemas.microsoft.com/office/drawing/2014/main" val="2163586191"/>
                    </a:ext>
                  </a:extLst>
                </a:gridCol>
                <a:gridCol w="740349">
                  <a:extLst>
                    <a:ext uri="{9D8B030D-6E8A-4147-A177-3AD203B41FA5}">
                      <a16:colId xmlns:a16="http://schemas.microsoft.com/office/drawing/2014/main" val="1646635227"/>
                    </a:ext>
                  </a:extLst>
                </a:gridCol>
                <a:gridCol w="740349">
                  <a:extLst>
                    <a:ext uri="{9D8B030D-6E8A-4147-A177-3AD203B41FA5}">
                      <a16:colId xmlns:a16="http://schemas.microsoft.com/office/drawing/2014/main" val="1187700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40251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CB29BC-FBEA-6636-B34F-C34ABDF5D50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165018" y="2009868"/>
            <a:ext cx="3527122" cy="10884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87512E-30E6-B1FC-0672-629F063E606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649937" y="2009868"/>
            <a:ext cx="42203" cy="10884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75AFC7-27FF-CDFD-7F03-235D752B4AE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5692140" y="2009868"/>
            <a:ext cx="3442716" cy="10884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EAED28-A60D-12C1-C64B-8D16EF2D04D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522245" y="3469191"/>
            <a:ext cx="642773" cy="10368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CB4DE3-5A5C-2F9A-A0C8-9C6A2CD8BB70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65018" y="3469191"/>
            <a:ext cx="1619070" cy="18902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313DD1-00AB-6D80-0D05-B019AA39546E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5649937" y="3469191"/>
            <a:ext cx="21100" cy="11273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285652-A29B-47D0-1A95-49B44B3CDFCC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9134856" y="3469191"/>
            <a:ext cx="153920" cy="1097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9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 models are used to describe data at the lowest level.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Indexed Sequential Access Method (ISAM) is a physical data model that defines how data is physically organized to optimize storage and retrieval.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 models describe how data is stored and accessed at the physical level.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05C5A40C-F9AD-4C93-97FA-358B169F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AABA2F9-823C-4214-A440-604B5DB2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9B92431-B474-487C-98A7-621A5D0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E72E-376F-834C-CD79-32264CC5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80189"/>
            <a:ext cx="10515600" cy="2510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FD33-ADFF-561E-437A-B83C3E5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18BED632-3F93-4C38-BB9D-D6B36E10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6AC3-CB6B-911F-8FF9-F5D96FBB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3" y="3661739"/>
            <a:ext cx="9848887" cy="222525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buFont typeface="Wingdings 2" panose="05020102010507070707" pitchFamily="18" charset="2"/>
              <a:buChar char="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SHIVA.KUNWAR@HOTMAIL.COM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buFont typeface="Wingdings 2" panose="05020102010507070707" pitchFamily="18" charset="2"/>
              <a:buChar char="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+977-9819123654</a:t>
            </a:r>
          </a:p>
          <a:p>
            <a:pPr indent="-228600" algn="ctr">
              <a:buFont typeface="Wingdings 2" panose="05020102010507070707" pitchFamily="18" charset="2"/>
              <a:buChar char="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classroom code 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drbzdcf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30D2A0D4-02A1-4D54-B25A-DF0DD9DD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013E4-932A-52E1-1578-568658B7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5B250-01D0-AFD6-9942-1BAFA5AD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</p:spTree>
    <p:extLst>
      <p:ext uri="{BB962C8B-B14F-4D97-AF65-F5344CB8AC3E}">
        <p14:creationId xmlns:p14="http://schemas.microsoft.com/office/powerpoint/2010/main" val="4033552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05C5A40C-F9AD-4C93-97FA-358B169F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AABA2F9-823C-4214-A440-604B5DB2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9B92431-B474-487C-98A7-621A5D0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E72E-376F-834C-CD79-32264CC5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80189"/>
            <a:ext cx="10515600" cy="2510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 FOR LECTURE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FD33-ADFF-561E-437A-B83C3E5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18BED632-3F93-4C38-BB9D-D6B36E10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6AC3-CB6B-911F-8FF9-F5D96FBB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3" y="3429000"/>
            <a:ext cx="9848887" cy="24579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ENTITIES, RELATIONSHIPS AND ATTRIBUTES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DIAGRAMS, KEYS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GENERALIZATION, SPECIALIZATION AND AGGREGATION</a:t>
            </a:r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30D2A0D4-02A1-4D54-B25A-DF0DD9DD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013E4-932A-52E1-1578-568658B7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5B250-01D0-AFD6-9942-1BAFA5AD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</p:spTree>
    <p:extLst>
      <p:ext uri="{BB962C8B-B14F-4D97-AF65-F5344CB8AC3E}">
        <p14:creationId xmlns:p14="http://schemas.microsoft.com/office/powerpoint/2010/main" val="377164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 Concept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Content Placeholder 7" descr="Data Abstraction Levels">
            <a:extLst>
              <a:ext uri="{FF2B5EF4-FFF2-40B4-BE49-F238E27FC236}">
                <a16:creationId xmlns:a16="http://schemas.microsoft.com/office/drawing/2014/main" id="{487DF365-3538-B686-A6E8-493A604035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901156" y="2281237"/>
            <a:ext cx="55816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4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collection of concepts that can be used to describe the structure of a database, describing data, data relations, semantics, etc.</a:t>
            </a:r>
          </a:p>
          <a:p>
            <a:pPr>
              <a:buFont typeface="+mj-lt"/>
              <a:buAutoNum type="alphaL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 Model</a:t>
            </a:r>
          </a:p>
          <a:p>
            <a:pPr>
              <a:buFont typeface="+mj-lt"/>
              <a:buAutoNum type="alphaL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Data Model</a:t>
            </a:r>
          </a:p>
          <a:p>
            <a:pPr>
              <a:buFont typeface="+mj-lt"/>
              <a:buAutoNum type="alphaL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2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138217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 Concept: Conceptual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sees entity (table).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Eagle eye view concept.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highest-level relationships between different entities.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important entities and relationships among them.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attributes and primary key are defined.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770F1C7-64D6-481E-15CD-78D14CDCB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442766"/>
              </p:ext>
            </p:extLst>
          </p:nvPr>
        </p:nvGraphicFramePr>
        <p:xfrm>
          <a:off x="1439362" y="4475739"/>
          <a:ext cx="1402312" cy="1169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312">
                  <a:extLst>
                    <a:ext uri="{9D8B030D-6E8A-4147-A177-3AD203B41FA5}">
                      <a16:colId xmlns:a16="http://schemas.microsoft.com/office/drawing/2014/main" val="2674467625"/>
                    </a:ext>
                  </a:extLst>
                </a:gridCol>
              </a:tblGrid>
              <a:tr h="4057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784642"/>
                  </a:ext>
                </a:extLst>
              </a:tr>
              <a:tr h="7639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066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D40EEA-51CC-7DD7-02CE-EE00314C2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617820"/>
              </p:ext>
            </p:extLst>
          </p:nvPr>
        </p:nvGraphicFramePr>
        <p:xfrm>
          <a:off x="4709397" y="4475738"/>
          <a:ext cx="1402312" cy="1169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312">
                  <a:extLst>
                    <a:ext uri="{9D8B030D-6E8A-4147-A177-3AD203B41FA5}">
                      <a16:colId xmlns:a16="http://schemas.microsoft.com/office/drawing/2014/main" val="2674467625"/>
                    </a:ext>
                  </a:extLst>
                </a:gridCol>
              </a:tblGrid>
              <a:tr h="4057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784642"/>
                  </a:ext>
                </a:extLst>
              </a:tr>
              <a:tr h="7639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066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6E4D330-2331-BB17-BBB8-73F153AB6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887926"/>
              </p:ext>
            </p:extLst>
          </p:nvPr>
        </p:nvGraphicFramePr>
        <p:xfrm>
          <a:off x="7979432" y="4475737"/>
          <a:ext cx="1402312" cy="1169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312">
                  <a:extLst>
                    <a:ext uri="{9D8B030D-6E8A-4147-A177-3AD203B41FA5}">
                      <a16:colId xmlns:a16="http://schemas.microsoft.com/office/drawing/2014/main" val="2674467625"/>
                    </a:ext>
                  </a:extLst>
                </a:gridCol>
              </a:tblGrid>
              <a:tr h="4057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784642"/>
                  </a:ext>
                </a:extLst>
              </a:tr>
              <a:tr h="7639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06634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A820C4-EE13-D503-A16A-679CBCC272E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841674" y="5060599"/>
            <a:ext cx="1867723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7A08F6-904F-CF38-D04F-2AEBF0D22DA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11709" y="5060598"/>
            <a:ext cx="1867723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9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 Concept: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 Implementation or Representation data model.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data in as much detail as possible without regard to how they will be physically implemented in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all entities and relationships among them.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attributes are specified.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and foreign keys are specified.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occurs at this level.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7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 Concept: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11A1FEA6-008F-E69A-C951-AB83A66A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89753"/>
              </p:ext>
            </p:extLst>
          </p:nvPr>
        </p:nvGraphicFramePr>
        <p:xfrm>
          <a:off x="1423653" y="2449991"/>
          <a:ext cx="1402312" cy="1594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312">
                  <a:extLst>
                    <a:ext uri="{9D8B030D-6E8A-4147-A177-3AD203B41FA5}">
                      <a16:colId xmlns:a16="http://schemas.microsoft.com/office/drawing/2014/main" val="2674467625"/>
                    </a:ext>
                  </a:extLst>
                </a:gridCol>
              </a:tblGrid>
              <a:tr h="4057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784642"/>
                  </a:ext>
                </a:extLst>
              </a:tr>
              <a:tr h="763973"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desc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id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desc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066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E72C44-1BA2-422A-8138-624E9C6C8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83096"/>
              </p:ext>
            </p:extLst>
          </p:nvPr>
        </p:nvGraphicFramePr>
        <p:xfrm>
          <a:off x="4487594" y="2449990"/>
          <a:ext cx="1899138" cy="1594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9138">
                  <a:extLst>
                    <a:ext uri="{9D8B030D-6E8A-4147-A177-3AD203B41FA5}">
                      <a16:colId xmlns:a16="http://schemas.microsoft.com/office/drawing/2014/main" val="2674467625"/>
                    </a:ext>
                  </a:extLst>
                </a:gridCol>
              </a:tblGrid>
              <a:tr h="4057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784642"/>
                  </a:ext>
                </a:extLst>
              </a:tr>
              <a:tr h="7639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id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 sold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066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7F9630-2C5E-60B5-17D8-32393ED2B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172291"/>
              </p:ext>
            </p:extLst>
          </p:nvPr>
        </p:nvGraphicFramePr>
        <p:xfrm>
          <a:off x="8002878" y="2449990"/>
          <a:ext cx="1760100" cy="1594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0100">
                  <a:extLst>
                    <a:ext uri="{9D8B030D-6E8A-4147-A177-3AD203B41FA5}">
                      <a16:colId xmlns:a16="http://schemas.microsoft.com/office/drawing/2014/main" val="2674467625"/>
                    </a:ext>
                  </a:extLst>
                </a:gridCol>
              </a:tblGrid>
              <a:tr h="4057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784642"/>
                  </a:ext>
                </a:extLst>
              </a:tr>
              <a:tr h="763973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Product_id</a:t>
                      </a:r>
                      <a:endParaRPr lang="en-US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id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06634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E2A2D3-2B6B-29CB-7795-A6D378F25C9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825965" y="3247225"/>
            <a:ext cx="1661629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E0C296-696C-5AC0-7F4E-3A4F699D5B0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386732" y="3247225"/>
            <a:ext cx="161614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4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 Concept: Physical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details of how data are stored in the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concepts are generally for computer specialists.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all table structure including column name, column data type, column constraints, primary key, foreign key, relationships,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Denormalization may occur based on user requirements.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0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 Concept: Physical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12/28/2023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Model |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4B3622C2-4023-1C4A-C507-F6F5761C4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2875"/>
              </p:ext>
            </p:extLst>
          </p:nvPr>
        </p:nvGraphicFramePr>
        <p:xfrm>
          <a:off x="1228346" y="2435923"/>
          <a:ext cx="2538982" cy="1868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8982">
                  <a:extLst>
                    <a:ext uri="{9D8B030D-6E8A-4147-A177-3AD203B41FA5}">
                      <a16:colId xmlns:a16="http://schemas.microsoft.com/office/drawing/2014/main" val="2674467625"/>
                    </a:ext>
                  </a:extLst>
                </a:gridCol>
              </a:tblGrid>
              <a:tr h="4057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784642"/>
                  </a:ext>
                </a:extLst>
              </a:tr>
              <a:tr h="763973"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Date: </a:t>
                      </a:r>
                      <a:r>
                        <a:rPr lang="en-US" u="sng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DateTime</a:t>
                      </a:r>
                      <a:endParaRPr lang="en-US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u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DateDesc</a:t>
                      </a:r>
                      <a:r>
                        <a:rPr lang="en-US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Varchar(10) </a:t>
                      </a:r>
                    </a:p>
                    <a:p>
                      <a:pPr algn="ctr"/>
                      <a:r>
                        <a:rPr lang="en-US" u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MonthId</a:t>
                      </a:r>
                      <a:r>
                        <a:rPr lang="en-US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Integer</a:t>
                      </a:r>
                    </a:p>
                    <a:p>
                      <a:pPr algn="ctr"/>
                      <a:r>
                        <a:rPr lang="en-US" u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MonthDesc</a:t>
                      </a:r>
                      <a:r>
                        <a:rPr lang="en-US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Varchar(10)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066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4690BF-F987-61D5-E734-E252A37C4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78772"/>
              </p:ext>
            </p:extLst>
          </p:nvPr>
        </p:nvGraphicFramePr>
        <p:xfrm>
          <a:off x="4503760" y="2435922"/>
          <a:ext cx="2231385" cy="1868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1385">
                  <a:extLst>
                    <a:ext uri="{9D8B030D-6E8A-4147-A177-3AD203B41FA5}">
                      <a16:colId xmlns:a16="http://schemas.microsoft.com/office/drawing/2014/main" val="2674467625"/>
                    </a:ext>
                  </a:extLst>
                </a:gridCol>
              </a:tblGrid>
              <a:tr h="4057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784642"/>
                  </a:ext>
                </a:extLst>
              </a:tr>
              <a:tr h="7639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Integer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Date: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DateTime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ItemsSold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Integer</a:t>
                      </a:r>
                    </a:p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SalesAmount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Float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066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480E04-66F2-AF3E-6F7E-5A74E1AEA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09242"/>
              </p:ext>
            </p:extLst>
          </p:nvPr>
        </p:nvGraphicFramePr>
        <p:xfrm>
          <a:off x="7471576" y="2435921"/>
          <a:ext cx="2832483" cy="1868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2483">
                  <a:extLst>
                    <a:ext uri="{9D8B030D-6E8A-4147-A177-3AD203B41FA5}">
                      <a16:colId xmlns:a16="http://schemas.microsoft.com/office/drawing/2014/main" val="2674467625"/>
                    </a:ext>
                  </a:extLst>
                </a:gridCol>
              </a:tblGrid>
              <a:tr h="4057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784642"/>
                  </a:ext>
                </a:extLst>
              </a:tr>
              <a:tr h="763973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Product_id</a:t>
                      </a:r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Integer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ProductName: Varchar(20)</a:t>
                      </a:r>
                    </a:p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CategoryId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Integer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Price: Float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06634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B55442-20BD-99D7-CDEB-43F0CC5FBE7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767328" y="3370317"/>
            <a:ext cx="736432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5EAF28-4E52-2B42-378F-B6A1A06484B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735145" y="3370316"/>
            <a:ext cx="736431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38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A4E27A5-29EC-44AC-A353-55638DDBC5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7D1C0D-D4CE-465C-8DB2-7B2571F37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9259C4-AC71-4849-BC68-7545A45536D3}">
  <ds:schemaRefs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sharepoint/v3"/>
    <ds:schemaRef ds:uri="230e9df3-be65-4c73-a93b-d1236ebd677e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{8564645E-7104-4F4A-BD43-E4C797E7F3DF}tf67338807_win32</Template>
  <TotalTime>741</TotalTime>
  <Words>2063</Words>
  <Application>Microsoft Office PowerPoint</Application>
  <PresentationFormat>Widescreen</PresentationFormat>
  <Paragraphs>411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Dante</vt:lpstr>
      <vt:lpstr>Dante (Headings)2</vt:lpstr>
      <vt:lpstr>Helvetica Neue Medium</vt:lpstr>
      <vt:lpstr>Söhne</vt:lpstr>
      <vt:lpstr>Times New Roman</vt:lpstr>
      <vt:lpstr>Wingdings 2</vt:lpstr>
      <vt:lpstr>OffsetVTI</vt:lpstr>
      <vt:lpstr>Database Management System</vt:lpstr>
      <vt:lpstr>Lesson 2: Data Model (6hrs)</vt:lpstr>
      <vt:lpstr>Data Model Concept</vt:lpstr>
      <vt:lpstr>Data Model Concept</vt:lpstr>
      <vt:lpstr>Data Model Concept: Conceptual Data Model</vt:lpstr>
      <vt:lpstr>Data Model Concept: Logical Data Model</vt:lpstr>
      <vt:lpstr>Data Model Concept: Logical Data Model</vt:lpstr>
      <vt:lpstr>Data Model Concept: Physical Data Model</vt:lpstr>
      <vt:lpstr>Data Model Concept: Physical Data Model</vt:lpstr>
      <vt:lpstr>Data Model Concept</vt:lpstr>
      <vt:lpstr>Data Model</vt:lpstr>
      <vt:lpstr>Object-based Logical Models</vt:lpstr>
      <vt:lpstr>Entity-relationship model</vt:lpstr>
      <vt:lpstr>Entity-relationship model</vt:lpstr>
      <vt:lpstr>Entity-relationship model</vt:lpstr>
      <vt:lpstr>Object-oriented model</vt:lpstr>
      <vt:lpstr>Record-based Logical Models</vt:lpstr>
      <vt:lpstr>Record-based Logical Models</vt:lpstr>
      <vt:lpstr>Relational model</vt:lpstr>
      <vt:lpstr>Relational model</vt:lpstr>
      <vt:lpstr>Network model</vt:lpstr>
      <vt:lpstr>Hierarchical Models</vt:lpstr>
      <vt:lpstr>Hierarchical Models</vt:lpstr>
      <vt:lpstr>Physical Data Models </vt:lpstr>
      <vt:lpstr>END OF LECTURE 5</vt:lpstr>
      <vt:lpstr>PREVIEW FOR LECTURE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Shiva Kunwar</dc:creator>
  <cp:lastModifiedBy>Shiva Kunwar</cp:lastModifiedBy>
  <cp:revision>17</cp:revision>
  <dcterms:created xsi:type="dcterms:W3CDTF">2023-12-21T15:41:48Z</dcterms:created>
  <dcterms:modified xsi:type="dcterms:W3CDTF">2023-12-28T06:31:07Z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