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8" r:id="rId6"/>
    <p:sldId id="285" r:id="rId7"/>
    <p:sldId id="340" r:id="rId8"/>
    <p:sldId id="341" r:id="rId9"/>
    <p:sldId id="342" r:id="rId10"/>
    <p:sldId id="343" r:id="rId11"/>
    <p:sldId id="353" r:id="rId12"/>
    <p:sldId id="344" r:id="rId13"/>
    <p:sldId id="346" r:id="rId14"/>
    <p:sldId id="347" r:id="rId15"/>
    <p:sldId id="354" r:id="rId16"/>
    <p:sldId id="355" r:id="rId17"/>
    <p:sldId id="356" r:id="rId18"/>
    <p:sldId id="357" r:id="rId19"/>
    <p:sldId id="345" r:id="rId20"/>
    <p:sldId id="358" r:id="rId21"/>
    <p:sldId id="348" r:id="rId22"/>
    <p:sldId id="349" r:id="rId23"/>
    <p:sldId id="350" r:id="rId24"/>
    <p:sldId id="360" r:id="rId25"/>
    <p:sldId id="361" r:id="rId26"/>
    <p:sldId id="359" r:id="rId27"/>
    <p:sldId id="351" r:id="rId28"/>
    <p:sldId id="352" r:id="rId29"/>
    <p:sldId id="26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9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3C465-EB23-4AC7-87C3-785E0F0521D3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D5CC3757-85DB-4AE1-B938-5E7D4C667D2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Integrity Constraints</a:t>
          </a:r>
        </a:p>
      </dgm:t>
    </dgm:pt>
    <dgm:pt modelId="{BD22A54F-8875-44AE-B2DA-9AE6ADC1C12F}" type="parTrans" cxnId="{3A5576C0-F104-47AA-B7F0-90141C80779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1ACD-97AE-4589-ADFF-CF9D756153D1}" type="sibTrans" cxnId="{3A5576C0-F104-47AA-B7F0-90141C80779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D2E31-2097-4801-B1F3-754AA400A57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Domain Constraint</a:t>
          </a:r>
        </a:p>
      </dgm:t>
    </dgm:pt>
    <dgm:pt modelId="{64A2D215-8BE1-46EC-BF69-89E8445E8633}" type="parTrans" cxnId="{07F4B738-5034-4761-BB0E-6CE64BB6A94B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B457C-E73E-42FD-88CD-BE1EFF5CFA9F}" type="sibTrans" cxnId="{07F4B738-5034-4761-BB0E-6CE64BB6A94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31253-BCED-427E-9784-2702F7E6054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Entity Integrity Constraint</a:t>
          </a:r>
        </a:p>
      </dgm:t>
    </dgm:pt>
    <dgm:pt modelId="{8A329190-9383-4AD4-9EE4-C7C7FEE4467F}" type="parTrans" cxnId="{596ADBA2-A0B2-4FA6-91A3-8E61B23EC181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7BCE7-8274-419B-AF69-2DD4CEFB681B}" type="sibTrans" cxnId="{596ADBA2-A0B2-4FA6-91A3-8E61B23EC18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016149-D4A1-4BAF-9992-3782BFEB23BC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Referential Integrity Constraint</a:t>
          </a:r>
        </a:p>
      </dgm:t>
    </dgm:pt>
    <dgm:pt modelId="{FA82A09E-5708-4890-A67D-C9D2A27D28BF}" type="parTrans" cxnId="{3CD89468-55C5-4AD3-A541-DC16E1F9CA4F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28FD1-8F2E-4F92-8CDD-80C4ABA43230}" type="sibTrans" cxnId="{3CD89468-55C5-4AD3-A541-DC16E1F9CA4F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88513-CC44-4123-A861-D378455718D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Key Constraint</a:t>
          </a:r>
        </a:p>
      </dgm:t>
    </dgm:pt>
    <dgm:pt modelId="{A433F45C-A3C3-476C-8CB4-EB86D3835D24}" type="parTrans" cxnId="{AA0B9697-E574-4352-AB42-0DE7493DACB4}">
      <dgm:prSet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228F67-E9AC-48A3-9C5C-7C9751E3299E}" type="sibTrans" cxnId="{AA0B9697-E574-4352-AB42-0DE7493DACB4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EFB3C-8EC4-48DB-BB09-E30E8A681017}" type="pres">
      <dgm:prSet presAssocID="{4D13C465-EB23-4AC7-87C3-785E0F0521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31E963-FA70-4DC4-B1DF-E96E9289C87C}" type="pres">
      <dgm:prSet presAssocID="{D5CC3757-85DB-4AE1-B938-5E7D4C667D28}" presName="root1" presStyleCnt="0"/>
      <dgm:spPr/>
    </dgm:pt>
    <dgm:pt modelId="{92ED3678-A5AC-4EA3-8995-77DD743827F4}" type="pres">
      <dgm:prSet presAssocID="{D5CC3757-85DB-4AE1-B938-5E7D4C667D28}" presName="LevelOneTextNode" presStyleLbl="node0" presStyleIdx="0" presStyleCnt="1" custLinFactNeighborX="-62370">
        <dgm:presLayoutVars>
          <dgm:chPref val="3"/>
        </dgm:presLayoutVars>
      </dgm:prSet>
      <dgm:spPr/>
    </dgm:pt>
    <dgm:pt modelId="{B9EFF2FC-4D23-4AED-B29F-3A29788CA967}" type="pres">
      <dgm:prSet presAssocID="{D5CC3757-85DB-4AE1-B938-5E7D4C667D28}" presName="level2hierChild" presStyleCnt="0"/>
      <dgm:spPr/>
    </dgm:pt>
    <dgm:pt modelId="{A74D3251-0727-4324-A2BC-C4AEAA87CB0E}" type="pres">
      <dgm:prSet presAssocID="{64A2D215-8BE1-46EC-BF69-89E8445E8633}" presName="conn2-1" presStyleLbl="parChTrans1D2" presStyleIdx="0" presStyleCnt="4"/>
      <dgm:spPr/>
    </dgm:pt>
    <dgm:pt modelId="{527E6B48-8232-4261-9D76-59D2CF6A2DC2}" type="pres">
      <dgm:prSet presAssocID="{64A2D215-8BE1-46EC-BF69-89E8445E8633}" presName="connTx" presStyleLbl="parChTrans1D2" presStyleIdx="0" presStyleCnt="4"/>
      <dgm:spPr/>
    </dgm:pt>
    <dgm:pt modelId="{87373172-6D5F-4E9A-B66E-B930E5068BBC}" type="pres">
      <dgm:prSet presAssocID="{CD7D2E31-2097-4801-B1F3-754AA400A579}" presName="root2" presStyleCnt="0"/>
      <dgm:spPr/>
    </dgm:pt>
    <dgm:pt modelId="{6752E0DC-F93D-43EA-970E-68FEC49C3D40}" type="pres">
      <dgm:prSet presAssocID="{CD7D2E31-2097-4801-B1F3-754AA400A579}" presName="LevelTwoTextNode" presStyleLbl="node2" presStyleIdx="0" presStyleCnt="4">
        <dgm:presLayoutVars>
          <dgm:chPref val="3"/>
        </dgm:presLayoutVars>
      </dgm:prSet>
      <dgm:spPr/>
    </dgm:pt>
    <dgm:pt modelId="{B8294FFC-0158-48E5-880F-4CAFDA678925}" type="pres">
      <dgm:prSet presAssocID="{CD7D2E31-2097-4801-B1F3-754AA400A579}" presName="level3hierChild" presStyleCnt="0"/>
      <dgm:spPr/>
    </dgm:pt>
    <dgm:pt modelId="{36BB3C44-C251-48F0-B36A-9CB23D480DC4}" type="pres">
      <dgm:prSet presAssocID="{8A329190-9383-4AD4-9EE4-C7C7FEE4467F}" presName="conn2-1" presStyleLbl="parChTrans1D2" presStyleIdx="1" presStyleCnt="4"/>
      <dgm:spPr/>
    </dgm:pt>
    <dgm:pt modelId="{1D660430-3377-44BD-AFCA-483C2D628A14}" type="pres">
      <dgm:prSet presAssocID="{8A329190-9383-4AD4-9EE4-C7C7FEE4467F}" presName="connTx" presStyleLbl="parChTrans1D2" presStyleIdx="1" presStyleCnt="4"/>
      <dgm:spPr/>
    </dgm:pt>
    <dgm:pt modelId="{03487313-E19C-46C4-AC88-5FB3CF68480F}" type="pres">
      <dgm:prSet presAssocID="{20B31253-BCED-427E-9784-2702F7E6054D}" presName="root2" presStyleCnt="0"/>
      <dgm:spPr/>
    </dgm:pt>
    <dgm:pt modelId="{51CE2BD4-CD64-4E21-91D5-56DE38EFB7BE}" type="pres">
      <dgm:prSet presAssocID="{20B31253-BCED-427E-9784-2702F7E6054D}" presName="LevelTwoTextNode" presStyleLbl="node2" presStyleIdx="1" presStyleCnt="4">
        <dgm:presLayoutVars>
          <dgm:chPref val="3"/>
        </dgm:presLayoutVars>
      </dgm:prSet>
      <dgm:spPr/>
    </dgm:pt>
    <dgm:pt modelId="{40F19E03-A5B9-45B8-8620-2C0B5CF55988}" type="pres">
      <dgm:prSet presAssocID="{20B31253-BCED-427E-9784-2702F7E6054D}" presName="level3hierChild" presStyleCnt="0"/>
      <dgm:spPr/>
    </dgm:pt>
    <dgm:pt modelId="{51AF367B-FEDE-48CA-8740-F3BDB3D50D40}" type="pres">
      <dgm:prSet presAssocID="{FA82A09E-5708-4890-A67D-C9D2A27D28BF}" presName="conn2-1" presStyleLbl="parChTrans1D2" presStyleIdx="2" presStyleCnt="4"/>
      <dgm:spPr/>
    </dgm:pt>
    <dgm:pt modelId="{68DF38D3-C872-4A88-A85D-CDF762DABCCF}" type="pres">
      <dgm:prSet presAssocID="{FA82A09E-5708-4890-A67D-C9D2A27D28BF}" presName="connTx" presStyleLbl="parChTrans1D2" presStyleIdx="2" presStyleCnt="4"/>
      <dgm:spPr/>
    </dgm:pt>
    <dgm:pt modelId="{B734CCBD-928A-42C0-B7B4-73A476F98242}" type="pres">
      <dgm:prSet presAssocID="{39016149-D4A1-4BAF-9992-3782BFEB23BC}" presName="root2" presStyleCnt="0"/>
      <dgm:spPr/>
    </dgm:pt>
    <dgm:pt modelId="{9616C04F-A361-41A4-8BDB-D2C5604DD58A}" type="pres">
      <dgm:prSet presAssocID="{39016149-D4A1-4BAF-9992-3782BFEB23BC}" presName="LevelTwoTextNode" presStyleLbl="node2" presStyleIdx="2" presStyleCnt="4">
        <dgm:presLayoutVars>
          <dgm:chPref val="3"/>
        </dgm:presLayoutVars>
      </dgm:prSet>
      <dgm:spPr/>
    </dgm:pt>
    <dgm:pt modelId="{C0C7106D-D468-4EF3-81E1-F86B24350BDE}" type="pres">
      <dgm:prSet presAssocID="{39016149-D4A1-4BAF-9992-3782BFEB23BC}" presName="level3hierChild" presStyleCnt="0"/>
      <dgm:spPr/>
    </dgm:pt>
    <dgm:pt modelId="{26881A0B-7225-4665-8BB4-C13179654929}" type="pres">
      <dgm:prSet presAssocID="{A433F45C-A3C3-476C-8CB4-EB86D3835D24}" presName="conn2-1" presStyleLbl="parChTrans1D2" presStyleIdx="3" presStyleCnt="4"/>
      <dgm:spPr/>
    </dgm:pt>
    <dgm:pt modelId="{B7A814A0-56BE-4C66-91CF-0B8809FCD9B4}" type="pres">
      <dgm:prSet presAssocID="{A433F45C-A3C3-476C-8CB4-EB86D3835D24}" presName="connTx" presStyleLbl="parChTrans1D2" presStyleIdx="3" presStyleCnt="4"/>
      <dgm:spPr/>
    </dgm:pt>
    <dgm:pt modelId="{A71A35B2-A8A6-40E0-97F6-35A4E9701D75}" type="pres">
      <dgm:prSet presAssocID="{47A88513-CC44-4123-A861-D378455718D9}" presName="root2" presStyleCnt="0"/>
      <dgm:spPr/>
    </dgm:pt>
    <dgm:pt modelId="{F1329A12-FBE4-4B66-B1B0-2D1F3B077B1D}" type="pres">
      <dgm:prSet presAssocID="{47A88513-CC44-4123-A861-D378455718D9}" presName="LevelTwoTextNode" presStyleLbl="node2" presStyleIdx="3" presStyleCnt="4">
        <dgm:presLayoutVars>
          <dgm:chPref val="3"/>
        </dgm:presLayoutVars>
      </dgm:prSet>
      <dgm:spPr/>
    </dgm:pt>
    <dgm:pt modelId="{F905E953-0535-4818-9AA8-53C50EA2706B}" type="pres">
      <dgm:prSet presAssocID="{47A88513-CC44-4123-A861-D378455718D9}" presName="level3hierChild" presStyleCnt="0"/>
      <dgm:spPr/>
    </dgm:pt>
  </dgm:ptLst>
  <dgm:cxnLst>
    <dgm:cxn modelId="{7FADB703-70EE-4E11-B614-B6A90B83BF50}" type="presOf" srcId="{39016149-D4A1-4BAF-9992-3782BFEB23BC}" destId="{9616C04F-A361-41A4-8BDB-D2C5604DD58A}" srcOrd="0" destOrd="0" presId="urn:microsoft.com/office/officeart/2005/8/layout/hierarchy2"/>
    <dgm:cxn modelId="{DD3F7E07-CDC7-4538-9EC7-285D73424A0F}" type="presOf" srcId="{D5CC3757-85DB-4AE1-B938-5E7D4C667D28}" destId="{92ED3678-A5AC-4EA3-8995-77DD743827F4}" srcOrd="0" destOrd="0" presId="urn:microsoft.com/office/officeart/2005/8/layout/hierarchy2"/>
    <dgm:cxn modelId="{845FBF1E-080F-4A27-B2E6-22FA278AD703}" type="presOf" srcId="{FA82A09E-5708-4890-A67D-C9D2A27D28BF}" destId="{68DF38D3-C872-4A88-A85D-CDF762DABCCF}" srcOrd="1" destOrd="0" presId="urn:microsoft.com/office/officeart/2005/8/layout/hierarchy2"/>
    <dgm:cxn modelId="{FD782024-812A-4274-920D-636977228113}" type="presOf" srcId="{FA82A09E-5708-4890-A67D-C9D2A27D28BF}" destId="{51AF367B-FEDE-48CA-8740-F3BDB3D50D40}" srcOrd="0" destOrd="0" presId="urn:microsoft.com/office/officeart/2005/8/layout/hierarchy2"/>
    <dgm:cxn modelId="{07F4B738-5034-4761-BB0E-6CE64BB6A94B}" srcId="{D5CC3757-85DB-4AE1-B938-5E7D4C667D28}" destId="{CD7D2E31-2097-4801-B1F3-754AA400A579}" srcOrd="0" destOrd="0" parTransId="{64A2D215-8BE1-46EC-BF69-89E8445E8633}" sibTransId="{FBCB457C-E73E-42FD-88CD-BE1EFF5CFA9F}"/>
    <dgm:cxn modelId="{3CD89468-55C5-4AD3-A541-DC16E1F9CA4F}" srcId="{D5CC3757-85DB-4AE1-B938-5E7D4C667D28}" destId="{39016149-D4A1-4BAF-9992-3782BFEB23BC}" srcOrd="2" destOrd="0" parTransId="{FA82A09E-5708-4890-A67D-C9D2A27D28BF}" sibTransId="{BB128FD1-8F2E-4F92-8CDD-80C4ABA43230}"/>
    <dgm:cxn modelId="{F25B4B4F-B2E3-4B3A-BC6B-617CC1F8A5E8}" type="presOf" srcId="{64A2D215-8BE1-46EC-BF69-89E8445E8633}" destId="{527E6B48-8232-4261-9D76-59D2CF6A2DC2}" srcOrd="1" destOrd="0" presId="urn:microsoft.com/office/officeart/2005/8/layout/hierarchy2"/>
    <dgm:cxn modelId="{69287671-D985-4412-867D-90A3B8AB896A}" type="presOf" srcId="{8A329190-9383-4AD4-9EE4-C7C7FEE4467F}" destId="{1D660430-3377-44BD-AFCA-483C2D628A14}" srcOrd="1" destOrd="0" presId="urn:microsoft.com/office/officeart/2005/8/layout/hierarchy2"/>
    <dgm:cxn modelId="{B40FFF7F-605F-428F-99DF-6DB7742F9BE8}" type="presOf" srcId="{A433F45C-A3C3-476C-8CB4-EB86D3835D24}" destId="{B7A814A0-56BE-4C66-91CF-0B8809FCD9B4}" srcOrd="1" destOrd="0" presId="urn:microsoft.com/office/officeart/2005/8/layout/hierarchy2"/>
    <dgm:cxn modelId="{13C6B893-C310-4997-BB45-99A4999334FC}" type="presOf" srcId="{A433F45C-A3C3-476C-8CB4-EB86D3835D24}" destId="{26881A0B-7225-4665-8BB4-C13179654929}" srcOrd="0" destOrd="0" presId="urn:microsoft.com/office/officeart/2005/8/layout/hierarchy2"/>
    <dgm:cxn modelId="{BD0B2B96-E048-4054-8B79-10E0D219C0B5}" type="presOf" srcId="{20B31253-BCED-427E-9784-2702F7E6054D}" destId="{51CE2BD4-CD64-4E21-91D5-56DE38EFB7BE}" srcOrd="0" destOrd="0" presId="urn:microsoft.com/office/officeart/2005/8/layout/hierarchy2"/>
    <dgm:cxn modelId="{AA0B9697-E574-4352-AB42-0DE7493DACB4}" srcId="{D5CC3757-85DB-4AE1-B938-5E7D4C667D28}" destId="{47A88513-CC44-4123-A861-D378455718D9}" srcOrd="3" destOrd="0" parTransId="{A433F45C-A3C3-476C-8CB4-EB86D3835D24}" sibTransId="{FD228F67-E9AC-48A3-9C5C-7C9751E3299E}"/>
    <dgm:cxn modelId="{42D89698-3B63-481E-8C02-6C3EA29274B5}" type="presOf" srcId="{8A329190-9383-4AD4-9EE4-C7C7FEE4467F}" destId="{36BB3C44-C251-48F0-B36A-9CB23D480DC4}" srcOrd="0" destOrd="0" presId="urn:microsoft.com/office/officeart/2005/8/layout/hierarchy2"/>
    <dgm:cxn modelId="{596ADBA2-A0B2-4FA6-91A3-8E61B23EC181}" srcId="{D5CC3757-85DB-4AE1-B938-5E7D4C667D28}" destId="{20B31253-BCED-427E-9784-2702F7E6054D}" srcOrd="1" destOrd="0" parTransId="{8A329190-9383-4AD4-9EE4-C7C7FEE4467F}" sibTransId="{0A77BCE7-8274-419B-AF69-2DD4CEFB681B}"/>
    <dgm:cxn modelId="{CD6AF4B2-2572-4BF6-997E-7143454017E2}" type="presOf" srcId="{4D13C465-EB23-4AC7-87C3-785E0F0521D3}" destId="{9F6EFB3C-8EC4-48DB-BB09-E30E8A681017}" srcOrd="0" destOrd="0" presId="urn:microsoft.com/office/officeart/2005/8/layout/hierarchy2"/>
    <dgm:cxn modelId="{2CFE47C0-2FE3-4757-B363-2E92238346AF}" type="presOf" srcId="{CD7D2E31-2097-4801-B1F3-754AA400A579}" destId="{6752E0DC-F93D-43EA-970E-68FEC49C3D40}" srcOrd="0" destOrd="0" presId="urn:microsoft.com/office/officeart/2005/8/layout/hierarchy2"/>
    <dgm:cxn modelId="{3A5576C0-F104-47AA-B7F0-90141C807791}" srcId="{4D13C465-EB23-4AC7-87C3-785E0F0521D3}" destId="{D5CC3757-85DB-4AE1-B938-5E7D4C667D28}" srcOrd="0" destOrd="0" parTransId="{BD22A54F-8875-44AE-B2DA-9AE6ADC1C12F}" sibTransId="{E0F61ACD-97AE-4589-ADFF-CF9D756153D1}"/>
    <dgm:cxn modelId="{CC7864D6-ECB0-4FA7-A973-E5D8C687A308}" type="presOf" srcId="{64A2D215-8BE1-46EC-BF69-89E8445E8633}" destId="{A74D3251-0727-4324-A2BC-C4AEAA87CB0E}" srcOrd="0" destOrd="0" presId="urn:microsoft.com/office/officeart/2005/8/layout/hierarchy2"/>
    <dgm:cxn modelId="{6BEA25E4-86ED-4BD9-A7E5-0E7B913E102E}" type="presOf" srcId="{47A88513-CC44-4123-A861-D378455718D9}" destId="{F1329A12-FBE4-4B66-B1B0-2D1F3B077B1D}" srcOrd="0" destOrd="0" presId="urn:microsoft.com/office/officeart/2005/8/layout/hierarchy2"/>
    <dgm:cxn modelId="{B7C8BBDA-732C-471A-B194-F9AE0E8226DC}" type="presParOf" srcId="{9F6EFB3C-8EC4-48DB-BB09-E30E8A681017}" destId="{9A31E963-FA70-4DC4-B1DF-E96E9289C87C}" srcOrd="0" destOrd="0" presId="urn:microsoft.com/office/officeart/2005/8/layout/hierarchy2"/>
    <dgm:cxn modelId="{B1E5D5DD-FDF9-4D3B-ABFE-A11069E3CDBE}" type="presParOf" srcId="{9A31E963-FA70-4DC4-B1DF-E96E9289C87C}" destId="{92ED3678-A5AC-4EA3-8995-77DD743827F4}" srcOrd="0" destOrd="0" presId="urn:microsoft.com/office/officeart/2005/8/layout/hierarchy2"/>
    <dgm:cxn modelId="{687FC0E2-110D-467D-924A-16E7B5B8FD88}" type="presParOf" srcId="{9A31E963-FA70-4DC4-B1DF-E96E9289C87C}" destId="{B9EFF2FC-4D23-4AED-B29F-3A29788CA967}" srcOrd="1" destOrd="0" presId="urn:microsoft.com/office/officeart/2005/8/layout/hierarchy2"/>
    <dgm:cxn modelId="{08423B81-FE23-45BB-AB67-32410FF4A047}" type="presParOf" srcId="{B9EFF2FC-4D23-4AED-B29F-3A29788CA967}" destId="{A74D3251-0727-4324-A2BC-C4AEAA87CB0E}" srcOrd="0" destOrd="0" presId="urn:microsoft.com/office/officeart/2005/8/layout/hierarchy2"/>
    <dgm:cxn modelId="{1E5F3DA0-818A-4C70-97F7-71E72AF81630}" type="presParOf" srcId="{A74D3251-0727-4324-A2BC-C4AEAA87CB0E}" destId="{527E6B48-8232-4261-9D76-59D2CF6A2DC2}" srcOrd="0" destOrd="0" presId="urn:microsoft.com/office/officeart/2005/8/layout/hierarchy2"/>
    <dgm:cxn modelId="{6D80B02E-FE7F-44E0-9DA4-61FDE32EB61C}" type="presParOf" srcId="{B9EFF2FC-4D23-4AED-B29F-3A29788CA967}" destId="{87373172-6D5F-4E9A-B66E-B930E5068BBC}" srcOrd="1" destOrd="0" presId="urn:microsoft.com/office/officeart/2005/8/layout/hierarchy2"/>
    <dgm:cxn modelId="{FB2F873A-3636-4E5C-8995-DD50C7205E12}" type="presParOf" srcId="{87373172-6D5F-4E9A-B66E-B930E5068BBC}" destId="{6752E0DC-F93D-43EA-970E-68FEC49C3D40}" srcOrd="0" destOrd="0" presId="urn:microsoft.com/office/officeart/2005/8/layout/hierarchy2"/>
    <dgm:cxn modelId="{A3E6EE65-9523-4205-8B62-EE854CF56625}" type="presParOf" srcId="{87373172-6D5F-4E9A-B66E-B930E5068BBC}" destId="{B8294FFC-0158-48E5-880F-4CAFDA678925}" srcOrd="1" destOrd="0" presId="urn:microsoft.com/office/officeart/2005/8/layout/hierarchy2"/>
    <dgm:cxn modelId="{6A199BC3-B978-4746-A3AE-50628587B4B7}" type="presParOf" srcId="{B9EFF2FC-4D23-4AED-B29F-3A29788CA967}" destId="{36BB3C44-C251-48F0-B36A-9CB23D480DC4}" srcOrd="2" destOrd="0" presId="urn:microsoft.com/office/officeart/2005/8/layout/hierarchy2"/>
    <dgm:cxn modelId="{ADAF384A-58D1-4EBB-95E0-CA1CC3DCD998}" type="presParOf" srcId="{36BB3C44-C251-48F0-B36A-9CB23D480DC4}" destId="{1D660430-3377-44BD-AFCA-483C2D628A14}" srcOrd="0" destOrd="0" presId="urn:microsoft.com/office/officeart/2005/8/layout/hierarchy2"/>
    <dgm:cxn modelId="{71885E7D-0FEB-4E50-AC04-7A898A0CFF1B}" type="presParOf" srcId="{B9EFF2FC-4D23-4AED-B29F-3A29788CA967}" destId="{03487313-E19C-46C4-AC88-5FB3CF68480F}" srcOrd="3" destOrd="0" presId="urn:microsoft.com/office/officeart/2005/8/layout/hierarchy2"/>
    <dgm:cxn modelId="{E1B4BD33-F360-480B-8AC7-160B8A508658}" type="presParOf" srcId="{03487313-E19C-46C4-AC88-5FB3CF68480F}" destId="{51CE2BD4-CD64-4E21-91D5-56DE38EFB7BE}" srcOrd="0" destOrd="0" presId="urn:microsoft.com/office/officeart/2005/8/layout/hierarchy2"/>
    <dgm:cxn modelId="{1D2FE051-0957-4D5E-B82A-CB7AE25290DA}" type="presParOf" srcId="{03487313-E19C-46C4-AC88-5FB3CF68480F}" destId="{40F19E03-A5B9-45B8-8620-2C0B5CF55988}" srcOrd="1" destOrd="0" presId="urn:microsoft.com/office/officeart/2005/8/layout/hierarchy2"/>
    <dgm:cxn modelId="{761285C3-3D89-4F25-8370-D07ED3857ADD}" type="presParOf" srcId="{B9EFF2FC-4D23-4AED-B29F-3A29788CA967}" destId="{51AF367B-FEDE-48CA-8740-F3BDB3D50D40}" srcOrd="4" destOrd="0" presId="urn:microsoft.com/office/officeart/2005/8/layout/hierarchy2"/>
    <dgm:cxn modelId="{4346FFBC-50D7-48B7-A4DB-F78C1F7A5980}" type="presParOf" srcId="{51AF367B-FEDE-48CA-8740-F3BDB3D50D40}" destId="{68DF38D3-C872-4A88-A85D-CDF762DABCCF}" srcOrd="0" destOrd="0" presId="urn:microsoft.com/office/officeart/2005/8/layout/hierarchy2"/>
    <dgm:cxn modelId="{F8A0F69B-390A-4AC0-848D-0D122E2306C3}" type="presParOf" srcId="{B9EFF2FC-4D23-4AED-B29F-3A29788CA967}" destId="{B734CCBD-928A-42C0-B7B4-73A476F98242}" srcOrd="5" destOrd="0" presId="urn:microsoft.com/office/officeart/2005/8/layout/hierarchy2"/>
    <dgm:cxn modelId="{6CF8FC38-CF2A-4687-84AE-847B84DE022F}" type="presParOf" srcId="{B734CCBD-928A-42C0-B7B4-73A476F98242}" destId="{9616C04F-A361-41A4-8BDB-D2C5604DD58A}" srcOrd="0" destOrd="0" presId="urn:microsoft.com/office/officeart/2005/8/layout/hierarchy2"/>
    <dgm:cxn modelId="{2E2599D9-1425-4F45-B2B5-847C92D08621}" type="presParOf" srcId="{B734CCBD-928A-42C0-B7B4-73A476F98242}" destId="{C0C7106D-D468-4EF3-81E1-F86B24350BDE}" srcOrd="1" destOrd="0" presId="urn:microsoft.com/office/officeart/2005/8/layout/hierarchy2"/>
    <dgm:cxn modelId="{56C08E13-36FC-4294-8552-1C625105CD98}" type="presParOf" srcId="{B9EFF2FC-4D23-4AED-B29F-3A29788CA967}" destId="{26881A0B-7225-4665-8BB4-C13179654929}" srcOrd="6" destOrd="0" presId="urn:microsoft.com/office/officeart/2005/8/layout/hierarchy2"/>
    <dgm:cxn modelId="{D82206B8-FF94-4AEC-A3C0-02B2F17540A5}" type="presParOf" srcId="{26881A0B-7225-4665-8BB4-C13179654929}" destId="{B7A814A0-56BE-4C66-91CF-0B8809FCD9B4}" srcOrd="0" destOrd="0" presId="urn:microsoft.com/office/officeart/2005/8/layout/hierarchy2"/>
    <dgm:cxn modelId="{2A11DBD5-FA96-482D-8400-C8C85F8ABA3F}" type="presParOf" srcId="{B9EFF2FC-4D23-4AED-B29F-3A29788CA967}" destId="{A71A35B2-A8A6-40E0-97F6-35A4E9701D75}" srcOrd="7" destOrd="0" presId="urn:microsoft.com/office/officeart/2005/8/layout/hierarchy2"/>
    <dgm:cxn modelId="{790545EA-A5C0-4041-A547-A17661CB5B82}" type="presParOf" srcId="{A71A35B2-A8A6-40E0-97F6-35A4E9701D75}" destId="{F1329A12-FBE4-4B66-B1B0-2D1F3B077B1D}" srcOrd="0" destOrd="0" presId="urn:microsoft.com/office/officeart/2005/8/layout/hierarchy2"/>
    <dgm:cxn modelId="{EC16C37E-DA25-45A0-AF75-D0ECA3AFC720}" type="presParOf" srcId="{A71A35B2-A8A6-40E0-97F6-35A4E9701D75}" destId="{F905E953-0535-4818-9AA8-53C50EA270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D3678-A5AC-4EA3-8995-77DD743827F4}">
      <dsp:nvSpPr>
        <dsp:cNvPr id="0" name=""/>
        <dsp:cNvSpPr/>
      </dsp:nvSpPr>
      <dsp:spPr>
        <a:xfrm>
          <a:off x="1573062" y="1752453"/>
          <a:ext cx="2027994" cy="101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Integrity Constraints</a:t>
          </a:r>
        </a:p>
      </dsp:txBody>
      <dsp:txXfrm>
        <a:off x="1602761" y="1782152"/>
        <a:ext cx="1968596" cy="954599"/>
      </dsp:txXfrm>
    </dsp:sp>
    <dsp:sp modelId="{A74D3251-0727-4324-A2BC-C4AEAA87CB0E}">
      <dsp:nvSpPr>
        <dsp:cNvPr id="0" name=""/>
        <dsp:cNvSpPr/>
      </dsp:nvSpPr>
      <dsp:spPr>
        <a:xfrm rot="19193087">
          <a:off x="3281742" y="1364684"/>
          <a:ext cx="271468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714686" y="201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218" y="1317012"/>
        <a:ext cx="135734" cy="135734"/>
      </dsp:txXfrm>
    </dsp:sp>
    <dsp:sp modelId="{6752E0DC-F93D-43EA-970E-68FEC49C3D40}">
      <dsp:nvSpPr>
        <dsp:cNvPr id="0" name=""/>
        <dsp:cNvSpPr/>
      </dsp:nvSpPr>
      <dsp:spPr>
        <a:xfrm>
          <a:off x="5677114" y="3308"/>
          <a:ext cx="2027994" cy="101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Domain Constraint</a:t>
          </a:r>
        </a:p>
      </dsp:txBody>
      <dsp:txXfrm>
        <a:off x="5706813" y="33007"/>
        <a:ext cx="1968596" cy="954599"/>
      </dsp:txXfrm>
    </dsp:sp>
    <dsp:sp modelId="{36BB3C44-C251-48F0-B36A-9CB23D480DC4}">
      <dsp:nvSpPr>
        <dsp:cNvPr id="0" name=""/>
        <dsp:cNvSpPr/>
      </dsp:nvSpPr>
      <dsp:spPr>
        <a:xfrm rot="20658775">
          <a:off x="3560897" y="1947732"/>
          <a:ext cx="215637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156376" y="201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5176" y="1914018"/>
        <a:ext cx="107818" cy="107818"/>
      </dsp:txXfrm>
    </dsp:sp>
    <dsp:sp modelId="{51CE2BD4-CD64-4E21-91D5-56DE38EFB7BE}">
      <dsp:nvSpPr>
        <dsp:cNvPr id="0" name=""/>
        <dsp:cNvSpPr/>
      </dsp:nvSpPr>
      <dsp:spPr>
        <a:xfrm>
          <a:off x="5677114" y="1169405"/>
          <a:ext cx="2027994" cy="101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Entity Integrity Constraint</a:t>
          </a:r>
        </a:p>
      </dsp:txBody>
      <dsp:txXfrm>
        <a:off x="5706813" y="1199104"/>
        <a:ext cx="1968596" cy="954599"/>
      </dsp:txXfrm>
    </dsp:sp>
    <dsp:sp modelId="{51AF367B-FEDE-48CA-8740-F3BDB3D50D40}">
      <dsp:nvSpPr>
        <dsp:cNvPr id="0" name=""/>
        <dsp:cNvSpPr/>
      </dsp:nvSpPr>
      <dsp:spPr>
        <a:xfrm rot="941225">
          <a:off x="3560897" y="2530781"/>
          <a:ext cx="215637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156376" y="201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5176" y="2497066"/>
        <a:ext cx="107818" cy="107818"/>
      </dsp:txXfrm>
    </dsp:sp>
    <dsp:sp modelId="{9616C04F-A361-41A4-8BDB-D2C5604DD58A}">
      <dsp:nvSpPr>
        <dsp:cNvPr id="0" name=""/>
        <dsp:cNvSpPr/>
      </dsp:nvSpPr>
      <dsp:spPr>
        <a:xfrm>
          <a:off x="5677114" y="2335501"/>
          <a:ext cx="2027994" cy="101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Referential Integrity Constraint</a:t>
          </a:r>
        </a:p>
      </dsp:txBody>
      <dsp:txXfrm>
        <a:off x="5706813" y="2365200"/>
        <a:ext cx="1968596" cy="954599"/>
      </dsp:txXfrm>
    </dsp:sp>
    <dsp:sp modelId="{26881A0B-7225-4665-8BB4-C13179654929}">
      <dsp:nvSpPr>
        <dsp:cNvPr id="0" name=""/>
        <dsp:cNvSpPr/>
      </dsp:nvSpPr>
      <dsp:spPr>
        <a:xfrm rot="2406913">
          <a:off x="3281742" y="3113829"/>
          <a:ext cx="271468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714686" y="2019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218" y="3066157"/>
        <a:ext cx="135734" cy="135734"/>
      </dsp:txXfrm>
    </dsp:sp>
    <dsp:sp modelId="{F1329A12-FBE4-4B66-B1B0-2D1F3B077B1D}">
      <dsp:nvSpPr>
        <dsp:cNvPr id="0" name=""/>
        <dsp:cNvSpPr/>
      </dsp:nvSpPr>
      <dsp:spPr>
        <a:xfrm>
          <a:off x="5677114" y="3501598"/>
          <a:ext cx="2027994" cy="10139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Key Constraint</a:t>
          </a:r>
        </a:p>
      </dsp:txBody>
      <dsp:txXfrm>
        <a:off x="5706813" y="3531297"/>
        <a:ext cx="1968596" cy="954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3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2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7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74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87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3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32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8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2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88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79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95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9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74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0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3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405327"/>
            <a:ext cx="10543032" cy="48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02/08/2024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Language and Database Constraints | Lecture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Domain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CREATE TABLE Students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ID </a:t>
            </a:r>
            <a:r>
              <a:rPr lang="en-US" b="1" i="1" dirty="0">
                <a:solidFill>
                  <a:srgbClr val="374151"/>
                </a:solidFill>
                <a:effectLst/>
              </a:rPr>
              <a:t>INT</a:t>
            </a:r>
            <a:r>
              <a:rPr lang="en-US" i="1" dirty="0">
                <a:solidFill>
                  <a:srgbClr val="374151"/>
                </a:solidFill>
                <a:effectLst/>
              </a:rPr>
              <a:t>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NAME </a:t>
            </a:r>
            <a:r>
              <a:rPr lang="en-US" b="1" i="1" dirty="0">
                <a:solidFill>
                  <a:srgbClr val="374151"/>
                </a:solidFill>
                <a:effectLst/>
              </a:rPr>
              <a:t>VARCHAR</a:t>
            </a:r>
            <a:r>
              <a:rPr lang="en-US" i="1" dirty="0">
                <a:solidFill>
                  <a:srgbClr val="374151"/>
                </a:solidFill>
                <a:effectLst/>
              </a:rPr>
              <a:t>(50)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SEMESTER </a:t>
            </a:r>
            <a:r>
              <a:rPr lang="en-US" b="1" i="1" dirty="0">
                <a:solidFill>
                  <a:srgbClr val="374151"/>
                </a:solidFill>
                <a:effectLst/>
              </a:rPr>
              <a:t>VARCHAR</a:t>
            </a:r>
            <a:r>
              <a:rPr lang="en-US" i="1" dirty="0">
                <a:solidFill>
                  <a:srgbClr val="374151"/>
                </a:solidFill>
                <a:effectLst/>
              </a:rPr>
              <a:t>(50)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    AGE INT NOT 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374151"/>
                </a:solidFill>
                <a:effectLst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635FE5-5E5E-8AF0-CE61-11FB0F4B72E1}"/>
              </a:ext>
            </a:extLst>
          </p:cNvPr>
          <p:cNvSpPr/>
          <p:nvPr/>
        </p:nvSpPr>
        <p:spPr>
          <a:xfrm>
            <a:off x="7448249" y="3976695"/>
            <a:ext cx="148305" cy="18734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3292194-27D6-C992-62BD-20D1FD1BE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10284"/>
              </p:ext>
            </p:extLst>
          </p:nvPr>
        </p:nvGraphicFramePr>
        <p:xfrm>
          <a:off x="6168353" y="2931846"/>
          <a:ext cx="519534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65">
                  <a:extLst>
                    <a:ext uri="{9D8B030D-6E8A-4147-A177-3AD203B41FA5}">
                      <a16:colId xmlns:a16="http://schemas.microsoft.com/office/drawing/2014/main" val="96035597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714215246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3356922946"/>
                    </a:ext>
                  </a:extLst>
                </a:gridCol>
                <a:gridCol w="1045378">
                  <a:extLst>
                    <a:ext uri="{9D8B030D-6E8A-4147-A177-3AD203B41FA5}">
                      <a16:colId xmlns:a16="http://schemas.microsoft.com/office/drawing/2014/main" val="104663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854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F7169B-9D57-0F1E-725A-D996A1AFBB07}"/>
              </a:ext>
            </a:extLst>
          </p:cNvPr>
          <p:cNvSpPr txBox="1"/>
          <p:nvPr/>
        </p:nvSpPr>
        <p:spPr>
          <a:xfrm>
            <a:off x="5720032" y="5801030"/>
            <a:ext cx="632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allowed. Because AGE is an integer attribute.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ECE94C-E19F-739A-78E1-CA19530733A5}"/>
              </a:ext>
            </a:extLst>
          </p:cNvPr>
          <p:cNvCxnSpPr>
            <a:cxnSpLocks/>
          </p:cNvCxnSpPr>
          <p:nvPr/>
        </p:nvCxnSpPr>
        <p:spPr>
          <a:xfrm>
            <a:off x="10705514" y="4994031"/>
            <a:ext cx="0" cy="928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3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Domain types in SQL 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3378"/>
            <a:ext cx="11082529" cy="4811151"/>
          </a:xfrm>
        </p:spPr>
        <p:txBody>
          <a:bodyPr>
            <a:noAutofit/>
          </a:bodyPr>
          <a:lstStyle/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Char (n)</a:t>
            </a:r>
            <a:r>
              <a:rPr lang="en-US" dirty="0">
                <a:solidFill>
                  <a:srgbClr val="374151"/>
                </a:solidFill>
                <a:effectLst/>
              </a:rPr>
              <a:t>: A fixed length character string with user specified length n.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Varchar(n)</a:t>
            </a:r>
            <a:r>
              <a:rPr lang="en-US" dirty="0">
                <a:solidFill>
                  <a:srgbClr val="374151"/>
                </a:solidFill>
                <a:effectLst/>
              </a:rPr>
              <a:t>: A variable length string with user specified maximum length n.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Int</a:t>
            </a:r>
            <a:r>
              <a:rPr lang="en-US" dirty="0">
                <a:solidFill>
                  <a:srgbClr val="374151"/>
                </a:solidFill>
                <a:effectLst/>
              </a:rPr>
              <a:t>: An integer (Machine </a:t>
            </a:r>
            <a:r>
              <a:rPr lang="en-US" dirty="0" err="1">
                <a:solidFill>
                  <a:srgbClr val="374151"/>
                </a:solidFill>
                <a:effectLst/>
              </a:rPr>
              <a:t>dependant</a:t>
            </a:r>
            <a:r>
              <a:rPr lang="en-US" dirty="0">
                <a:solidFill>
                  <a:srgbClr val="374151"/>
                </a:solidFill>
                <a:effectLst/>
              </a:rPr>
              <a:t>). </a:t>
            </a:r>
          </a:p>
          <a:p>
            <a:pPr>
              <a:lnSpc>
                <a:spcPts val="2880"/>
              </a:lnSpc>
            </a:pPr>
            <a:r>
              <a:rPr lang="en-US" b="1" dirty="0" err="1">
                <a:solidFill>
                  <a:srgbClr val="374151"/>
                </a:solidFill>
                <a:effectLst/>
              </a:rPr>
              <a:t>Smallint</a:t>
            </a:r>
            <a:r>
              <a:rPr lang="en-US" dirty="0">
                <a:solidFill>
                  <a:srgbClr val="374151"/>
                </a:solidFill>
                <a:effectLst/>
              </a:rPr>
              <a:t>: A small integer.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Numeric</a:t>
            </a:r>
            <a:r>
              <a:rPr lang="en-US" dirty="0">
                <a:solidFill>
                  <a:srgbClr val="374151"/>
                </a:solidFill>
                <a:effectLst/>
              </a:rPr>
              <a:t> </a:t>
            </a:r>
            <a:r>
              <a:rPr lang="en-US" b="1" dirty="0">
                <a:solidFill>
                  <a:srgbClr val="374151"/>
                </a:solidFill>
                <a:effectLst/>
              </a:rPr>
              <a:t>(</a:t>
            </a:r>
            <a:r>
              <a:rPr lang="en-US" b="1" dirty="0" err="1">
                <a:solidFill>
                  <a:srgbClr val="374151"/>
                </a:solidFill>
                <a:effectLst/>
              </a:rPr>
              <a:t>p,d</a:t>
            </a:r>
            <a:r>
              <a:rPr lang="en-US" b="1" dirty="0">
                <a:solidFill>
                  <a:srgbClr val="374151"/>
                </a:solidFill>
                <a:effectLst/>
              </a:rPr>
              <a:t>)</a:t>
            </a:r>
            <a:r>
              <a:rPr lang="en-US" dirty="0">
                <a:solidFill>
                  <a:srgbClr val="374151"/>
                </a:solidFill>
                <a:effectLst/>
              </a:rPr>
              <a:t>: A fixed point number with user specified precision.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Real</a:t>
            </a:r>
            <a:r>
              <a:rPr lang="en-US" dirty="0">
                <a:solidFill>
                  <a:srgbClr val="374151"/>
                </a:solidFill>
                <a:effectLst/>
              </a:rPr>
              <a:t>, </a:t>
            </a:r>
            <a:r>
              <a:rPr lang="en-US" b="1" dirty="0">
                <a:solidFill>
                  <a:srgbClr val="374151"/>
                </a:solidFill>
                <a:effectLst/>
              </a:rPr>
              <a:t>double</a:t>
            </a:r>
            <a:r>
              <a:rPr lang="en-US" dirty="0">
                <a:solidFill>
                  <a:srgbClr val="374151"/>
                </a:solidFill>
                <a:effectLst/>
              </a:rPr>
              <a:t> </a:t>
            </a:r>
            <a:r>
              <a:rPr lang="en-US" b="1" dirty="0">
                <a:solidFill>
                  <a:srgbClr val="374151"/>
                </a:solidFill>
                <a:effectLst/>
              </a:rPr>
              <a:t>precision</a:t>
            </a:r>
            <a:r>
              <a:rPr lang="en-US" dirty="0">
                <a:solidFill>
                  <a:srgbClr val="374151"/>
                </a:solidFill>
                <a:effectLst/>
              </a:rPr>
              <a:t>: Floating point and double precision floating point numbers.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Float (n)</a:t>
            </a:r>
            <a:r>
              <a:rPr lang="en-US" dirty="0">
                <a:solidFill>
                  <a:srgbClr val="374151"/>
                </a:solidFill>
                <a:effectLst/>
              </a:rPr>
              <a:t>: A floating point number with precision of at least n digits.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Date</a:t>
            </a:r>
            <a:r>
              <a:rPr lang="en-US" dirty="0">
                <a:solidFill>
                  <a:srgbClr val="374151"/>
                </a:solidFill>
                <a:effectLst/>
              </a:rPr>
              <a:t>: A calendar date containing a four digit year, month and day of the month.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Time</a:t>
            </a:r>
            <a:r>
              <a:rPr lang="en-US" dirty="0">
                <a:solidFill>
                  <a:srgbClr val="374151"/>
                </a:solidFill>
                <a:effectLst/>
              </a:rPr>
              <a:t>: The time of a day, in hours, minutes and seconds. 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rgbClr val="374151"/>
                </a:solidFill>
                <a:effectLst/>
              </a:rPr>
              <a:t>Timestamp</a:t>
            </a:r>
            <a:r>
              <a:rPr lang="en-US" dirty="0">
                <a:solidFill>
                  <a:srgbClr val="374151"/>
                </a:solidFill>
                <a:effectLst/>
              </a:rPr>
              <a:t>: A combination of date and time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4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Entity Integrity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entity integrity constraint states that primary key value can't be null.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 primary key value is used to identify individual rows in relation and if the primary key has a null value, then we can't identify those rows.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can contain a null value other than the primary key field.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Entity Integrity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561E057-F607-C3E6-3962-A67602B2F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5244"/>
              </p:ext>
            </p:extLst>
          </p:nvPr>
        </p:nvGraphicFramePr>
        <p:xfrm>
          <a:off x="3270408" y="2199027"/>
          <a:ext cx="519534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65">
                  <a:extLst>
                    <a:ext uri="{9D8B030D-6E8A-4147-A177-3AD203B41FA5}">
                      <a16:colId xmlns:a16="http://schemas.microsoft.com/office/drawing/2014/main" val="96035597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714215246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3356922946"/>
                    </a:ext>
                  </a:extLst>
                </a:gridCol>
                <a:gridCol w="1045378">
                  <a:extLst>
                    <a:ext uri="{9D8B030D-6E8A-4147-A177-3AD203B41FA5}">
                      <a16:colId xmlns:a16="http://schemas.microsoft.com/office/drawing/2014/main" val="104663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854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2C8F53-C83B-0D41-90A4-8E0399751B49}"/>
              </a:ext>
            </a:extLst>
          </p:cNvPr>
          <p:cNvSpPr txBox="1"/>
          <p:nvPr/>
        </p:nvSpPr>
        <p:spPr>
          <a:xfrm>
            <a:off x="2765816" y="5217815"/>
            <a:ext cx="789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 as PRIMARY KEY cannot contain a NULL value.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157738-44A9-7DA2-7999-5304B9E85676}"/>
              </a:ext>
            </a:extLst>
          </p:cNvPr>
          <p:cNvCxnSpPr>
            <a:cxnSpLocks/>
          </p:cNvCxnSpPr>
          <p:nvPr/>
        </p:nvCxnSpPr>
        <p:spPr>
          <a:xfrm>
            <a:off x="3629465" y="4289348"/>
            <a:ext cx="0" cy="928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0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Key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the entity set that is used to identify an entity within its entity set uniquely.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set can have multiple keys, but out of which one key will be the primary key.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can contain a unique and null value in the relational table.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2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Key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AB6A62E9-491E-EE87-0441-7CF2FF22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8099"/>
              </p:ext>
            </p:extLst>
          </p:nvPr>
        </p:nvGraphicFramePr>
        <p:xfrm>
          <a:off x="3270408" y="2199027"/>
          <a:ext cx="519534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265">
                  <a:extLst>
                    <a:ext uri="{9D8B030D-6E8A-4147-A177-3AD203B41FA5}">
                      <a16:colId xmlns:a16="http://schemas.microsoft.com/office/drawing/2014/main" val="96035597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714215246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3356922946"/>
                    </a:ext>
                  </a:extLst>
                </a:gridCol>
                <a:gridCol w="1045378">
                  <a:extLst>
                    <a:ext uri="{9D8B030D-6E8A-4147-A177-3AD203B41FA5}">
                      <a16:colId xmlns:a16="http://schemas.microsoft.com/office/drawing/2014/main" val="1046630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854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72288B-F0A9-28A3-9F62-E18D7182ED61}"/>
              </a:ext>
            </a:extLst>
          </p:cNvPr>
          <p:cNvSpPr txBox="1"/>
          <p:nvPr/>
        </p:nvSpPr>
        <p:spPr>
          <a:xfrm>
            <a:off x="2765816" y="5217815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 as all id rows must be unique.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B66B0-5470-8BD6-2B98-8E9EB5ABEA7F}"/>
              </a:ext>
            </a:extLst>
          </p:cNvPr>
          <p:cNvCxnSpPr>
            <a:cxnSpLocks/>
          </p:cNvCxnSpPr>
          <p:nvPr/>
        </p:nvCxnSpPr>
        <p:spPr>
          <a:xfrm>
            <a:off x="4037428" y="4289348"/>
            <a:ext cx="0" cy="92846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9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i="0" dirty="0">
                <a:solidFill>
                  <a:srgbClr val="374151"/>
                </a:solidFill>
                <a:effectLst/>
              </a:rPr>
              <a:t>eferential Integrity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Referential integrity ensures the consistency and accuracy of relationships between tables.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maintained using foreign keys, where the values in a foreign key column must match the values in the corresponding primary key column of another table or be null.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 TABLE Orders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 PRIMARY KEY,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FOREIGN KEY 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REFERENCES Customers(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i="0" dirty="0">
                <a:solidFill>
                  <a:srgbClr val="374151"/>
                </a:solidFill>
                <a:effectLst/>
              </a:rPr>
              <a:t>eferential Integrity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 TABLE Orders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 PRIMARY KEY,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FOREIGN KEY 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REFERENCES Customers(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CustomerID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CA968B9F-0DCF-04B7-7AEF-A5376120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52505"/>
              </p:ext>
            </p:extLst>
          </p:nvPr>
        </p:nvGraphicFramePr>
        <p:xfrm>
          <a:off x="1005508" y="3549526"/>
          <a:ext cx="343050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860">
                  <a:extLst>
                    <a:ext uri="{9D8B030D-6E8A-4147-A177-3AD203B41FA5}">
                      <a16:colId xmlns:a16="http://schemas.microsoft.com/office/drawing/2014/main" val="96035597"/>
                    </a:ext>
                  </a:extLst>
                </a:gridCol>
                <a:gridCol w="1917643">
                  <a:extLst>
                    <a:ext uri="{9D8B030D-6E8A-4147-A177-3AD203B41FA5}">
                      <a16:colId xmlns:a16="http://schemas.microsoft.com/office/drawing/2014/main" val="335692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1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OrderID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85468"/>
                  </a:ext>
                </a:extLst>
              </a:tr>
            </a:tbl>
          </a:graphicData>
        </a:graphic>
      </p:graphicFrame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204F1127-C99D-9EA8-83E7-1B9DD9A96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20800"/>
              </p:ext>
            </p:extLst>
          </p:nvPr>
        </p:nvGraphicFramePr>
        <p:xfrm>
          <a:off x="8072649" y="3549526"/>
          <a:ext cx="343050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901">
                  <a:extLst>
                    <a:ext uri="{9D8B030D-6E8A-4147-A177-3AD203B41FA5}">
                      <a16:colId xmlns:a16="http://schemas.microsoft.com/office/drawing/2014/main" val="96035597"/>
                    </a:ext>
                  </a:extLst>
                </a:gridCol>
                <a:gridCol w="1718602">
                  <a:extLst>
                    <a:ext uri="{9D8B030D-6E8A-4147-A177-3AD203B41FA5}">
                      <a16:colId xmlns:a16="http://schemas.microsoft.com/office/drawing/2014/main" val="3356922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i="1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CustomerID</a:t>
                      </a:r>
                      <a:endParaRPr lang="en-US" sz="2400" u="sng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0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854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1BF425-D37C-7EC6-1347-25F986ED289D}"/>
              </a:ext>
            </a:extLst>
          </p:cNvPr>
          <p:cNvSpPr txBox="1"/>
          <p:nvPr/>
        </p:nvSpPr>
        <p:spPr>
          <a:xfrm>
            <a:off x="4551780" y="4078994"/>
            <a:ext cx="3405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allowed as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primary key not found.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F5F9FB-D8F2-FB12-61E4-599559FC6803}"/>
              </a:ext>
            </a:extLst>
          </p:cNvPr>
          <p:cNvCxnSpPr>
            <a:endCxn id="9" idx="2"/>
          </p:cNvCxnSpPr>
          <p:nvPr/>
        </p:nvCxnSpPr>
        <p:spPr>
          <a:xfrm flipV="1">
            <a:off x="4436011" y="4909991"/>
            <a:ext cx="1818319" cy="238784"/>
          </a:xfrm>
          <a:prstGeom prst="bentConnector2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3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i="0" dirty="0">
                <a:solidFill>
                  <a:srgbClr val="374151"/>
                </a:solidFill>
                <a:effectLst/>
              </a:rPr>
              <a:t>eferential Integrity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two relation department and employee as follows department(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deptno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#,dname) | employee(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empno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#,ename,deptno) 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Deletion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particular department from department table</a:t>
            </a:r>
          </a:p>
          <a:p>
            <a:pPr lvl="1" indent="-457200">
              <a:spcBef>
                <a:spcPts val="1000"/>
              </a:spcBef>
              <a:buClr>
                <a:srgbClr val="D6947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 to delete records of employees they belongs to that particular department </a:t>
            </a:r>
          </a:p>
          <a:p>
            <a:pPr lvl="1" indent="-457200">
              <a:spcBef>
                <a:spcPts val="1000"/>
              </a:spcBef>
              <a:buClr>
                <a:srgbClr val="D6947C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delete need not be allowed if there is any employee that is associated to that particular department that we are going to delete. 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 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update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made in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deptno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department table ensures </a:t>
            </a:r>
            <a:r>
              <a:rPr kumimoji="0" lang="en-US" b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deptno</a:t>
            </a: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employee to be updated automatically. 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implies primary key acts as a referential integrity constraint in a relation.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3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Cascading Action-Referential</a:t>
            </a:r>
            <a:r>
              <a:rPr lang="en-US" i="0" dirty="0">
                <a:solidFill>
                  <a:srgbClr val="374151"/>
                </a:solidFill>
                <a:effectLst/>
              </a:rPr>
              <a:t> Integrity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690688"/>
            <a:ext cx="10543031" cy="4653841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 table account(</a:t>
            </a:r>
            <a:b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foreign key(branch-name) references branch </a:t>
            </a:r>
            <a:b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on delete cascade </a:t>
            </a:r>
            <a:b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on update cascade )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delete cascade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if a delete of a tuple in branch results referential-integrity constraint violation, it also delete tuples in relation account that refers to the branch that was deleted. </a:t>
            </a: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update cascade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if a update of a tuple in branch results referential-integrity constraint violation, it updates tuples in relation account that refers to the branch that was updated.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5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Relational Language and Database Constraints (11hrs)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 and Subqueries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Joined and Derived Relations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DDL and DML Operations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  <a:r>
              <a:rPr lang="en-US" b="1" dirty="0">
                <a:solidFill>
                  <a:srgbClr val="374151"/>
                </a:solidFill>
              </a:rPr>
              <a:t> &amp;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in SQL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Assertions and Triggers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is a predicate expressing a condition we wish the database to always satisfy.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constraints, functional dependency and referential integrity are special forms of assertion.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constraint cannot be expressed in these forms, we use an assertion.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Sum of loan amounts for each branch is less than the sum of all account balances at the branch.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loan customer keeps a minimum of $1000 in an account.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syntax for creating assertion in SQL is </a:t>
            </a:r>
          </a:p>
          <a:p>
            <a:pPr marL="457200" lvl="1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assertion &lt;assertion-name&gt; check &lt;predicate&gt;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6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sum of loan amounts for each branch is less than the sum of all account balances at the branch. 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assertion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sum-constraint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exists (select *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sum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(amount)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loan.branch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branch.branch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-name)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sum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(amount)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loan.branch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branch.branch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5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every customer must have minimum balance 1000 in an account who are loan holder.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balance-constraint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(not exists (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/>
              <a:t>   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exists (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borrower, depositor, account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loan.loan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borrower.loan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borrower.customer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depositor.customer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depositor.account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account.account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 </a:t>
            </a:r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account.balance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1000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1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trigger is a statement that is automatically executed by the system as a side effect of a modification to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a trigger we must specify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under which the trigger is executed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to be taken when trigger executes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re useful mechanism to perform certain task automatically when certain condition/s met.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 trigger is also called rule or action rule.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for trigger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TRIGGER &lt;TRIGGER NAME&gt;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{BEFORE,AFTER}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{INSERT|DELETE|UPDATE [OF column, . .]} ON &lt;table name&gt;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[REFERENCING {OLD AS &lt;old&gt;, NEW AS &lt;new&gt;}]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[FOR EACH ROW [WHEN &lt;condition&gt;]]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11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overdraft-trigger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UPDATE ON account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new row AS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ROW WHEN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nrow.balance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loan values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nrow.account_number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nrow.branch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nrow.balance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 balance = 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account.account_number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nrow.account_number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view is a virtual table or result set that is based on existing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does not store the data itself.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to represent data stored in one or more underlying tables.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useful for simplifying complex queries and providing a customized perspective on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allows users to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data in a way that users want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access to data such that user can see and sometime modify exactly what they need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data from various tables, which can be used to generate reports.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column1, column2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 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column=value WHERE condition;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a View: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DROP VIEW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3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403DF4-A40C-2501-5F2A-E1E39C2B5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61514"/>
            <a:ext cx="10543031" cy="44704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CREATE VIEW </a:t>
            </a:r>
            <a:r>
              <a:rPr lang="en-US" i="1" dirty="0" err="1"/>
              <a:t>SalesSummary</a:t>
            </a:r>
            <a:r>
              <a:rPr lang="en-US" i="1" dirty="0"/>
              <a:t> 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Orders.OrderID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Customers.CustomerName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Products.ProductName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OrderDetails.Quantity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OrderDetails.UnitPrice</a:t>
            </a:r>
            <a:r>
              <a:rPr lang="en-US" i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</a:t>
            </a:r>
            <a:r>
              <a:rPr lang="en-US" i="1" dirty="0" err="1"/>
              <a:t>OrderDetails.Quantity</a:t>
            </a:r>
            <a:r>
              <a:rPr lang="en-US" i="1" dirty="0"/>
              <a:t> * </a:t>
            </a:r>
            <a:r>
              <a:rPr lang="en-US" i="1" dirty="0" err="1"/>
              <a:t>OrderDetails.UnitPrice</a:t>
            </a:r>
            <a:r>
              <a:rPr lang="en-US" i="1" dirty="0"/>
              <a:t> AS </a:t>
            </a:r>
            <a:r>
              <a:rPr lang="en-US" i="1" dirty="0" err="1"/>
              <a:t>TotalPrice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FROM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Orders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Customers ON </a:t>
            </a:r>
            <a:r>
              <a:rPr lang="en-US" i="1" dirty="0" err="1"/>
              <a:t>Orders.CustomerID</a:t>
            </a:r>
            <a:r>
              <a:rPr lang="en-US" i="1" dirty="0"/>
              <a:t> = </a:t>
            </a:r>
            <a:r>
              <a:rPr lang="en-US" i="1" dirty="0" err="1"/>
              <a:t>Customers.CustomerID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</a:t>
            </a:r>
            <a:r>
              <a:rPr lang="en-US" i="1" dirty="0" err="1"/>
              <a:t>OrderDetails</a:t>
            </a:r>
            <a:r>
              <a:rPr lang="en-US" i="1" dirty="0"/>
              <a:t> ON </a:t>
            </a:r>
            <a:r>
              <a:rPr lang="en-US" i="1" dirty="0" err="1"/>
              <a:t>Orders.OrderID</a:t>
            </a:r>
            <a:r>
              <a:rPr lang="en-US" i="1" dirty="0"/>
              <a:t> = </a:t>
            </a:r>
            <a:r>
              <a:rPr lang="en-US" i="1" dirty="0" err="1"/>
              <a:t>OrderDetails.OrderID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JOIN Products ON </a:t>
            </a:r>
            <a:r>
              <a:rPr lang="en-US" i="1" dirty="0" err="1"/>
              <a:t>OrderDetails.ProductID</a:t>
            </a:r>
            <a:r>
              <a:rPr lang="en-US" i="1" dirty="0"/>
              <a:t> = </a:t>
            </a:r>
            <a:r>
              <a:rPr lang="en-US" i="1" dirty="0" err="1"/>
              <a:t>Products.ProductID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864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Views and Modification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provides a consolidated view of sales-related information by joining multiple tables (Orders, Customers,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Products).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query this view to obtain a summary of sales data without dealing directly with the complexity of multiple joins.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6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refers to accuracy, consistency and reliability of data 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prevents the occurrence of errors and inconsistencies although changes are made to database by authorized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are a set of rules that are used to maintain the quality 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ensure that the data insertion, updating, and other processes have to be performed in such a way that data integrity is not affected.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integrity constraint is used to guard against accidental damage to the database.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3BB9B5-4086-1B24-A61B-3C249DCB8C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7671846"/>
              </p:ext>
            </p:extLst>
          </p:nvPr>
        </p:nvGraphicFramePr>
        <p:xfrm>
          <a:off x="420623" y="1825625"/>
          <a:ext cx="10543031" cy="451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Domain Constraints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can be defined as the definition of a valid set of values for an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are the most elementary form of integrity constraint.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tested by database system whenever a new data item is entered into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 values inserted in the database and test queries to ensure that the comparisons make sense.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02/08/2024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Language and Database Constraints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6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2360</TotalTime>
  <Words>2659</Words>
  <Application>Microsoft Office PowerPoint</Application>
  <PresentationFormat>Widescreen</PresentationFormat>
  <Paragraphs>435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4: Relational Language and Database Constraints (11hrs)</vt:lpstr>
      <vt:lpstr>Views and Modification of Database</vt:lpstr>
      <vt:lpstr>Views and Modification of Database</vt:lpstr>
      <vt:lpstr>Views and Modification of Database</vt:lpstr>
      <vt:lpstr>Views and Modification of Database</vt:lpstr>
      <vt:lpstr>Integrity Constraints</vt:lpstr>
      <vt:lpstr>Integrity Constraints</vt:lpstr>
      <vt:lpstr>Domain Constraints</vt:lpstr>
      <vt:lpstr>Domain Constraints</vt:lpstr>
      <vt:lpstr>Domain types in SQL </vt:lpstr>
      <vt:lpstr>Entity Integrity Constraints</vt:lpstr>
      <vt:lpstr>Entity Integrity Constraints</vt:lpstr>
      <vt:lpstr>Key Constraints</vt:lpstr>
      <vt:lpstr>Key Constraints</vt:lpstr>
      <vt:lpstr>Referential Integrity</vt:lpstr>
      <vt:lpstr>Referential Integrity</vt:lpstr>
      <vt:lpstr>Referential Integrity</vt:lpstr>
      <vt:lpstr>Cascading Action-Referential Integrity</vt:lpstr>
      <vt:lpstr>Assertions</vt:lpstr>
      <vt:lpstr>Assertions</vt:lpstr>
      <vt:lpstr>Assertions</vt:lpstr>
      <vt:lpstr>Triggers</vt:lpstr>
      <vt:lpstr>Triggers</vt:lpstr>
      <vt:lpstr>Triggers</vt:lpstr>
      <vt:lpstr>END OF LECTURE 12</vt:lpstr>
      <vt:lpstr>PREVIEW FOR LECTURE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281</cp:revision>
  <dcterms:created xsi:type="dcterms:W3CDTF">2023-12-21T15:41:48Z</dcterms:created>
  <dcterms:modified xsi:type="dcterms:W3CDTF">2024-02-11T06:40:13Z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