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7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9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77BE-863F-4554-B765-59E76D54AB2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953F-8294-44C7-99F7-48FA2E4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3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Shortest Path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2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6" y="301624"/>
            <a:ext cx="7460974" cy="61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69" y="116094"/>
            <a:ext cx="7716870" cy="64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5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We found a path from A to Z but it may not be the shortest one yet. So we need to carry on the process.</a:t>
            </a:r>
          </a:p>
          <a:p>
            <a:pPr fontAlgn="base"/>
            <a:r>
              <a:rPr lang="en-US" dirty="0"/>
              <a:t>Next </a:t>
            </a:r>
            <a:r>
              <a:rPr lang="en-US" b="1" dirty="0"/>
              <a:t>“Current Node”</a:t>
            </a:r>
            <a:r>
              <a:rPr lang="en-US" dirty="0"/>
              <a:t>: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39" y="460650"/>
            <a:ext cx="7493477" cy="5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93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151" y="301625"/>
            <a:ext cx="8820466" cy="59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9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/>
          <a:lstStyle/>
          <a:p>
            <a:r>
              <a:rPr lang="en-US" dirty="0"/>
              <a:t>We found the shortest path from A to Z.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Read the path from Z to A using the previous node column: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Z &gt; D &gt; B &gt; C &gt;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So the Shortest Path is: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A – C – B – D – Z with a length of 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630" y="1690688"/>
            <a:ext cx="8943040" cy="42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40655" cy="42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0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</a:t>
            </a:r>
            <a:r>
              <a:rPr lang="en-US" dirty="0" smtClean="0"/>
              <a:t>Algorithm: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Dijkstra</a:t>
            </a:r>
            <a:r>
              <a:rPr lang="en-US" dirty="0"/>
              <a:t>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 Algorithm is an algorithm used to find the shortest path between two nodes of a weighted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/>
              <a:t>a single-source shortest path algorithm. Here, single-source means that only one source is given, and we have to find the shortest path from the source to all the nodes.</a:t>
            </a:r>
          </a:p>
        </p:txBody>
      </p:sp>
    </p:spTree>
    <p:extLst>
      <p:ext uri="{BB962C8B-B14F-4D97-AF65-F5344CB8AC3E}">
        <p14:creationId xmlns:p14="http://schemas.microsoft.com/office/powerpoint/2010/main" val="287700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</a:t>
            </a:r>
            <a:r>
              <a:rPr lang="en-US" dirty="0"/>
              <a:t>mark all nodes as </a:t>
            </a:r>
            <a:r>
              <a:rPr lang="en-US" dirty="0" smtClean="0"/>
              <a:t>unvisited</a:t>
            </a:r>
            <a:endParaRPr lang="en-US" dirty="0"/>
          </a:p>
          <a:p>
            <a:r>
              <a:rPr lang="en-US" dirty="0" smtClean="0"/>
              <a:t>picked the starting </a:t>
            </a:r>
            <a:r>
              <a:rPr lang="en-US" dirty="0"/>
              <a:t>node with a current distance of 0 and the rest nodes with </a:t>
            </a:r>
            <a:r>
              <a:rPr lang="en-US" dirty="0" smtClean="0"/>
              <a:t>infinity</a:t>
            </a:r>
            <a:endParaRPr lang="en-US" dirty="0"/>
          </a:p>
          <a:p>
            <a:r>
              <a:rPr lang="en-US" dirty="0"/>
              <a:t>Now, fix the starting node as the current node,</a:t>
            </a:r>
          </a:p>
          <a:p>
            <a:r>
              <a:rPr lang="en-US" dirty="0"/>
              <a:t>For the current node, </a:t>
            </a:r>
            <a:r>
              <a:rPr lang="en-US" dirty="0" smtClean="0"/>
              <a:t>analyze </a:t>
            </a:r>
            <a:r>
              <a:rPr lang="en-US" dirty="0"/>
              <a:t>all of its unvisited </a:t>
            </a:r>
            <a:r>
              <a:rPr lang="en-US" dirty="0" smtClean="0"/>
              <a:t>neighbors </a:t>
            </a:r>
            <a:r>
              <a:rPr lang="en-US" dirty="0"/>
              <a:t>and measure their distances by adding the current distance of the current node to the weight of the edge that connects the </a:t>
            </a:r>
            <a:r>
              <a:rPr lang="en-US" dirty="0" err="1"/>
              <a:t>neighbour</a:t>
            </a:r>
            <a:r>
              <a:rPr lang="en-US" dirty="0"/>
              <a:t> node and current </a:t>
            </a:r>
            <a:r>
              <a:rPr lang="en-US" dirty="0" smtClean="0"/>
              <a:t>node</a:t>
            </a:r>
            <a:endParaRPr lang="en-US" dirty="0"/>
          </a:p>
          <a:p>
            <a:r>
              <a:rPr lang="en-US" dirty="0"/>
              <a:t>Compare the recently measured distance with the current distance assigned to the </a:t>
            </a:r>
            <a:r>
              <a:rPr lang="en-US" dirty="0" err="1"/>
              <a:t>neighbouring</a:t>
            </a:r>
            <a:r>
              <a:rPr lang="en-US" dirty="0"/>
              <a:t> node and make it as the new current distance of the </a:t>
            </a:r>
            <a:r>
              <a:rPr lang="en-US" dirty="0" err="1"/>
              <a:t>neighbouring</a:t>
            </a:r>
            <a:r>
              <a:rPr lang="en-US" dirty="0"/>
              <a:t> node,</a:t>
            </a:r>
          </a:p>
          <a:p>
            <a:r>
              <a:rPr lang="en-US" dirty="0"/>
              <a:t>After that, consider all of the unvisited </a:t>
            </a:r>
            <a:r>
              <a:rPr lang="en-US" dirty="0" err="1"/>
              <a:t>neighbours</a:t>
            </a:r>
            <a:r>
              <a:rPr lang="en-US" dirty="0"/>
              <a:t> of the current node, mark the current node as visited,</a:t>
            </a:r>
          </a:p>
          <a:p>
            <a:r>
              <a:rPr lang="en-US" dirty="0"/>
              <a:t>If the destination node has been marked visited then stop, an algorithm has ended, and</a:t>
            </a:r>
          </a:p>
          <a:p>
            <a:r>
              <a:rPr lang="en-US" dirty="0"/>
              <a:t>Else, choose the unvisited node that is marked with the least distance, fix it as the new current node, and repeat the process again from step 4.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shortest path from A to Z.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68" y="2094080"/>
            <a:ext cx="6209587" cy="292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2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065" y="407642"/>
            <a:ext cx="8396517" cy="599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2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012" y="341381"/>
            <a:ext cx="8745891" cy="60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392" y="447399"/>
            <a:ext cx="8186460" cy="59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17" y="420894"/>
            <a:ext cx="8203096" cy="62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5" y="394391"/>
            <a:ext cx="7924801" cy="608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283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Graph Theory</vt:lpstr>
      <vt:lpstr>Shortest Path Algorithm: Dijkstra Algorithm </vt:lpstr>
      <vt:lpstr>Steps:</vt:lpstr>
      <vt:lpstr>Find the shortest path from A to Z.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Dell</dc:creator>
  <cp:lastModifiedBy>Microsoft account</cp:lastModifiedBy>
  <cp:revision>6</cp:revision>
  <dcterms:created xsi:type="dcterms:W3CDTF">2022-07-26T03:21:28Z</dcterms:created>
  <dcterms:modified xsi:type="dcterms:W3CDTF">2023-03-14T06:42:52Z</dcterms:modified>
</cp:coreProperties>
</file>