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4B3A-C8EF-494A-A7B5-06FF8F49413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646A-6504-444F-B735-3979E507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All-to-All Shortest Path 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6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546" y="1083827"/>
            <a:ext cx="5840905" cy="3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r>
              <a:rPr lang="en-US" b="1" dirty="0"/>
              <a:t>Step 4 and 5</a:t>
            </a:r>
            <a:r>
              <a:rPr lang="en-US" dirty="0"/>
              <a:t>: Similarly, D</a:t>
            </a:r>
            <a:r>
              <a:rPr lang="en-US" baseline="-25000" dirty="0"/>
              <a:t>3</a:t>
            </a:r>
            <a:r>
              <a:rPr lang="en-US" dirty="0"/>
              <a:t> and D</a:t>
            </a:r>
            <a:r>
              <a:rPr lang="en-US" baseline="-25000" dirty="0"/>
              <a:t>4</a:t>
            </a:r>
            <a:r>
              <a:rPr lang="en-US" dirty="0"/>
              <a:t> is also created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4744" y="1406436"/>
            <a:ext cx="6546529" cy="42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matrix D</a:t>
            </a:r>
            <a:r>
              <a:rPr lang="en-US" baseline="-25000" dirty="0"/>
              <a:t>4</a:t>
            </a:r>
            <a:r>
              <a:rPr lang="en-US" dirty="0"/>
              <a:t> represents the shortest path distance between every pair of vertices. For example, from vertex 1 to vertex 4, cost is 1 and 1 to 3 is 4 and so on. </a:t>
            </a:r>
          </a:p>
        </p:txBody>
      </p:sp>
    </p:spTree>
    <p:extLst>
      <p:ext uri="{BB962C8B-B14F-4D97-AF65-F5344CB8AC3E}">
        <p14:creationId xmlns:p14="http://schemas.microsoft.com/office/powerpoint/2010/main" val="289515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Find the </a:t>
            </a:r>
            <a:r>
              <a:rPr lang="en-US" dirty="0"/>
              <a:t>shortest path between each pair of vertices.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820" y="2736547"/>
            <a:ext cx="26860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Floyd-</a:t>
            </a:r>
            <a:r>
              <a:rPr lang="en-US" b="1" dirty="0" err="1" smtClean="0"/>
              <a:t>Warshall</a:t>
            </a:r>
            <a:r>
              <a:rPr lang="en-US" b="1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Floyd-</a:t>
            </a:r>
            <a:r>
              <a:rPr lang="en-US" b="1" dirty="0" err="1"/>
              <a:t>Warshall</a:t>
            </a:r>
            <a:r>
              <a:rPr lang="en-US" b="1" dirty="0"/>
              <a:t> </a:t>
            </a:r>
            <a:r>
              <a:rPr lang="en-US" b="1" dirty="0" smtClean="0"/>
              <a:t>Algorithm </a:t>
            </a:r>
            <a:r>
              <a:rPr lang="en-US" dirty="0" smtClean="0"/>
              <a:t>is </a:t>
            </a:r>
            <a:r>
              <a:rPr lang="en-US" dirty="0"/>
              <a:t>an algorithm for finding the shortest path between all the pairs of vertices in a weighted graph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works for both the directed and undirected weighted graphs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833" y="1974681"/>
            <a:ext cx="8212294" cy="36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41" y="1690688"/>
            <a:ext cx="7187686" cy="39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u="sng" dirty="0"/>
              <a:t>Solution-</a:t>
            </a:r>
            <a:endParaRPr lang="en-US" b="1" dirty="0"/>
          </a:p>
          <a:p>
            <a:pPr marL="0" indent="0" fontAlgn="base">
              <a:buNone/>
            </a:pPr>
            <a:r>
              <a:rPr lang="en-US" b="1" u="sng" dirty="0"/>
              <a:t>Step-0:</a:t>
            </a:r>
            <a:endParaRPr lang="en-US" b="1" dirty="0"/>
          </a:p>
          <a:p>
            <a:pPr marL="0" lvl="0" indent="0" fontAlgn="base">
              <a:buNone/>
            </a:pPr>
            <a:r>
              <a:rPr lang="en-US" dirty="0"/>
              <a:t>Remove all the self-loops and parallel edges (keeping the lowest weight edge) from the graph.</a:t>
            </a:r>
          </a:p>
          <a:p>
            <a:pPr marL="0" lvl="0" indent="0" fontAlgn="base">
              <a:buNone/>
            </a:pPr>
            <a:r>
              <a:rPr lang="en-US" dirty="0"/>
              <a:t>In the given graph, there are neither self-edges nor parallel edges.</a:t>
            </a:r>
          </a:p>
          <a:p>
            <a:pPr marL="0" indent="0">
              <a:buNone/>
            </a:pPr>
            <a:r>
              <a:rPr lang="en-US" b="1" dirty="0"/>
              <a:t>Steps 1:</a:t>
            </a:r>
            <a:r>
              <a:rPr lang="en-US" dirty="0"/>
              <a:t> Create a matrix D</a:t>
            </a:r>
            <a:r>
              <a:rPr lang="en-US" baseline="-25000" dirty="0"/>
              <a:t>0</a:t>
            </a:r>
            <a:r>
              <a:rPr lang="en-US" dirty="0"/>
              <a:t> of dimension n*n where n is the number of vertices.</a:t>
            </a:r>
          </a:p>
          <a:p>
            <a:pPr marL="0" lvl="0" indent="0" fontAlgn="base">
              <a:buNone/>
            </a:pPr>
            <a:r>
              <a:rPr lang="en-US" dirty="0"/>
              <a:t>Write the initial distance matrix.</a:t>
            </a:r>
          </a:p>
          <a:p>
            <a:pPr marL="0" lvl="0" indent="0" fontAlgn="base">
              <a:buNone/>
            </a:pPr>
            <a:r>
              <a:rPr lang="en-US" dirty="0"/>
              <a:t>It represents the distance between every pair of vertices in the form of given weights.</a:t>
            </a:r>
          </a:p>
          <a:p>
            <a:pPr marL="0" lvl="0" indent="0" fontAlgn="base">
              <a:buNone/>
            </a:pPr>
            <a:r>
              <a:rPr lang="en-US" dirty="0"/>
              <a:t>For diagonal elements (representing self-loops), distance value = 0.</a:t>
            </a:r>
          </a:p>
          <a:p>
            <a:pPr marL="0" lvl="0" indent="0" fontAlgn="base">
              <a:buNone/>
            </a:pPr>
            <a:r>
              <a:rPr lang="en-US" dirty="0"/>
              <a:t>For vertices having a direct edge between them, distance value = weight of that edge.</a:t>
            </a:r>
          </a:p>
          <a:p>
            <a:pPr marL="0" lvl="0" indent="0" fontAlgn="base">
              <a:buNone/>
            </a:pPr>
            <a:r>
              <a:rPr lang="en-US" dirty="0"/>
              <a:t>For vertices having no direct edge between them, distance value = ∞.</a:t>
            </a:r>
          </a:p>
        </p:txBody>
      </p:sp>
    </p:spTree>
    <p:extLst>
      <p:ext uri="{BB962C8B-B14F-4D97-AF65-F5344CB8AC3E}">
        <p14:creationId xmlns:p14="http://schemas.microsoft.com/office/powerpoint/2010/main" val="13251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676" y="1270301"/>
            <a:ext cx="6072591" cy="38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Now, create a matrix D</a:t>
            </a:r>
            <a:r>
              <a:rPr lang="en-US" baseline="-25000" dirty="0"/>
              <a:t>1</a:t>
            </a:r>
            <a:r>
              <a:rPr lang="en-US" dirty="0"/>
              <a:t> using matrix D</a:t>
            </a:r>
            <a:r>
              <a:rPr lang="en-US" baseline="-25000" dirty="0"/>
              <a:t>0</a:t>
            </a:r>
            <a:r>
              <a:rPr lang="en-US" dirty="0"/>
              <a:t>. The elements in the first column and the first row are left as they are. The remaining cells are filled in the following way.</a:t>
            </a:r>
            <a:br>
              <a:rPr lang="en-US" dirty="0"/>
            </a:br>
            <a:r>
              <a:rPr lang="en-US" dirty="0"/>
              <a:t>Let k be the intermediate vertex in the shortest path from source to destination. In this step, k is the first vertex. </a:t>
            </a:r>
          </a:p>
          <a:p>
            <a:r>
              <a:rPr lang="en-US" dirty="0"/>
              <a:t>D[</a:t>
            </a:r>
            <a:r>
              <a:rPr lang="en-US" dirty="0" err="1"/>
              <a:t>i</a:t>
            </a:r>
            <a:r>
              <a:rPr lang="en-US" dirty="0"/>
              <a:t>][j] is filled with (D[</a:t>
            </a:r>
            <a:r>
              <a:rPr lang="en-US" dirty="0" err="1"/>
              <a:t>i</a:t>
            </a:r>
            <a:r>
              <a:rPr lang="en-US" dirty="0"/>
              <a:t>][k] + D[k][j]) if (D[</a:t>
            </a:r>
            <a:r>
              <a:rPr lang="en-US" dirty="0" err="1"/>
              <a:t>i</a:t>
            </a:r>
            <a:r>
              <a:rPr lang="en-US" dirty="0"/>
              <a:t>][j] &gt; D[</a:t>
            </a:r>
            <a:r>
              <a:rPr lang="en-US" dirty="0" err="1"/>
              <a:t>i</a:t>
            </a:r>
            <a:r>
              <a:rPr lang="en-US" dirty="0"/>
              <a:t>][k] + D[k][j]).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7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188" y="1214559"/>
            <a:ext cx="6496721" cy="41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Step 3</a:t>
            </a:r>
            <a:r>
              <a:rPr lang="en-US"/>
              <a:t>: In a similar way, D</a:t>
            </a:r>
            <a:r>
              <a:rPr lang="en-US" baseline="-25000"/>
              <a:t>2</a:t>
            </a:r>
            <a:r>
              <a:rPr lang="en-US"/>
              <a:t> is created using A</a:t>
            </a:r>
            <a:r>
              <a:rPr lang="en-US" baseline="-25000"/>
              <a:t>1</a:t>
            </a:r>
            <a:r>
              <a:rPr lang="en-US"/>
              <a:t>. The elements in the second column and the second row are left as they are.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In this step, k is the second vertex (i.e. vertex 2).</a:t>
            </a:r>
          </a:p>
        </p:txBody>
      </p:sp>
    </p:spTree>
    <p:extLst>
      <p:ext uri="{BB962C8B-B14F-4D97-AF65-F5344CB8AC3E}">
        <p14:creationId xmlns:p14="http://schemas.microsoft.com/office/powerpoint/2010/main" val="25546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110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Graph Theory</vt:lpstr>
      <vt:lpstr>Floyd-Warshall Algorithm</vt:lpstr>
      <vt:lpstr>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Find the shortest path between each pair of vertices.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Microsoft account</dc:creator>
  <cp:lastModifiedBy>Microsoft account</cp:lastModifiedBy>
  <cp:revision>3</cp:revision>
  <dcterms:created xsi:type="dcterms:W3CDTF">2022-07-28T06:41:58Z</dcterms:created>
  <dcterms:modified xsi:type="dcterms:W3CDTF">2023-03-20T03:50:21Z</dcterms:modified>
</cp:coreProperties>
</file>