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44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E932-00DB-0440-9B39-863EE30FA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B78FF-1758-7A44-B1E6-FE7628EFA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527D1-80D0-974B-9EBC-EEB22A4C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6CE3-DD22-C844-8B82-BDBFB0C46068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CC0CC-75F0-0B40-8106-077ACFC4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9D58-F665-084E-8BB5-5D32068A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BB01-1647-C54A-82CF-B9DFA215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9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3117-38A3-4B4F-81CF-86CBDE82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19085-405A-7541-8D00-9F8022B68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CE599-729F-7D43-8000-4B947F23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6CE3-DD22-C844-8B82-BDBFB0C46068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FF9B-3D91-F640-8578-A48AEA9C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EE5E3-6634-DF44-827A-950521F0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BB01-1647-C54A-82CF-B9DFA215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F9139-E351-9740-9253-9712C51A6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85AB1-5A38-8043-AED8-C47C4AD5F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31923-1228-E444-90F2-46118190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6CE3-DD22-C844-8B82-BDBFB0C46068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F779-6CB1-E143-8E7B-80734455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9E4F2-201B-134C-BB17-91744924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BB01-1647-C54A-82CF-B9DFA215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E206-ACD1-E548-B4A9-CE0E657F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6021-24DD-7943-9FB9-30228EB6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81EA-54AF-DC4D-84CD-A8D7FDD5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6CE3-DD22-C844-8B82-BDBFB0C46068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C9936-0C9B-6F4A-BE34-AA97FB87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8F243-37A3-8643-A17A-6B0947AA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BB01-1647-C54A-82CF-B9DFA215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0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780B-A5E1-7A4F-A0A3-2B776011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9D4E-4C72-5F4F-86C4-DCF3E0685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A06D-6D28-4841-A2C5-8133D219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6CE3-DD22-C844-8B82-BDBFB0C46068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B215-0E75-C940-866A-C081E455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13693-B4C2-BA43-9194-58D4D01F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BB01-1647-C54A-82CF-B9DFA215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4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8ADE-F50F-FA4F-89D3-DD9C6F9F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DD57-3EA9-1D45-928C-198323E0D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22551-16E6-BD4E-913F-59A605890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05054-F78D-AE4E-A558-5CC53EB5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6CE3-DD22-C844-8B82-BDBFB0C46068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7A4D3-D566-C440-B462-DB6D5212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8223A-5CA7-0844-9106-A079DC5F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BB01-1647-C54A-82CF-B9DFA215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A9A4-BBE1-C046-B164-52FA7FD1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0D8D1-1852-424B-A7C0-60C0FBDF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9D74B-994E-8749-ABCE-B58568E76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EF6FB-8D11-9940-BBCE-E56C734CF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DF062-231F-C043-BA96-97A43E050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6CB1C-C3DD-8A41-8475-A50DF25F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6CE3-DD22-C844-8B82-BDBFB0C46068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11F86-A996-CF42-8AC7-6FB97DF6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B7939-F590-8843-B2DF-CAC96018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BB01-1647-C54A-82CF-B9DFA215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4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ED3D-7AE8-5F4E-989D-00B55EF6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89760-4050-8A4D-80FD-25D5B21A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6CE3-DD22-C844-8B82-BDBFB0C46068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65F7D-7F20-BB41-99B7-4FDA094C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DC893-6DFC-D440-8605-FA3CFAE0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BB01-1647-C54A-82CF-B9DFA215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0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B9797-2D01-A448-A5F9-9DE36783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6CE3-DD22-C844-8B82-BDBFB0C46068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DDDA0-B1D8-BA48-B3E0-0D5FA042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427BA-9C2C-A743-9677-238FF0BF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BB01-1647-C54A-82CF-B9DFA215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C398-3675-2B4B-95B7-A4BE3879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4DE0-16F3-024D-81D2-6E922E0C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83CDF-819B-384F-9816-18D47D96C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A7F63-4B31-7048-B3BE-3CCEA3F7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6CE3-DD22-C844-8B82-BDBFB0C46068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359CF-4C26-9E4A-A719-B877F2F1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AC0A9-FE44-354B-84E3-6D006851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BB01-1647-C54A-82CF-B9DFA215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7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9F11-F6E7-E745-97FB-7840E342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E8953-A5B0-D84E-85A7-77D1C1F09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1B566-F7B7-564B-A768-44437C8A1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1C7DD-0F91-F144-AA35-A50623FC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6CE3-DD22-C844-8B82-BDBFB0C46068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1F905-7884-E040-ABB9-C24A0D1A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4650F-437C-7C40-A3E8-F4C5BE2F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BB01-1647-C54A-82CF-B9DFA215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2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F2FA5-FAB4-F14C-8BE0-593F5849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A4085-AA77-F84B-B0E6-30CF43D66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87DB-90DC-394C-B5DE-AD1AC16F9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06CE3-DD22-C844-8B82-BDBFB0C46068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C8702-20CA-0A48-9B8C-C4613E293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F50EB-61B1-2C43-93E5-0C6B37393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BB01-1647-C54A-82CF-B9DFA215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0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1126480/sports-betting-revenue-us/" TargetMode="External"/><Relationship Id="rId2" Type="http://schemas.openxmlformats.org/officeDocument/2006/relationships/hyperlink" Target="https://www.espn.com/chalk/story/_/id/19740480/the-united-states-sports-betting-where-all-50-states-stand-legal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irkaal/english-premier-league-resul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B31F-942E-134A-ABDD-7754DEAA7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outcomes of soccer matches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2ACDD-15B8-3842-8BBB-3296F6265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Saroj Dhakal</a:t>
            </a:r>
          </a:p>
        </p:txBody>
      </p:sp>
    </p:spTree>
    <p:extLst>
      <p:ext uri="{BB962C8B-B14F-4D97-AF65-F5344CB8AC3E}">
        <p14:creationId xmlns:p14="http://schemas.microsoft.com/office/powerpoint/2010/main" val="70434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2E60-95DA-B642-8391-ABADB95C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wider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C4761-539D-5447-9167-19C2D93C5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human nature to predict the outcome based on information available in the past.</a:t>
            </a:r>
          </a:p>
          <a:p>
            <a:r>
              <a:rPr lang="en-US" dirty="0"/>
              <a:t>As a regular follower of the premier league, I like to predict the position my team will likely finish before every season. Then, before every match, I want to predict the outcome among friends, and if you can get the prediction correctly, you have the bragging rights or can win the bets among friends.</a:t>
            </a:r>
          </a:p>
          <a:p>
            <a:r>
              <a:rPr lang="en-US" dirty="0"/>
              <a:t>Betting on sports events is based on a guess about the future match outcome.</a:t>
            </a:r>
          </a:p>
          <a:p>
            <a:r>
              <a:rPr lang="en-US" dirty="0"/>
              <a:t> Development of statistical models to improve decision-making is of interest to both bettors and odd setters</a:t>
            </a:r>
          </a:p>
        </p:txBody>
      </p:sp>
    </p:spTree>
    <p:extLst>
      <p:ext uri="{BB962C8B-B14F-4D97-AF65-F5344CB8AC3E}">
        <p14:creationId xmlns:p14="http://schemas.microsoft.com/office/powerpoint/2010/main" val="330808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1DE4A6-D8DC-9F41-9B56-770297A8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8" y="1303807"/>
            <a:ext cx="5213401" cy="5012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72DE58-D82A-4846-851A-CDDA26E17B7C}"/>
              </a:ext>
            </a:extLst>
          </p:cNvPr>
          <p:cNvSpPr txBox="1"/>
          <p:nvPr/>
        </p:nvSpPr>
        <p:spPr>
          <a:xfrm>
            <a:off x="11598804" y="5166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2510EFF4-58F1-464B-BF2F-752C41F8E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47" y="1218079"/>
            <a:ext cx="6445010" cy="50122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C9389-644B-FA40-ACF0-708A5C1ED82C}"/>
              </a:ext>
            </a:extLst>
          </p:cNvPr>
          <p:cNvSpPr txBox="1"/>
          <p:nvPr/>
        </p:nvSpPr>
        <p:spPr>
          <a:xfrm>
            <a:off x="-19253" y="952636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43F7-520B-164D-A9D9-DE1128362204}"/>
              </a:ext>
            </a:extLst>
          </p:cNvPr>
          <p:cNvSpPr txBox="1"/>
          <p:nvPr/>
        </p:nvSpPr>
        <p:spPr>
          <a:xfrm>
            <a:off x="11598804" y="9097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73718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69E5-F8E2-774C-AEE0-CAE55418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5714-48A2-B14B-8A4D-E0FB32B1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preliminary result, I have used the data set for the Kaggle [3]. </a:t>
            </a:r>
          </a:p>
          <a:p>
            <a:pPr marL="0" indent="0">
              <a:buNone/>
            </a:pPr>
            <a:r>
              <a:rPr lang="en-US" dirty="0"/>
              <a:t>By the completion of the project, I will implement the Web Scrapping technique to collect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Pandas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Beautiful soup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3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A572-F152-534F-B33B-C17E33F5A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193"/>
          </a:xfrm>
        </p:spPr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910DD86-E86E-E340-9B5E-99F0FCC79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045" y="1225689"/>
            <a:ext cx="7842249" cy="50506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E9C952-C9FD-B44B-A25D-333EB043A492}"/>
              </a:ext>
            </a:extLst>
          </p:cNvPr>
          <p:cNvSpPr txBox="1"/>
          <p:nvPr/>
        </p:nvSpPr>
        <p:spPr>
          <a:xfrm>
            <a:off x="201706" y="1963224"/>
            <a:ext cx="42122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transform label data using one-hot encoded variable technique</a:t>
            </a:r>
          </a:p>
          <a:p>
            <a:r>
              <a:rPr lang="en-US" sz="3200" dirty="0" err="1"/>
              <a:t>Eg</a:t>
            </a:r>
            <a:r>
              <a:rPr lang="en-US" sz="3200" dirty="0"/>
              <a:t>: </a:t>
            </a:r>
            <a:r>
              <a:rPr lang="en-US" sz="3200" dirty="0" err="1"/>
              <a:t>Hometeam</a:t>
            </a:r>
            <a:r>
              <a:rPr lang="en-US" sz="3200" dirty="0"/>
              <a:t> win: 1, </a:t>
            </a:r>
            <a:r>
              <a:rPr lang="en-US" sz="3200" dirty="0" err="1"/>
              <a:t>Awayteam</a:t>
            </a:r>
            <a:r>
              <a:rPr lang="en-US" sz="3200" dirty="0"/>
              <a:t>= 2, draw = 3</a:t>
            </a:r>
          </a:p>
        </p:txBody>
      </p:sp>
    </p:spTree>
    <p:extLst>
      <p:ext uri="{BB962C8B-B14F-4D97-AF65-F5344CB8AC3E}">
        <p14:creationId xmlns:p14="http://schemas.microsoft.com/office/powerpoint/2010/main" val="178392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42D9-FC10-F341-BE0D-5AA19B3D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CAFDCA0F-0827-D549-85C2-04DA9E69C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1000" y="744538"/>
            <a:ext cx="5322800" cy="523292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2099C1-CA43-5B42-94AA-9E88CD087BD7}"/>
              </a:ext>
            </a:extLst>
          </p:cNvPr>
          <p:cNvSpPr txBox="1"/>
          <p:nvPr/>
        </p:nvSpPr>
        <p:spPr>
          <a:xfrm>
            <a:off x="541866" y="1690688"/>
            <a:ext cx="555413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Layer Neural network</a:t>
            </a:r>
          </a:p>
          <a:p>
            <a:endParaRPr lang="en-US" sz="2400" dirty="0"/>
          </a:p>
          <a:p>
            <a:r>
              <a:rPr lang="en-US" sz="2400" dirty="0"/>
              <a:t>1 Input layer with 110 input features</a:t>
            </a:r>
          </a:p>
          <a:p>
            <a:endParaRPr lang="en-US" sz="2400" dirty="0"/>
          </a:p>
          <a:p>
            <a:r>
              <a:rPr lang="en-US" sz="2400" dirty="0"/>
              <a:t>1 Intermediate layer</a:t>
            </a:r>
          </a:p>
          <a:p>
            <a:endParaRPr lang="en-US" sz="2400" dirty="0"/>
          </a:p>
          <a:p>
            <a:r>
              <a:rPr lang="en-US" sz="2400" dirty="0"/>
              <a:t>1 output layer with  activation </a:t>
            </a:r>
            <a:r>
              <a:rPr lang="en-US" sz="2400" dirty="0" err="1"/>
              <a:t>Softmax</a:t>
            </a:r>
            <a:r>
              <a:rPr lang="en-US" sz="2400" dirty="0"/>
              <a:t>. (Three prediction variables)</a:t>
            </a:r>
          </a:p>
          <a:p>
            <a:pPr marL="342900" indent="-342900">
              <a:buAutoNum type="arabicPeriod"/>
            </a:pPr>
            <a:r>
              <a:rPr lang="en-US" sz="2400" dirty="0"/>
              <a:t>Home win</a:t>
            </a:r>
          </a:p>
          <a:p>
            <a:pPr marL="342900" indent="-342900">
              <a:buAutoNum type="arabicPeriod"/>
            </a:pPr>
            <a:r>
              <a:rPr lang="en-US" sz="2400" dirty="0"/>
              <a:t> Away win</a:t>
            </a:r>
          </a:p>
          <a:p>
            <a:pPr marL="342900" indent="-342900">
              <a:buAutoNum type="arabicPeriod"/>
            </a:pPr>
            <a:r>
              <a:rPr lang="en-US" sz="2400" dirty="0"/>
              <a:t> Draw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3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2B3F7FFF-DE85-1C4B-AF00-1EC86C5B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683"/>
            <a:ext cx="5621867" cy="4495800"/>
          </a:xfrm>
          <a:prstGeom prst="rect">
            <a:avLst/>
          </a:prstGeom>
        </p:spPr>
      </p:pic>
      <p:pic>
        <p:nvPicPr>
          <p:cNvPr id="7" name="Picture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412F19FE-0503-274C-A79A-FFC24723D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867" y="766484"/>
            <a:ext cx="5490632" cy="4279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DC3228-B2EE-364B-81C3-33EAE3CB7710}"/>
              </a:ext>
            </a:extLst>
          </p:cNvPr>
          <p:cNvSpPr txBox="1"/>
          <p:nvPr/>
        </p:nvSpPr>
        <p:spPr>
          <a:xfrm>
            <a:off x="3640667" y="5119849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Test Accuracy: 0.58200</a:t>
            </a:r>
          </a:p>
        </p:txBody>
      </p:sp>
    </p:spTree>
    <p:extLst>
      <p:ext uri="{BB962C8B-B14F-4D97-AF65-F5344CB8AC3E}">
        <p14:creationId xmlns:p14="http://schemas.microsoft.com/office/powerpoint/2010/main" val="328280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F26A-3A7D-D342-8412-64A3D52F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timeframe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E379-A099-2E46-A797-D7B15E1F6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88" y="1532965"/>
            <a:ext cx="10614212" cy="4643998"/>
          </a:xfrm>
        </p:spPr>
        <p:txBody>
          <a:bodyPr/>
          <a:lstStyle/>
          <a:p>
            <a:r>
              <a:rPr lang="en-US" sz="3200" dirty="0"/>
              <a:t>Data collection using web scrapping : (First Week)</a:t>
            </a:r>
          </a:p>
          <a:p>
            <a:r>
              <a:rPr lang="en-US" sz="3200" dirty="0"/>
              <a:t>Model optimization to increase accuracy: (Second- Third week)</a:t>
            </a:r>
          </a:p>
          <a:p>
            <a:r>
              <a:rPr lang="en-US" sz="3200" dirty="0"/>
              <a:t>Hosting this model in the Heroku App (Fourth Week)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44D7-BF6D-674A-BD1A-60DE3901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A201-F62E-7249-91A8-CC1291B5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hlinkClick r:id="rId2"/>
              </a:rPr>
              <a:t>https://www.espn.com/chalk/story/_/id/19740480/the-united-states-sports-betting-where-all-50-states-stand-legalization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https://www.statista.com/statistics/1126480/sports-betting-revenue-us/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https://www.kaggle.com/irkaal/english-premier-league-results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4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315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outcomes of soccer matches</vt:lpstr>
      <vt:lpstr>Motivation and wider scope</vt:lpstr>
      <vt:lpstr>PowerPoint Presentation</vt:lpstr>
      <vt:lpstr>Data collection</vt:lpstr>
      <vt:lpstr>Preliminary Results</vt:lpstr>
      <vt:lpstr>Neural Network</vt:lpstr>
      <vt:lpstr>PowerPoint Presentation</vt:lpstr>
      <vt:lpstr>Future Work and timeframe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outcomes of soccer matches</dc:title>
  <dc:creator>Saroj Dhakal</dc:creator>
  <cp:lastModifiedBy>Saroj Dhakal</cp:lastModifiedBy>
  <cp:revision>1</cp:revision>
  <dcterms:created xsi:type="dcterms:W3CDTF">2021-11-16T19:41:39Z</dcterms:created>
  <dcterms:modified xsi:type="dcterms:W3CDTF">2021-11-16T23:32:51Z</dcterms:modified>
</cp:coreProperties>
</file>