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65-2008-1FEF-564C-9D3D7119B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D55DB-1724-5F4E-5F24-D96B56370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2F41-C1A7-6B45-41DF-99C2C917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CE8F-3102-9CD4-FF35-EFF41459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7C25-19BF-3CC2-30EC-BBE9DCDA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7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8035-C177-0430-D65F-0F3C7B75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31B16-9818-7FAD-3BA8-1C6166A07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30A3-94B5-2CA1-5088-105436CA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9EADC-17C0-4AF6-DFB7-1BFCEA3F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94257-5CF8-854E-FAB2-F5A733C5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B3BC3-8BEE-1FEA-D073-24AFCF0B9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D1AE3-A1F7-4512-0703-5B59EC81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E10E-15B1-7420-D15B-4FD0B5C9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B8F4-0910-5ED4-B2B1-65E78AD7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FCFA-BD6B-F71B-B2EC-338947B0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5960-BC8A-3E43-03E5-9ABB7C24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0825-BDB6-5E34-5309-0379292F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8954-DCC2-8855-7F46-944835D8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7B6C-FD5F-38C9-A1DE-5827C9EA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2729-66E5-A204-3E4E-CD755CB2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8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8F25-CB22-E93E-8C2A-F97C02DB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87291-428E-22CD-8A7B-89BBC6A66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480D-EA50-A172-1591-595E831C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869D-A153-A978-C4DD-2B86D70B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704F-E1E8-36E0-CA2D-5B6FC57F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5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C19C-E7C8-0B70-0C69-0A2E3830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0E79-E0E1-E592-DF1F-294D3BB40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F400-CC4B-DE7A-0790-8891CEDDC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5AC9-FCE7-38B7-C051-9E9DF63D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6F98-F92B-91E4-B909-401C31BB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DE52A-3706-12AD-DC35-475A3ED9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4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D6F3-2A28-F3C5-6E2B-08A73F1B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47219-1A3C-028C-A664-C1D49D8A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CE551-34BF-BD19-AE68-07F062CDA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6BDCC-0967-B45D-CB67-63C2E95BB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231AC-D9E8-45B4-A818-0261F8B88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601C6-3081-BCFD-0F28-84114780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F5DA3-21D9-DC92-08A9-DCA21D75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960AE-2970-618E-0A9D-C7B09A3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D341-9F06-CAF4-A827-9E7424E7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E5C60-4209-3F98-AD1B-ECFD119F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859BC-BBCC-6571-6EAB-D28F2A27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AD50A-D87A-9A83-2A24-0020A3B6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71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737D4-7F2B-086B-FF79-109460E8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88601-E07B-AC0E-CB84-DC9F097E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93711-38BF-9230-26B9-0B249CF9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5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980B-AD93-97B0-87F7-C35D1A10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92B4-C6B9-9A27-6A28-716ED4EF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3EE54-CA8E-A71A-7733-156AD7A94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51C56-E015-0412-65B6-DD93FD16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62E08-977C-E3F7-1B2E-882ABBCE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2AFE2-38AD-F0FC-3C59-EE92F6B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9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725E-F630-1AFF-AB57-9E8D5EB5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C3E59-AD27-C384-4543-C6C42BD1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94513-C2AA-9678-4FDB-A7F0B2F26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301A-96DA-6768-4CD7-C4DAC86B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24664-2F7A-8642-87D9-B6C0747C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F39AE-1F4C-7F99-F3D8-E6F32F3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9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A4D41-BA09-8D39-73CD-BF1E71C0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BA5F-01B7-C81D-09BE-202B776E2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9A30E-F29B-4DE8-DBD1-2BD936C9F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A2C6-39E2-4101-8483-75CE67598BB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9E9ED-E4BD-F9A6-EFEA-CEA394A51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A6212-52F9-B787-10E3-18F90F111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AA1-34B3-42D9-997A-CF3001D56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4E2F-0898-8D9E-9061-9B6B1CE3A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Helo</a:t>
            </a:r>
            <a:r>
              <a:rPr lang="en-IN"/>
              <a:t> world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076A5-404F-64D4-CC65-26DAAA108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4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Helo world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Helo world </dc:title>
  <dc:creator>dhakschin vishak</dc:creator>
  <cp:lastModifiedBy>dhakschin vishak</cp:lastModifiedBy>
  <cp:revision>1</cp:revision>
  <dcterms:created xsi:type="dcterms:W3CDTF">2022-11-15T05:45:20Z</dcterms:created>
  <dcterms:modified xsi:type="dcterms:W3CDTF">2022-11-15T05:45:40Z</dcterms:modified>
</cp:coreProperties>
</file>