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362" r:id="rId2"/>
    <p:sldId id="377" r:id="rId3"/>
    <p:sldId id="662" r:id="rId4"/>
    <p:sldId id="624" r:id="rId5"/>
    <p:sldId id="628" r:id="rId6"/>
    <p:sldId id="664" r:id="rId7"/>
    <p:sldId id="637" r:id="rId8"/>
    <p:sldId id="661" r:id="rId9"/>
    <p:sldId id="6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75DF3E-4472-4638-AAE9-4029A121F5D5}">
          <p14:sldIdLst>
            <p14:sldId id="362"/>
            <p14:sldId id="377"/>
            <p14:sldId id="662"/>
            <p14:sldId id="624"/>
            <p14:sldId id="628"/>
            <p14:sldId id="664"/>
            <p14:sldId id="637"/>
            <p14:sldId id="661"/>
            <p14:sldId id="6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6092" autoAdjust="0"/>
    <p:restoredTop sz="86380" autoAdjust="0"/>
  </p:normalViewPr>
  <p:slideViewPr>
    <p:cSldViewPr>
      <p:cViewPr varScale="1">
        <p:scale>
          <a:sx n="79" d="100"/>
          <a:sy n="79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9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97517-3D6E-4B4E-B6B6-1E7417037CF3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C02B-036B-4029-BB0A-B668445C8A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2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3E60-6D83-418B-821D-DAF7F96BF818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8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5F10-9FE4-4972-AAC3-D3A82E9D1972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6A22-69A1-415C-8C55-2CB6036A3E85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C7A3-6331-495B-8936-35B07A75772F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6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5657-4B42-4147-93FC-91651EAE5C33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FAC1-1ACA-461A-A76B-132B51A9FA9C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7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24-8D93-4968-9981-FFE5CD215542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10C-00C0-425C-9301-570FB8944831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EFDA-7B5C-41B5-920A-74248BB16853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9181-FC31-4999-9577-6E155E045E57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101-5345-4427-B17C-C2342CC5BC95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6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4A67-7BD8-4C1A-91F5-F1A152494339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34" y="1347839"/>
            <a:ext cx="8360814" cy="179585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latin typeface="Time new roman"/>
                <a:cs typeface="Times New Roman" pitchFamily="18" charset="0"/>
              </a:rPr>
              <a:t>STUDENT GRIEVANCE SYSTEM</a:t>
            </a:r>
            <a:br>
              <a:rPr lang="en-US" sz="3200" b="1" u="sng" dirty="0">
                <a:latin typeface="Time new roman"/>
                <a:cs typeface="Times New Roman" pitchFamily="18" charset="0"/>
              </a:rPr>
            </a:br>
            <a:r>
              <a:rPr lang="en-US" sz="3200" b="1" u="sng" dirty="0" smtClean="0">
                <a:latin typeface="Time new roman"/>
                <a:cs typeface="Times New Roman" pitchFamily="18" charset="0"/>
              </a:rPr>
              <a:t>First Review</a:t>
            </a:r>
            <a:r>
              <a:rPr lang="en-US" sz="3200" b="1" i="1" u="sng" dirty="0">
                <a:solidFill>
                  <a:schemeClr val="bg1"/>
                </a:solidFill>
                <a:latin typeface="Time new roman"/>
                <a:cs typeface="Times New Roman" pitchFamily="18" charset="0"/>
              </a:rPr>
              <a:t/>
            </a:r>
            <a:br>
              <a:rPr lang="en-US" sz="3200" b="1" i="1" u="sng" dirty="0">
                <a:solidFill>
                  <a:schemeClr val="bg1"/>
                </a:solidFill>
                <a:latin typeface="Time new roman"/>
                <a:cs typeface="Times New Roman" pitchFamily="18" charset="0"/>
              </a:rPr>
            </a:br>
            <a:r>
              <a:rPr lang="en-US" sz="3200" b="1" i="1" u="sng" dirty="0" smtClean="0">
                <a:latin typeface="Time new roman"/>
                <a:cs typeface="Times New Roman" pitchFamily="18" charset="0"/>
              </a:rPr>
              <a:t>Date:15.04.2024</a:t>
            </a:r>
            <a:endParaRPr lang="en-US" sz="3200" i="1" u="sng" dirty="0">
              <a:latin typeface="Time new roman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3425190"/>
            <a:ext cx="410445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</a:t>
            </a:r>
            <a:r>
              <a:rPr lang="en-US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Guidence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C. Sri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venkateswaran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Artificial Intelligence and Data Science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449" y="3185924"/>
            <a:ext cx="367240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Mr.Prasana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Mr.Gowtham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Mr.Dhakshna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moorthy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Mrs.Manisha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F57771-54DF-16AF-7C1F-484AB5236632}"/>
              </a:ext>
            </a:extLst>
          </p:cNvPr>
          <p:cNvSpPr txBox="1"/>
          <p:nvPr/>
        </p:nvSpPr>
        <p:spPr>
          <a:xfrm>
            <a:off x="381000" y="5029200"/>
            <a:ext cx="367240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Co-</a:t>
            </a:r>
            <a:r>
              <a:rPr lang="en-US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ordinater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Nithya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3570E10-1B8B-39D3-E483-660F9AD7D5C8}"/>
              </a:ext>
            </a:extLst>
          </p:cNvPr>
          <p:cNvSpPr txBox="1"/>
          <p:nvPr/>
        </p:nvSpPr>
        <p:spPr>
          <a:xfrm>
            <a:off x="4684063" y="5039210"/>
            <a:ext cx="41044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5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998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itchFamily="18" charset="0"/>
              </a:rPr>
              <a:t>Outline of the 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840"/>
            <a:ext cx="8229600" cy="452596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Model/Technology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 </a:t>
            </a:r>
          </a:p>
          <a:p>
            <a:pPr marL="0" indent="0">
              <a:buNone/>
            </a:pPr>
            <a:endParaRPr lang="en-US" sz="2400" i="1" dirty="0">
              <a:latin typeface="Berlin Sans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E408D6EB-2DFB-4394-B247-2F45007C6C1B}"/>
              </a:ext>
            </a:extLst>
          </p:cNvPr>
          <p:cNvSpPr/>
          <p:nvPr/>
        </p:nvSpPr>
        <p:spPr>
          <a:xfrm>
            <a:off x="6948264" y="1772816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1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C005AE-74A8-42F5-0BD5-6BBD156A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b="1" i="1" u="sng" dirty="0">
                <a:latin typeface="Baskerville Old Face" pitchFamily="18" charset="0"/>
                <a:cs typeface="Times New Roman" panose="02020603050405020304" pitchFamily="18" charset="0"/>
              </a:rPr>
              <a:t/>
            </a:r>
            <a:br>
              <a:rPr lang="en-US" b="1" i="1" u="sng" dirty="0">
                <a:latin typeface="Baskerville Old Face" pitchFamily="18" charset="0"/>
                <a:cs typeface="Times New Roman" panose="02020603050405020304" pitchFamily="18" charset="0"/>
              </a:rPr>
            </a:br>
            <a:endParaRPr lang="en-IN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B64513-A885-4202-33EE-9D60B63F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186766" cy="5143520"/>
          </a:xfrm>
        </p:spPr>
        <p:txBody>
          <a:bodyPr>
            <a:normAutofit/>
          </a:bodyPr>
          <a:lstStyle/>
          <a:p>
            <a:r>
              <a:rPr lang="en-IN" b="1" dirty="0"/>
              <a:t>T</a:t>
            </a:r>
            <a:r>
              <a:rPr lang="en-IN" b="1" dirty="0" smtClean="0"/>
              <a:t>he </a:t>
            </a:r>
            <a:r>
              <a:rPr lang="en-IN" b="1" dirty="0"/>
              <a:t>model is a powerful tool for identifying insect bites </a:t>
            </a:r>
            <a:r>
              <a:rPr lang="en-IN" b="1" dirty="0" smtClean="0"/>
              <a:t>and insect </a:t>
            </a:r>
            <a:r>
              <a:rPr lang="en-IN" b="1" dirty="0"/>
              <a:t>providing valuable </a:t>
            </a:r>
            <a:endParaRPr lang="en-IN" dirty="0"/>
          </a:p>
          <a:p>
            <a:r>
              <a:rPr lang="en-IN" b="1" dirty="0"/>
              <a:t>I</a:t>
            </a:r>
            <a:r>
              <a:rPr lang="en-IN" b="1" dirty="0" smtClean="0"/>
              <a:t>nformation </a:t>
            </a:r>
            <a:r>
              <a:rPr lang="en-IN" b="1" dirty="0"/>
              <a:t>to help users avoid further </a:t>
            </a:r>
            <a:r>
              <a:rPr lang="en-IN" b="1" dirty="0" smtClean="0"/>
              <a:t>consequences</a:t>
            </a:r>
            <a:r>
              <a:rPr lang="en-IN" b="1" dirty="0"/>
              <a:t>, its deep learning approach </a:t>
            </a:r>
            <a:endParaRPr lang="en-IN" dirty="0"/>
          </a:p>
          <a:p>
            <a:r>
              <a:rPr lang="en-IN" b="1" dirty="0" smtClean="0"/>
              <a:t>Allows </a:t>
            </a:r>
            <a:r>
              <a:rPr lang="en-IN" b="1" dirty="0"/>
              <a:t>it to classify bites with a high degree of accuracy, making it a reliable resource</a:t>
            </a:r>
            <a:endParaRPr lang="en-IN" dirty="0"/>
          </a:p>
          <a:p>
            <a:r>
              <a:rPr lang="en-IN" b="1" dirty="0"/>
              <a:t>F</a:t>
            </a:r>
            <a:r>
              <a:rPr lang="en-IN" b="1" dirty="0" smtClean="0"/>
              <a:t>or </a:t>
            </a:r>
            <a:r>
              <a:rPr lang="en-IN" b="1" dirty="0"/>
              <a:t>anyone who needs to identify an insect bite.</a:t>
            </a:r>
            <a:endParaRPr lang="en-IN" dirty="0"/>
          </a:p>
          <a:p>
            <a:pPr marL="0" indent="0" algn="just">
              <a:buNone/>
            </a:pPr>
            <a:endParaRPr lang="en-IN" dirty="0">
              <a:latin typeface="Time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240950-11EB-B87B-5006-20A46994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5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008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 new roman"/>
                <a:cs typeface="Times New Roman" pitchFamily="18" charset="0"/>
              </a:rPr>
              <a:t>Existing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setup is entirely manual.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 has to visit to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kown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insect ,their bite  and their cause in body: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Visit the relevant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expertise in physical to know about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insect and bite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needs a manual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8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 new roman"/>
                <a:cs typeface="Times New Roman" pitchFamily="18" charset="0"/>
              </a:rP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project, we're designing a  solution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insect and their bite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1.This system provides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 to capture insect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nsect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bite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2.The two main users of this system are: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i.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Common people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ii.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Travellers/Trekkers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3.To know poisonous and non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poisonus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4.Feedback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5.automatic information about the insect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FC953-DFE7-4135-92F6-5D3BEDA6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latin typeface="Time new roman"/>
                <a:cs typeface="Times New Roman" panose="02020603050405020304" pitchFamily="18" charset="0"/>
              </a:rPr>
              <a:t>Extra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2D6D4D-DB9A-4EA1-93DD-407C4AB1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 added two extra parameter with some modulation to our projection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sepreation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Identity  hiding.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project is based on web application. 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AI is used to make our project automatic.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75E85C-5500-4CCB-8F5A-4CE6BD9F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 new roman"/>
                <a:cs typeface="Times New Roman" pitchFamily="18" charset="0"/>
              </a:rPr>
              <a:t>Architecture of proposed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37235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76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6682F5-75EC-916F-39B3-FACA480D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r>
              <a:rPr lang="en-US" sz="4400" b="1" dirty="0">
                <a:latin typeface="Baskerville Old Face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Baskerville Old Face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5061E2-BAA3-B59F-1258-DC39FB67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to know about 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insectbite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cause.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to know their information.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know whether it 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poisonus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not.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to treat it.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save time.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6CB41-F7DA-5DAC-A582-2212FF63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                    THANK YOU ALL 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</TotalTime>
  <Words>333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STUDENT GRIEVANCE SYSTEM First Review Date:15.04.2024</vt:lpstr>
      <vt:lpstr>Outline of the Presentation </vt:lpstr>
      <vt:lpstr>ABSTRACT </vt:lpstr>
      <vt:lpstr>Existing Problem </vt:lpstr>
      <vt:lpstr>Proposed Methodology</vt:lpstr>
      <vt:lpstr>Extra Parameter</vt:lpstr>
      <vt:lpstr>Architecture of proposed technique</vt:lpstr>
      <vt:lpstr>Scope of the project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Windows User</cp:lastModifiedBy>
  <cp:revision>350</cp:revision>
  <dcterms:created xsi:type="dcterms:W3CDTF">2006-08-16T00:00:00Z</dcterms:created>
  <dcterms:modified xsi:type="dcterms:W3CDTF">2024-04-14T12:07:25Z</dcterms:modified>
</cp:coreProperties>
</file>