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:DHATCHANAMURTHY R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312214378 /440B2A3F84DFEC1AD8949FFCC5312080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59</cp:revision>
  <dcterms:created xsi:type="dcterms:W3CDTF">2024-03-29T15:07:22Z</dcterms:created>
  <dcterms:modified xsi:type="dcterms:W3CDTF">2024-09-02T12:13:48Z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