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7" r:id="rId18"/>
    <p:sldId id="276" r:id="rId19"/>
    <p:sldId id="275" r:id="rId20"/>
    <p:sldId id="274" r:id="rId21"/>
    <p:sldId id="273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32" autoAdjust="0"/>
  </p:normalViewPr>
  <p:slideViewPr>
    <p:cSldViewPr snapToGrid="0" snapToObjects="1">
      <p:cViewPr varScale="1">
        <p:scale>
          <a:sx n="80" d="100"/>
          <a:sy n="80" d="100"/>
        </p:scale>
        <p:origin x="1110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2592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E393C-541F-43DA-983A-4CDC99ADF6BA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FC263-2318-4211-8744-423FF0234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4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CC7D6-9BAE-EE57-30A6-FD3CE2FB8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40CC4-2FCA-5980-B23F-C1C647F80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6EC429-434D-AF30-D24A-6888F9AE1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A476D-6778-E792-0A24-CF0998FE46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47074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01D85-E9EF-3153-B2A8-5C6D9B8E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630C21-4159-8DEF-9F95-25C795EF6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58D02C-150A-C8F2-1E92-9FEF19F12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52BC1-2A44-B5C7-651F-0996F7DF6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95037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F60A0-F417-6B3B-F42D-E6A84DFA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E5C6E8-8044-3B12-F2C4-0A442D2E21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F832B-7D1E-DDAA-D0C7-A30A6B894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01E3-5C7B-9CA3-1067-41DF01D27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470165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F41EB-B1D7-3CED-0A2A-453F7971B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45226-C44F-D3FC-9AC2-3A1CA7F2F4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54368-DAA4-6D6D-C1F7-09396F38E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AE797-1258-A766-892D-B9F824A8E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02401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164EF-AF8B-5421-6ED6-6E8EAFD3F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F7B90-D51A-B063-9521-666FB22373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FD8F15-85D3-7D02-DEA2-7C58DBC702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EA6DC-8E21-8983-3218-D49438507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2253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2577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50462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04433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95225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28911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8A59F-FC4A-4611-D685-620E607D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0486A-6AE8-47EA-E1D9-CA133BDC7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38F73-B03C-F23E-A16B-F372658FB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B062F-9874-A715-5A6A-A72896DD65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6333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F8F6A-B765-FB66-AA98-62A7D41C1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E723D9-8B7D-69FE-FF8B-0F7A94B821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DCC242-B811-62F1-37F2-B5B8A88A7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E4D64-1C2E-0236-0316-57BE490CBE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196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CFC263-2318-4211-8744-423FF0234E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31CF-E497-4918-A792-7392B689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4571FE-ADC2-83A8-6EC3-EE2E143784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C46DEE-E53A-F90C-45E6-56397D7CA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668A-A249-E73F-71BD-1ACBD1634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2498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25089-0851-7850-B8D6-9F8F1D567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3CA0B-785C-2AB0-BCCF-A861740DE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753AD-3E70-27C4-9144-3A2ED027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08DDE-53D4-1609-EB27-DAC1512EC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39516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A8-AD77-5016-8BEF-8267A54F0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1E79C-141F-E674-F289-9F2D15A1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5A979-41AE-4BCF-5BA9-7606E7866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9EC0E-939D-AC80-0DBD-DBFAA240A2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9312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DB76-53D2-3716-07E0-0FB562864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C04E1-43B9-2029-49E4-023459FF9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F96B36-D2DB-1679-9E22-5FF4CD3F7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D6659-091A-4ADB-9580-C8DD2F7765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3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800C7-9292-B4AB-10CF-251520B7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57641-F0F0-5380-82A4-D177CCDE3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56595-D1FC-5BE3-EBFC-EBD3CA8E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092D-E459-A101-1D8D-2B9D042CE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76269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F5713-3BCC-1550-0DFD-E99144852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7C00B-B553-B3DD-F667-5A0550EF4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27A46-C7F2-E6F5-D5C7-C9C3DA124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09790-6030-821A-B382-D42D184FC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6581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E28AA-2009-4435-0AEF-ECC067885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D5B3B-4D90-5F8C-E4CA-0AB1BF0D0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222B62-D8F8-7A31-AA48-487D4A98CA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B6789-89B5-9997-A5AF-8931BB7C19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780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619624"/>
            <a:ext cx="5767577" cy="1038225"/>
          </a:xfrm>
        </p:spPr>
        <p:txBody>
          <a:bodyPr>
            <a:normAutofit/>
          </a:bodyPr>
          <a:lstStyle/>
          <a:p>
            <a:pPr algn="r"/>
            <a:r>
              <a:rPr dirty="0"/>
              <a:t> ProfoundEd Inc.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1902A-BB16-CAFD-BB8F-ED72EE7D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3251-F259-4BA6-FDC4-5E0923FA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22E34-ABD4-AE89-4060-DAFF8B38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32441C8-C6EC-BDBF-FD31-B016EBEA4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8AE366-E0C6-7083-7CB8-6BDF3EB3C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CE65EF58-96B7-101D-2210-0DCE24DF7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9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8424F-ECED-955B-52BA-7D287399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FA733-134A-3BF6-E4C2-3DFAEFA1A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9734-C950-3F25-FE61-73C78C2EA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6F5767-080E-744A-F6FE-6596B251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29FE38-0368-802E-C036-2ED1CF04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14054EBA-E314-9683-3DC1-312A2DAFA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8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08F56C-48F6-C997-DABB-0D014BA9A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5720-BB0E-A5D5-4A9A-60F9DFEA2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02D88-8F7A-7E94-FDF7-99926542D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D0FE3D-14AD-DBAB-3C55-046CDBE51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7CC0374-EDFD-41BD-A735-A82793CA8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CF9329E9-B42B-83AB-FF5E-01C92E155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47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F5C50-EDBC-DA89-2A5B-F7604D95A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DDD-B011-129E-A671-12753027E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16981-1076-0B90-B245-FD73F7B22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E968FD-6026-61BA-5264-E8CCB5B6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380E0B-D4C5-DD02-E609-AF2C9A851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4B7069FE-17D7-9D73-6AD6-B60FDE38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31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1AF53A-8F90-0AE2-39E0-4EFC9F00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0F54-EC32-1E74-47F8-1F1B4F45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088EC-CD1C-5211-0879-CB5606CE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FEF29F-745C-64C0-E43D-7EC50F584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9A517F9-218C-4F69-9343-97CFA7E09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E8CDCE03-7AED-874A-18AA-15A5FE18F3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3D88F-03E5-F12D-CA3B-C54017B0D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F6BF-4ED9-6FF6-ECD9-D912A6AE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B92AC-499E-1D76-8FC3-0AE057C8F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157B51-C724-B7D8-00A7-51CAD453C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08512DF-A08B-D960-12BD-A038D98FA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A2ACED8B-B1D9-CCA7-E797-216A5FA953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4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94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7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03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D5FD4E9D-DFC6-6283-60FB-3B6F30672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83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62B81-7465-1B6E-0BB4-5E5DC921D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C61D-663B-999B-1AA5-E3618425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D06B-EE16-B941-B635-27BBB7518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36ED873-8D38-91E2-C515-D77A9974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B19D2CE-2C37-7C47-9891-C6553363F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90498407-5F2B-DD06-384F-15FBBD79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3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32C2A-FFE5-7DE6-4B31-8F2578DB4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093788"/>
            <a:ext cx="7879841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08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38E82-7C52-6AA2-E793-AF81B5138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2714-1E18-6A5A-8C47-2C2AD21D4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7BAFD-2D98-F3A8-3393-0EFE2101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9D6F40-2D2A-558A-337E-2FF88DC79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F2CC5A-5FF8-99AA-41E5-5B2019355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27A5D35A-0AE8-BBC2-4474-97A347431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72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D39A6-DD31-14ED-7F09-563149F63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57FD4-2968-0F0D-CD4A-DE93F0AB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B2FD-EBD2-AAA9-5618-77D1B10C2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CC00A5-FB91-928C-88D3-0ECFD481F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58834A-1EEA-8C7B-4F59-B75BE4D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010941D9-3548-2BCE-8E90-09C81A8F7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56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B67CF-FBBF-9803-46DA-072881D08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157C-0D5E-B684-0D47-A203E9E8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468C0-B2A7-F962-6E34-2622B03B9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43BBE60-0F21-071B-5255-6B212E456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6EA45-AD7A-77F9-5C09-F126B9D78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F1BA0F6D-200E-7BE0-494A-AC85FB0E4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31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0D2276-3C9A-F79C-AF63-929B99E16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E118-6955-D4B1-81AE-1A0A4A964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E0AA1-9310-98E4-8E08-3D33A9DB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766E7B-A07E-1FD8-BB42-2FE09C667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6DD464-DCC9-963F-1293-BDCF8302C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AEABF013-0590-8082-DEC9-2BF0FAE61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778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3C70F-EBE5-8089-78F6-7571D256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BA771-7DD7-115B-B3D2-DC89BCDE3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3378-9FF8-CBD7-2C08-76F5635D3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1AF9437-20F4-0920-BBDF-286AE1684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49663AA-DAF6-73D9-4353-AD258F32C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12617B2F-D9F5-88FA-4D40-9D7E97723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34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AF71D-4664-9B74-F92A-2130D63A0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2CAB-2741-7C58-481F-63F1A0E3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FBFAB-270F-0916-722D-1DF0CA5E4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D35419B-CAA6-4294-A315-4F8FA6623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3AEC1B1-F0F2-CB8C-8F43-D8E67835DB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4A2FE1D5-922F-DEE1-55F7-E626B53F1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52047-CD5F-4002-7F16-BD03771B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166AB-E7D7-250E-22FB-1FD62B55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 dirty="0"/>
              <a:t>Heading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D19A0-2A66-A3B3-2EA3-BB98F45EA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b="0" i="0" dirty="0">
                <a:latin typeface="Arial"/>
              </a:rPr>
              <a:t>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5CD4E5-9A42-546B-BA5E-9B6E1AE6D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F37B15B-3286-631E-2B41-5472AB3F2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ightbulb and gear outline">
            <a:extLst>
              <a:ext uri="{FF2B5EF4-FFF2-40B4-BE49-F238E27FC236}">
                <a16:creationId xmlns:a16="http://schemas.microsoft.com/office/drawing/2014/main" id="{E461DC08-71E6-2DCC-536D-5FA9661EC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69</Words>
  <Application>Microsoft Office PowerPoint</Application>
  <PresentationFormat>On-screen Show (4:3)</PresentationFormat>
  <Paragraphs>64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Title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Heading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subject/>
  <dc:creator>Debjit Halder</dc:creator>
  <cp:keywords/>
  <dc:description>generated using python-pptx</dc:description>
  <cp:lastModifiedBy>HALDER Debjit</cp:lastModifiedBy>
  <cp:revision>8</cp:revision>
  <dcterms:created xsi:type="dcterms:W3CDTF">2013-01-27T09:14:16Z</dcterms:created>
  <dcterms:modified xsi:type="dcterms:W3CDTF">2024-04-12T18:24:56Z</dcterms:modified>
  <cp:category/>
</cp:coreProperties>
</file>