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32" autoAdjust="0"/>
  </p:normalViewPr>
  <p:slideViewPr>
    <p:cSldViewPr snapToGrid="0" snapToObjects="1">
      <p:cViewPr varScale="1">
        <p:scale>
          <a:sx n="80" d="100"/>
          <a:sy n="80" d="100"/>
        </p:scale>
        <p:origin x="1110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2592" y="3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E393C-541F-43DA-983A-4CDC99ADF6BA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FC263-2318-4211-8744-423FF0234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4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218190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105753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009235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457752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703524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83673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16540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9282466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2277997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796486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728746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FC263-2318-4211-8744-423FF0234E2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2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770663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83275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192125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437579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537064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118880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525045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49" y="1093788"/>
            <a:ext cx="7879841" cy="2967208"/>
          </a:xfrm>
        </p:spPr>
        <p:txBody>
          <a:bodyPr>
            <a:normAutofit/>
          </a:bodyPr>
          <a:lstStyle/>
          <a:p>
            <a:pPr algn="l"/>
            <a:r>
              <a:rPr lang="en-US" sz="7000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619624"/>
            <a:ext cx="5767577" cy="1038225"/>
          </a:xfrm>
        </p:spPr>
        <p:txBody>
          <a:bodyPr>
            <a:normAutofit/>
          </a:bodyPr>
          <a:lstStyle/>
          <a:p>
            <a:pPr algn="r"/>
            <a:r>
              <a:rPr dirty="0"/>
              <a:t> ProfoundEd Inc.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4331166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03304" y="2842186"/>
            <a:ext cx="54864" cy="29600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0" i="0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57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0" i="0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30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0" i="0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30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0" i="0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7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0" i="0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29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0" i="0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38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0" i="0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86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0" i="0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01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0" i="0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21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0" i="0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5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0" i="0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0" i="0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24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32C2A-FFE5-7DE6-4B31-8F2578DB4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093788"/>
            <a:ext cx="7879841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7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4331166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03304" y="2842186"/>
            <a:ext cx="54864" cy="29600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308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0" i="0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26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0" i="0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8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0" i="0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9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0" i="0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8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0" i="0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1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0" i="0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04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0" i="0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17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47</Words>
  <Application>Microsoft Office PowerPoint</Application>
  <PresentationFormat>On-screen Show (4:3)</PresentationFormat>
  <Paragraphs>42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Arial</vt:lpstr>
      <vt:lpstr>Calibri</vt:lpstr>
      <vt:lpstr>Office Theme</vt:lpstr>
      <vt:lpstr>Title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/>
  <dc:creator>Debjit Halder</dc:creator>
  <cp:keywords/>
  <dc:description>generated using python-pptx</dc:description>
  <cp:lastModifiedBy>HALDER Debjit</cp:lastModifiedBy>
  <cp:revision>9</cp:revision>
  <dcterms:created xsi:type="dcterms:W3CDTF">2013-01-27T09:14:16Z</dcterms:created>
  <dcterms:modified xsi:type="dcterms:W3CDTF">2024-04-12T18:39:17Z</dcterms:modified>
  <cp:category/>
</cp:coreProperties>
</file>