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75" r:id="rId20"/>
    <p:sldId id="274" r:id="rId21"/>
    <p:sldId id="273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32" autoAdjust="0"/>
  </p:normalViewPr>
  <p:slideViewPr>
    <p:cSldViewPr snapToGrid="0" snapToObjects="1">
      <p:cViewPr varScale="1">
        <p:scale>
          <a:sx n="80" d="100"/>
          <a:sy n="80" d="100"/>
        </p:scale>
        <p:origin x="111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592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393C-541F-43DA-983A-4CDC99ADF6BA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C263-2318-4211-8744-423FF023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CC7D6-9BAE-EE57-30A6-FD3CE2FB8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40CC4-2FCA-5980-B23F-C1C647F80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EC429-434D-AF30-D24A-6888F9AE1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A476D-6778-E792-0A24-CF0998FE4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4707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01D85-E9EF-3153-B2A8-5C6D9B8E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30C21-4159-8DEF-9F95-25C795EF6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8D02C-150A-C8F2-1E92-9FEF19F12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2BC1-2A44-B5C7-651F-0996F7DF6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9503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F60A0-F417-6B3B-F42D-E6A84DFA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5C6E8-8044-3B12-F2C4-0A442D2E21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F832B-7D1E-DDAA-D0C7-A30A6B894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01E3-5C7B-9CA3-1067-41DF01D27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7016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F41EB-B1D7-3CED-0A2A-453F7971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45226-C44F-D3FC-9AC2-3A1CA7F2F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54368-DAA4-6D6D-C1F7-09396F38E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AE797-1258-A766-892D-B9F824A8E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0240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164EF-AF8B-5421-6ED6-6E8EAFD3F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F7B90-D51A-B063-9521-666FB22373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D8F15-85D3-7D02-DEA2-7C58DBC7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EA6DC-8E21-8983-3218-D49438507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2253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5257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5046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0443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9522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2891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8A59F-FC4A-4611-D685-620E607D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0486A-6AE8-47EA-E1D9-CA133BDC7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38F73-B03C-F23E-A16B-F372658FB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062F-9874-A715-5A6A-A72896DD6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6633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196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FC263-2318-4211-8744-423FF0234E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31CF-E497-4918-A792-7392B689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571FE-ADC2-83A8-6EC3-EE2E14378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C46DEE-E53A-F90C-45E6-56397D7CA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668A-A249-E73F-71BD-1ACBD1634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2498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25089-0851-7850-B8D6-9F8F1D56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3CA0B-785C-2AB0-BCCF-A861740DE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753AD-3E70-27C4-9144-3A2ED027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08DDE-53D4-1609-EB27-DAC1512EC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3951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A8-AD77-5016-8BEF-8267A54F0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1E79C-141F-E674-F289-9F2D15A18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5A979-41AE-4BCF-5BA9-7606E7866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EC0E-939D-AC80-0DBD-DBFAA240A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9312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BDB76-53D2-3716-07E0-0FB562864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C04E1-43B9-2029-49E4-023459FF9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F96B36-D2DB-1679-9E22-5FF4CD3F7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D6659-091A-4ADB-9580-C8DD2F776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3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800C7-9292-B4AB-10CF-251520B7F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57641-F0F0-5380-82A4-D177CCDE3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56595-D1FC-5BE3-EBFC-EBD3CA8E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092D-E459-A101-1D8D-2B9D042CE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6269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F5713-3BCC-1550-0DFD-E99144852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7C00B-B553-B3DD-F667-5A0550EF4A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27A46-C7F2-E6F5-D5C7-C9C3DA124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09790-6030-821A-B382-D42D184FC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6658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E28AA-2009-4435-0AEF-ECC067885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D5B3B-4D90-5F8C-E4CA-0AB1BF0D0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22B62-D8F8-7A31-AA48-487D4A98C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B6789-89B5-9997-A5AF-8931BB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7800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19624"/>
            <a:ext cx="5767577" cy="1038225"/>
          </a:xfrm>
        </p:spPr>
        <p:txBody>
          <a:bodyPr>
            <a:normAutofit/>
          </a:bodyPr>
          <a:lstStyle/>
          <a:p>
            <a:pPr algn="r"/>
            <a:r>
              <a:rPr dirty="0"/>
              <a:t> ProfoundEd Inc.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1902A-BB16-CAFD-BB8F-ED72EE7D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3251-F259-4BA6-FDC4-5E0923FA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2E34-ABD4-AE89-4060-DAFF8B38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2441C8-C6EC-BDBF-FD31-B016EBEA4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8AE366-E0C6-7083-7CB8-6BDF3EB3C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CE65EF58-96B7-101D-2210-0DCE24DF7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8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8424F-ECED-955B-52BA-7D287399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A733-134A-3BF6-E4C2-3DFAEFA1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9734-C950-3F25-FE61-73C78C2E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6F5767-080E-744A-F6FE-6596B2513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29FE38-0368-802E-C036-2ED1CF04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14054EBA-E314-9683-3DC1-312A2DAF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8F56C-48F6-C997-DABB-0D014BA9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720-BB0E-A5D5-4A9A-60F9DFEA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2D88-8F7A-7E94-FDF7-99926542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D0FE3D-14AD-DBAB-3C55-046CDBE51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CC0374-EDFD-41BD-A735-A82793CA8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CF9329E9-B42B-83AB-FF5E-01C92E155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F5C50-EDBC-DA89-2A5B-F7604D95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DDD-B011-129E-A671-12753027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6981-1076-0B90-B245-FD73F7B2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E968FD-6026-61BA-5264-E8CCB5B66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380E0B-D4C5-DD02-E609-AF2C9A851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4B7069FE-17D7-9D73-6AD6-B60FDE38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AF53A-8F90-0AE2-39E0-4EFC9F003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0F54-EC32-1E74-47F8-1F1B4F4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88EC-CD1C-5211-0879-CB5606CE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FEF29F-745C-64C0-E43D-7EC50F584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A517F9-218C-4F69-9343-97CFA7E0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E8CDCE03-7AED-874A-18AA-15A5FE18F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3D88F-03E5-F12D-CA3B-C54017B0D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F6BF-4ED9-6FF6-ECD9-D912A6AE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92AC-499E-1D76-8FC3-0AE057C8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157B51-C724-B7D8-00A7-51CAD453C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8512DF-A08B-D960-12BD-A038D98FA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A2ACED8B-B1D9-CCA7-E797-216A5FA95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0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0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32C2A-FFE5-7DE6-4B31-8F2578D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38E82-7C52-6AA2-E793-AF81B5138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2714-1E18-6A5A-8C47-2C2AD21D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BAFD-2D98-F3A8-3393-0EFE2101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9D6F40-2D2A-558A-337E-2FF88DC79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F2CC5A-5FF8-99AA-41E5-5B2019355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27A5D35A-0AE8-BBC2-4474-97A347431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D39A6-DD31-14ED-7F09-563149F63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7FD4-2968-0F0D-CD4A-DE93F0AB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B2FD-EBD2-AAA9-5618-77D1B10C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C00A5-FB91-928C-88D3-0ECFD481F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58834A-1EEA-8C7B-4F59-B75BE4D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010941D9-3548-2BCE-8E90-09C81A8F7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B67CF-FBBF-9803-46DA-072881D08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157C-0D5E-B684-0D47-A203E9E8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68C0-B2A7-F962-6E34-2622B03B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3BBE60-0F21-071B-5255-6B212E456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F6EA45-AD7A-77F9-5C09-F126B9D78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F1BA0F6D-200E-7BE0-494A-AC85FB0E4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3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D2276-3C9A-F79C-AF63-929B99E16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118-6955-D4B1-81AE-1A0A4A96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0AA1-9310-98E4-8E08-3D33A9DB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766E7B-A07E-1FD8-BB42-2FE09C66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6DD464-DCC9-963F-1293-BDCF8302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AEABF013-0590-8082-DEC9-2BF0FAE6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7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3C70F-EBE5-8089-78F6-7571D256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A771-7DD7-115B-B3D2-DC89BC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3378-9FF8-CBD7-2C08-76F5635D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AF9437-20F4-0920-BBDF-286AE1684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9663AA-DAF6-73D9-4353-AD258F32C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12617B2F-D9F5-88FA-4D40-9D7E9772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AF71D-4664-9B74-F92A-2130D63A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2CAB-2741-7C58-481F-63F1A0E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BFAB-270F-0916-722D-1DF0CA5E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35419B-CAA6-4294-A315-4F8FA6623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AEC1B1-F0F2-CB8C-8F43-D8E67835D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4A2FE1D5-922F-DEE1-55F7-E626B53F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52047-CD5F-4002-7F16-BD03771B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66AB-E7D7-250E-22FB-1FD62B55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19A0-2A66-A3B3-2EA3-BB98F45E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5CD4E5-9A42-546B-BA5E-9B6E1AE6D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F37B15B-3286-631E-2B41-5472AB3F2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E461DC08-71E6-2DCC-536D-5FA9661E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On-screen Show (4:3)</PresentationFormat>
  <Paragraphs>64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Title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Debjit Halder</dc:creator>
  <cp:keywords/>
  <dc:description>generated using python-pptx</dc:description>
  <cp:lastModifiedBy>HALDER Debjit</cp:lastModifiedBy>
  <cp:revision>9</cp:revision>
  <dcterms:created xsi:type="dcterms:W3CDTF">2013-01-27T09:14:16Z</dcterms:created>
  <dcterms:modified xsi:type="dcterms:W3CDTF">2024-04-28T04:44:11Z</dcterms:modified>
  <cp:category/>
</cp:coreProperties>
</file>