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32" autoAdjust="0"/>
  </p:normalViewPr>
  <p:slideViewPr>
    <p:cSldViewPr snapToGrid="0" snapToObjects="1">
      <p:cViewPr varScale="1">
        <p:scale>
          <a:sx n="80" d="100"/>
          <a:sy n="80" d="100"/>
        </p:scale>
        <p:origin x="111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592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393C-541F-43DA-983A-4CDC99ADF6B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C263-2318-4211-8744-423FF023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18190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0575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0923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45775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0352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83673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6540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28246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2779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9648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2874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FC263-2318-4211-8744-423FF0234E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77066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8327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9212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43757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3706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11888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2504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619624"/>
            <a:ext cx="5767577" cy="1038225"/>
          </a:xfrm>
        </p:spPr>
        <p:txBody>
          <a:bodyPr>
            <a:normAutofit/>
          </a:bodyPr>
          <a:lstStyle/>
          <a:p>
            <a:pPr algn="r"/>
            <a:r>
              <a:rPr dirty="0"/>
              <a:t> ProfoundEd Inc.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5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3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2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1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32C2A-FFE5-7DE6-4B31-8F2578D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0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0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1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</Words>
  <Application>Microsoft Office PowerPoint</Application>
  <PresentationFormat>On-screen Show (4:3)</PresentationFormat>
  <Paragraphs>42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Calibri</vt:lpstr>
      <vt:lpstr>Office Theme</vt:lpstr>
      <vt:lpstr>Title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Debjit Halder</dc:creator>
  <cp:keywords/>
  <dc:description>generated using python-pptx</dc:description>
  <cp:lastModifiedBy>HALDER Debjit</cp:lastModifiedBy>
  <cp:revision>11</cp:revision>
  <dcterms:created xsi:type="dcterms:W3CDTF">2013-01-27T09:14:16Z</dcterms:created>
  <dcterms:modified xsi:type="dcterms:W3CDTF">2024-04-28T04:43:44Z</dcterms:modified>
  <cp:category/>
</cp:coreProperties>
</file>