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4"/>
  </p:notesMasterIdLst>
  <p:handoutMasterIdLst>
    <p:handoutMasterId r:id="rId15"/>
  </p:handoutMasterIdLst>
  <p:sldIdLst>
    <p:sldId id="256" r:id="rId5"/>
    <p:sldId id="257" r:id="rId6"/>
    <p:sldId id="259" r:id="rId7"/>
    <p:sldId id="260" r:id="rId8"/>
    <p:sldId id="261" r:id="rId9"/>
    <p:sldId id="262" r:id="rId10"/>
    <p:sldId id="258" r:id="rId11"/>
    <p:sldId id="263" r:id="rId12"/>
    <p:sldId id="264" r:id="rId13"/>
  </p:sldIdLst>
  <p:sldSz cx="12192000" cy="6858000"/>
  <p:notesSz cx="6858000" cy="9144000"/>
  <p:embeddedFontLst>
    <p:embeddedFont>
      <p:font typeface="Roboto" panose="020B0604020202020204" charset="0"/>
      <p:regular r:id="rId16"/>
      <p:bold r:id="rId17"/>
      <p:italic r:id="rId18"/>
      <p:boldItalic r:id="rId19"/>
    </p:embeddedFont>
    <p:embeddedFont>
      <p:font typeface="Ubuntu" panose="020B0604020202020204" charset="0"/>
      <p:regular r:id="rId20"/>
      <p:bold r:id="rId21"/>
      <p:italic r:id="rId22"/>
      <p:boldItalic r:id="rId23"/>
    </p:embeddedFont>
    <p:embeddedFont>
      <p:font typeface="Ubuntu Medium" panose="020B0604020202020204" charset="0"/>
      <p:regular r:id="rId24"/>
      <p:italic r:id="rId25"/>
    </p:embeddedFont>
  </p:embeddedFontLst>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0A613-5678-438D-A7EB-BA377B16C3CE}" v="332" dt="2024-04-22T21:05:51.857"/>
    <p1510:client id="{352FDF20-2D01-9127-AB96-6430193D2DD7}" v="9" dt="2024-04-24T15:47:52.001"/>
    <p1510:client id="{41C10B85-6CF0-46AB-A64C-B169F8182C06}" vWet="6" dt="2024-04-22T19:55:59.711"/>
    <p1510:client id="{59574934-AAFF-423B-BC4C-A47C88C36E5D}" v="619" dt="2024-04-22T21:06:04.326"/>
    <p1510:client id="{ED28F285-99D8-D78E-C965-65551C330B5A}" v="788" dt="2024-04-24T15:37:24.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herty, Hannah" userId="6076ca1a-e0bc-4f52-9797-6354dc945b0b" providerId="ADAL" clId="{59574934-AAFF-423B-BC4C-A47C88C36E5D}"/>
    <pc:docChg chg="undo custSel modSld">
      <pc:chgData name="Dougherty, Hannah" userId="6076ca1a-e0bc-4f52-9797-6354dc945b0b" providerId="ADAL" clId="{59574934-AAFF-423B-BC4C-A47C88C36E5D}" dt="2024-04-22T21:06:04.326" v="617" actId="255"/>
      <pc:docMkLst>
        <pc:docMk/>
      </pc:docMkLst>
      <pc:sldChg chg="addSp delSp modSp mod">
        <pc:chgData name="Dougherty, Hannah" userId="6076ca1a-e0bc-4f52-9797-6354dc945b0b" providerId="ADAL" clId="{59574934-AAFF-423B-BC4C-A47C88C36E5D}" dt="2024-04-22T21:06:04.326" v="617" actId="255"/>
        <pc:sldMkLst>
          <pc:docMk/>
          <pc:sldMk cId="3373565502" sldId="263"/>
        </pc:sldMkLst>
        <pc:spChg chg="add del mod">
          <ac:chgData name="Dougherty, Hannah" userId="6076ca1a-e0bc-4f52-9797-6354dc945b0b" providerId="ADAL" clId="{59574934-AAFF-423B-BC4C-A47C88C36E5D}" dt="2024-04-22T20:04:52.540" v="186"/>
          <ac:spMkLst>
            <pc:docMk/>
            <pc:sldMk cId="3373565502" sldId="263"/>
            <ac:spMk id="3" creationId="{CBCF1D7E-7E5A-46CD-8771-C89679E1B76F}"/>
          </ac:spMkLst>
        </pc:spChg>
        <pc:spChg chg="add mod">
          <ac:chgData name="Dougherty, Hannah" userId="6076ca1a-e0bc-4f52-9797-6354dc945b0b" providerId="ADAL" clId="{59574934-AAFF-423B-BC4C-A47C88C36E5D}" dt="2024-04-22T20:34:50.702" v="531" actId="20577"/>
          <ac:spMkLst>
            <pc:docMk/>
            <pc:sldMk cId="3373565502" sldId="263"/>
            <ac:spMk id="4" creationId="{479A3785-CF78-BD5D-BB3F-0D364E94B18F}"/>
          </ac:spMkLst>
        </pc:spChg>
        <pc:spChg chg="add mod">
          <ac:chgData name="Dougherty, Hannah" userId="6076ca1a-e0bc-4f52-9797-6354dc945b0b" providerId="ADAL" clId="{59574934-AAFF-423B-BC4C-A47C88C36E5D}" dt="2024-04-22T20:29:51.839" v="479" actId="20577"/>
          <ac:spMkLst>
            <pc:docMk/>
            <pc:sldMk cId="3373565502" sldId="263"/>
            <ac:spMk id="5" creationId="{5E25226A-081C-BAA4-5A5D-FD21C3E02D6C}"/>
          </ac:spMkLst>
        </pc:spChg>
        <pc:spChg chg="add mod">
          <ac:chgData name="Dougherty, Hannah" userId="6076ca1a-e0bc-4f52-9797-6354dc945b0b" providerId="ADAL" clId="{59574934-AAFF-423B-BC4C-A47C88C36E5D}" dt="2024-04-22T20:29:40.579" v="462" actId="20577"/>
          <ac:spMkLst>
            <pc:docMk/>
            <pc:sldMk cId="3373565502" sldId="263"/>
            <ac:spMk id="6" creationId="{AC96CF22-C86A-7BB8-436C-85D47C03D012}"/>
          </ac:spMkLst>
        </pc:spChg>
        <pc:spChg chg="add mod">
          <ac:chgData name="Dougherty, Hannah" userId="6076ca1a-e0bc-4f52-9797-6354dc945b0b" providerId="ADAL" clId="{59574934-AAFF-423B-BC4C-A47C88C36E5D}" dt="2024-04-22T21:06:04.326" v="617" actId="255"/>
          <ac:spMkLst>
            <pc:docMk/>
            <pc:sldMk cId="3373565502" sldId="263"/>
            <ac:spMk id="7" creationId="{4F4632E9-5736-7357-88DC-7FC5C0A18FEA}"/>
          </ac:spMkLst>
        </pc:spChg>
        <pc:spChg chg="add mod">
          <ac:chgData name="Dougherty, Hannah" userId="6076ca1a-e0bc-4f52-9797-6354dc945b0b" providerId="ADAL" clId="{59574934-AAFF-423B-BC4C-A47C88C36E5D}" dt="2024-04-22T20:35:06.469" v="551" actId="20577"/>
          <ac:spMkLst>
            <pc:docMk/>
            <pc:sldMk cId="3373565502" sldId="263"/>
            <ac:spMk id="8" creationId="{15BED5C3-946F-F2DD-C4B3-A4BDAF9EAE5D}"/>
          </ac:spMkLst>
        </pc:spChg>
        <pc:spChg chg="add mod">
          <ac:chgData name="Dougherty, Hannah" userId="6076ca1a-e0bc-4f52-9797-6354dc945b0b" providerId="ADAL" clId="{59574934-AAFF-423B-BC4C-A47C88C36E5D}" dt="2024-04-22T20:26:39.426" v="359" actId="1076"/>
          <ac:spMkLst>
            <pc:docMk/>
            <pc:sldMk cId="3373565502" sldId="263"/>
            <ac:spMk id="9" creationId="{956C0B5E-DAFB-7185-640D-554354E07B69}"/>
          </ac:spMkLst>
        </pc:spChg>
        <pc:spChg chg="add mod">
          <ac:chgData name="Dougherty, Hannah" userId="6076ca1a-e0bc-4f52-9797-6354dc945b0b" providerId="ADAL" clId="{59574934-AAFF-423B-BC4C-A47C88C36E5D}" dt="2024-04-22T20:28:31.197" v="428" actId="20577"/>
          <ac:spMkLst>
            <pc:docMk/>
            <pc:sldMk cId="3373565502" sldId="263"/>
            <ac:spMk id="10" creationId="{A6D908A8-7E44-E4B5-CFC7-E3F4751B57EA}"/>
          </ac:spMkLst>
        </pc:spChg>
        <pc:spChg chg="mod">
          <ac:chgData name="Dougherty, Hannah" userId="6076ca1a-e0bc-4f52-9797-6354dc945b0b" providerId="ADAL" clId="{59574934-AAFF-423B-BC4C-A47C88C36E5D}" dt="2024-04-22T20:22:07.295" v="230" actId="20577"/>
          <ac:spMkLst>
            <pc:docMk/>
            <pc:sldMk cId="3373565502" sldId="263"/>
            <ac:spMk id="16" creationId="{68FEBA41-7060-D16E-0511-FE0B83D0854F}"/>
          </ac:spMkLst>
        </pc:spChg>
        <pc:picChg chg="mod">
          <ac:chgData name="Dougherty, Hannah" userId="6076ca1a-e0bc-4f52-9797-6354dc945b0b" providerId="ADAL" clId="{59574934-AAFF-423B-BC4C-A47C88C36E5D}" dt="2024-04-22T20:13:54.212" v="191" actId="1076"/>
          <ac:picMkLst>
            <pc:docMk/>
            <pc:sldMk cId="3373565502" sldId="263"/>
            <ac:picMk id="15" creationId="{103314B8-0053-555A-3ADB-05650306BFCF}"/>
          </ac:picMkLst>
        </pc:picChg>
      </pc:sldChg>
    </pc:docChg>
  </pc:docChgLst>
  <pc:docChgLst>
    <pc:chgData name="Haleman, David" userId="22e77b10-27e9-4bad-a337-237ae2a62c45" providerId="ADAL" clId="{2C90A613-5678-438D-A7EB-BA377B16C3CE}"/>
    <pc:docChg chg="custSel addSld delSld modSld">
      <pc:chgData name="Haleman, David" userId="22e77b10-27e9-4bad-a337-237ae2a62c45" providerId="ADAL" clId="{2C90A613-5678-438D-A7EB-BA377B16C3CE}" dt="2024-04-22T21:05:51.857" v="331" actId="20577"/>
      <pc:docMkLst>
        <pc:docMk/>
      </pc:docMkLst>
      <pc:sldChg chg="modSp mod">
        <pc:chgData name="Haleman, David" userId="22e77b10-27e9-4bad-a337-237ae2a62c45" providerId="ADAL" clId="{2C90A613-5678-438D-A7EB-BA377B16C3CE}" dt="2024-04-22T19:33:22.009" v="175" actId="20577"/>
        <pc:sldMkLst>
          <pc:docMk/>
          <pc:sldMk cId="2823637089" sldId="256"/>
        </pc:sldMkLst>
        <pc:spChg chg="mod">
          <ac:chgData name="Haleman, David" userId="22e77b10-27e9-4bad-a337-237ae2a62c45" providerId="ADAL" clId="{2C90A613-5678-438D-A7EB-BA377B16C3CE}" dt="2024-04-22T19:33:22.009" v="175" actId="20577"/>
          <ac:spMkLst>
            <pc:docMk/>
            <pc:sldMk cId="2823637089" sldId="256"/>
            <ac:spMk id="2" creationId="{2249A86D-2925-B40A-BBC7-127031810777}"/>
          </ac:spMkLst>
        </pc:spChg>
      </pc:sldChg>
      <pc:sldChg chg="new">
        <pc:chgData name="Haleman, David" userId="22e77b10-27e9-4bad-a337-237ae2a62c45" providerId="ADAL" clId="{2C90A613-5678-438D-A7EB-BA377B16C3CE}" dt="2024-04-22T18:50:09.922" v="0" actId="680"/>
        <pc:sldMkLst>
          <pc:docMk/>
          <pc:sldMk cId="3913351533" sldId="260"/>
        </pc:sldMkLst>
      </pc:sldChg>
      <pc:sldChg chg="new">
        <pc:chgData name="Haleman, David" userId="22e77b10-27e9-4bad-a337-237ae2a62c45" providerId="ADAL" clId="{2C90A613-5678-438D-A7EB-BA377B16C3CE}" dt="2024-04-22T18:50:11.072" v="1" actId="680"/>
        <pc:sldMkLst>
          <pc:docMk/>
          <pc:sldMk cId="3819288411" sldId="261"/>
        </pc:sldMkLst>
      </pc:sldChg>
      <pc:sldChg chg="new">
        <pc:chgData name="Haleman, David" userId="22e77b10-27e9-4bad-a337-237ae2a62c45" providerId="ADAL" clId="{2C90A613-5678-438D-A7EB-BA377B16C3CE}" dt="2024-04-22T18:50:14.363" v="2" actId="680"/>
        <pc:sldMkLst>
          <pc:docMk/>
          <pc:sldMk cId="3048250633" sldId="262"/>
        </pc:sldMkLst>
      </pc:sldChg>
      <pc:sldChg chg="addSp delSp modSp new mod">
        <pc:chgData name="Haleman, David" userId="22e77b10-27e9-4bad-a337-237ae2a62c45" providerId="ADAL" clId="{2C90A613-5678-438D-A7EB-BA377B16C3CE}" dt="2024-04-22T21:05:51.857" v="331" actId="20577"/>
        <pc:sldMkLst>
          <pc:docMk/>
          <pc:sldMk cId="3373565502" sldId="263"/>
        </pc:sldMkLst>
        <pc:spChg chg="mod">
          <ac:chgData name="Haleman, David" userId="22e77b10-27e9-4bad-a337-237ae2a62c45" providerId="ADAL" clId="{2C90A613-5678-438D-A7EB-BA377B16C3CE}" dt="2024-04-22T19:17:28.379" v="115" actId="20577"/>
          <ac:spMkLst>
            <pc:docMk/>
            <pc:sldMk cId="3373565502" sldId="263"/>
            <ac:spMk id="2" creationId="{33330330-E48F-3824-849B-96F8912ADBED}"/>
          </ac:spMkLst>
        </pc:spChg>
        <pc:spChg chg="del">
          <ac:chgData name="Haleman, David" userId="22e77b10-27e9-4bad-a337-237ae2a62c45" providerId="ADAL" clId="{2C90A613-5678-438D-A7EB-BA377B16C3CE}" dt="2024-04-22T19:15:04.077" v="5" actId="21"/>
          <ac:spMkLst>
            <pc:docMk/>
            <pc:sldMk cId="3373565502" sldId="263"/>
            <ac:spMk id="3" creationId="{ED2B1EEC-2B4E-57FB-4B17-3EEE97AEC33D}"/>
          </ac:spMkLst>
        </pc:spChg>
        <pc:spChg chg="del">
          <ac:chgData name="Haleman, David" userId="22e77b10-27e9-4bad-a337-237ae2a62c45" providerId="ADAL" clId="{2C90A613-5678-438D-A7EB-BA377B16C3CE}" dt="2024-04-22T19:15:01.513" v="4" actId="21"/>
          <ac:spMkLst>
            <pc:docMk/>
            <pc:sldMk cId="3373565502" sldId="263"/>
            <ac:spMk id="4" creationId="{C7056EBD-6CFD-510E-C689-E93676B88CC6}"/>
          </ac:spMkLst>
        </pc:spChg>
        <pc:spChg chg="del">
          <ac:chgData name="Haleman, David" userId="22e77b10-27e9-4bad-a337-237ae2a62c45" providerId="ADAL" clId="{2C90A613-5678-438D-A7EB-BA377B16C3CE}" dt="2024-04-22T19:15:08.622" v="7" actId="21"/>
          <ac:spMkLst>
            <pc:docMk/>
            <pc:sldMk cId="3373565502" sldId="263"/>
            <ac:spMk id="5" creationId="{3FEF585A-63BB-55A9-FB1F-7C5C2C477318}"/>
          </ac:spMkLst>
        </pc:spChg>
        <pc:spChg chg="del">
          <ac:chgData name="Haleman, David" userId="22e77b10-27e9-4bad-a337-237ae2a62c45" providerId="ADAL" clId="{2C90A613-5678-438D-A7EB-BA377B16C3CE}" dt="2024-04-22T19:15:06.674" v="6" actId="21"/>
          <ac:spMkLst>
            <pc:docMk/>
            <pc:sldMk cId="3373565502" sldId="263"/>
            <ac:spMk id="6" creationId="{9FAAC5C0-50C0-F537-4705-DFF6CE4299AB}"/>
          </ac:spMkLst>
        </pc:spChg>
        <pc:spChg chg="del">
          <ac:chgData name="Haleman, David" userId="22e77b10-27e9-4bad-a337-237ae2a62c45" providerId="ADAL" clId="{2C90A613-5678-438D-A7EB-BA377B16C3CE}" dt="2024-04-22T19:15:13.060" v="8" actId="21"/>
          <ac:spMkLst>
            <pc:docMk/>
            <pc:sldMk cId="3373565502" sldId="263"/>
            <ac:spMk id="7" creationId="{B54316C9-D5C9-D12D-C9BA-FC258B29391B}"/>
          </ac:spMkLst>
        </pc:spChg>
        <pc:spChg chg="del">
          <ac:chgData name="Haleman, David" userId="22e77b10-27e9-4bad-a337-237ae2a62c45" providerId="ADAL" clId="{2C90A613-5678-438D-A7EB-BA377B16C3CE}" dt="2024-04-22T19:15:17.375" v="9" actId="21"/>
          <ac:spMkLst>
            <pc:docMk/>
            <pc:sldMk cId="3373565502" sldId="263"/>
            <ac:spMk id="8" creationId="{165E7524-9631-86C6-0CF5-0C5AE0C75594}"/>
          </ac:spMkLst>
        </pc:spChg>
        <pc:spChg chg="add mod">
          <ac:chgData name="Haleman, David" userId="22e77b10-27e9-4bad-a337-237ae2a62c45" providerId="ADAL" clId="{2C90A613-5678-438D-A7EB-BA377B16C3CE}" dt="2024-04-22T19:42:56.258" v="234" actId="20577"/>
          <ac:spMkLst>
            <pc:docMk/>
            <pc:sldMk cId="3373565502" sldId="263"/>
            <ac:spMk id="16" creationId="{68FEBA41-7060-D16E-0511-FE0B83D0854F}"/>
          </ac:spMkLst>
        </pc:spChg>
        <pc:spChg chg="add mod">
          <ac:chgData name="Haleman, David" userId="22e77b10-27e9-4bad-a337-237ae2a62c45" providerId="ADAL" clId="{2C90A613-5678-438D-A7EB-BA377B16C3CE}" dt="2024-04-22T19:47:19.204" v="285" actId="20577"/>
          <ac:spMkLst>
            <pc:docMk/>
            <pc:sldMk cId="3373565502" sldId="263"/>
            <ac:spMk id="17" creationId="{F8DCFC99-3CE4-EADE-6045-8D44AFAF1F46}"/>
          </ac:spMkLst>
        </pc:spChg>
        <pc:spChg chg="add mod">
          <ac:chgData name="Haleman, David" userId="22e77b10-27e9-4bad-a337-237ae2a62c45" providerId="ADAL" clId="{2C90A613-5678-438D-A7EB-BA377B16C3CE}" dt="2024-04-22T21:05:51.857" v="331" actId="20577"/>
          <ac:spMkLst>
            <pc:docMk/>
            <pc:sldMk cId="3373565502" sldId="263"/>
            <ac:spMk id="18" creationId="{2BFED11F-31B4-FC1E-2778-277646BDE054}"/>
          </ac:spMkLst>
        </pc:spChg>
        <pc:picChg chg="add del mod">
          <ac:chgData name="Haleman, David" userId="22e77b10-27e9-4bad-a337-237ae2a62c45" providerId="ADAL" clId="{2C90A613-5678-438D-A7EB-BA377B16C3CE}" dt="2024-04-22T19:29:13.231" v="116" actId="21"/>
          <ac:picMkLst>
            <pc:docMk/>
            <pc:sldMk cId="3373565502" sldId="263"/>
            <ac:picMk id="10" creationId="{B474E71A-3A00-CAE7-B594-174316FA552C}"/>
          </ac:picMkLst>
        </pc:picChg>
        <pc:picChg chg="add del mod">
          <ac:chgData name="Haleman, David" userId="22e77b10-27e9-4bad-a337-237ae2a62c45" providerId="ADAL" clId="{2C90A613-5678-438D-A7EB-BA377B16C3CE}" dt="2024-04-22T19:31:44.027" v="118" actId="21"/>
          <ac:picMkLst>
            <pc:docMk/>
            <pc:sldMk cId="3373565502" sldId="263"/>
            <ac:picMk id="11" creationId="{D6CFFC1F-B5C8-8605-ACE9-8601ADC5F0FC}"/>
          </ac:picMkLst>
        </pc:picChg>
        <pc:picChg chg="add del mod">
          <ac:chgData name="Haleman, David" userId="22e77b10-27e9-4bad-a337-237ae2a62c45" providerId="ADAL" clId="{2C90A613-5678-438D-A7EB-BA377B16C3CE}" dt="2024-04-22T19:31:53.399" v="122" actId="21"/>
          <ac:picMkLst>
            <pc:docMk/>
            <pc:sldMk cId="3373565502" sldId="263"/>
            <ac:picMk id="13" creationId="{6D252C23-6C70-E8B8-BF14-35BBACB8E13C}"/>
          </ac:picMkLst>
        </pc:picChg>
        <pc:picChg chg="add mod">
          <ac:chgData name="Haleman, David" userId="22e77b10-27e9-4bad-a337-237ae2a62c45" providerId="ADAL" clId="{2C90A613-5678-438D-A7EB-BA377B16C3CE}" dt="2024-04-22T19:33:59.785" v="178" actId="14100"/>
          <ac:picMkLst>
            <pc:docMk/>
            <pc:sldMk cId="3373565502" sldId="263"/>
            <ac:picMk id="15" creationId="{103314B8-0053-555A-3ADB-05650306BFCF}"/>
          </ac:picMkLst>
        </pc:picChg>
      </pc:sldChg>
      <pc:sldChg chg="new del">
        <pc:chgData name="Haleman, David" userId="22e77b10-27e9-4bad-a337-237ae2a62c45" providerId="ADAL" clId="{2C90A613-5678-438D-A7EB-BA377B16C3CE}" dt="2024-04-22T19:33:32.124" v="177" actId="47"/>
        <pc:sldMkLst>
          <pc:docMk/>
          <pc:sldMk cId="481651619" sldId="264"/>
        </pc:sldMkLst>
      </pc:sldChg>
    </pc:docChg>
  </pc:docChgLst>
  <pc:docChgLst>
    <pc:chgData name="Haleman, David" userId="S::david.haleman@capgemini.com::22e77b10-27e9-4bad-a337-237ae2a62c45" providerId="AD" clId="Web-{ED28F285-99D8-D78E-C965-65551C330B5A}"/>
    <pc:docChg chg="addSld modSld sldOrd">
      <pc:chgData name="Haleman, David" userId="S::david.haleman@capgemini.com::22e77b10-27e9-4bad-a337-237ae2a62c45" providerId="AD" clId="Web-{ED28F285-99D8-D78E-C965-65551C330B5A}" dt="2024-04-24T15:39:27.351" v="656" actId="20577"/>
      <pc:docMkLst>
        <pc:docMk/>
      </pc:docMkLst>
      <pc:sldChg chg="modSp">
        <pc:chgData name="Haleman, David" userId="S::david.haleman@capgemini.com::22e77b10-27e9-4bad-a337-237ae2a62c45" providerId="AD" clId="Web-{ED28F285-99D8-D78E-C965-65551C330B5A}" dt="2024-04-24T15:23:30.776" v="464" actId="20577"/>
        <pc:sldMkLst>
          <pc:docMk/>
          <pc:sldMk cId="2823637089" sldId="256"/>
        </pc:sldMkLst>
        <pc:spChg chg="mod">
          <ac:chgData name="Haleman, David" userId="S::david.haleman@capgemini.com::22e77b10-27e9-4bad-a337-237ae2a62c45" providerId="AD" clId="Web-{ED28F285-99D8-D78E-C965-65551C330B5A}" dt="2024-04-24T15:23:30.776" v="464" actId="20577"/>
          <ac:spMkLst>
            <pc:docMk/>
            <pc:sldMk cId="2823637089" sldId="256"/>
            <ac:spMk id="2" creationId="{2249A86D-2925-B40A-BBC7-127031810777}"/>
          </ac:spMkLst>
        </pc:spChg>
      </pc:sldChg>
      <pc:sldChg chg="addSp delSp modSp mod modClrScheme chgLayout">
        <pc:chgData name="Haleman, David" userId="S::david.haleman@capgemini.com::22e77b10-27e9-4bad-a337-237ae2a62c45" providerId="AD" clId="Web-{ED28F285-99D8-D78E-C965-65551C330B5A}" dt="2024-04-24T15:39:27.351" v="656" actId="20577"/>
        <pc:sldMkLst>
          <pc:docMk/>
          <pc:sldMk cId="1925430165" sldId="258"/>
        </pc:sldMkLst>
        <pc:spChg chg="mod ord">
          <ac:chgData name="Haleman, David" userId="S::david.haleman@capgemini.com::22e77b10-27e9-4bad-a337-237ae2a62c45" providerId="AD" clId="Web-{ED28F285-99D8-D78E-C965-65551C330B5A}" dt="2024-04-24T15:35:21.984" v="481"/>
          <ac:spMkLst>
            <pc:docMk/>
            <pc:sldMk cId="1925430165" sldId="258"/>
            <ac:spMk id="2" creationId="{D826B9EB-3793-BE6C-C43D-F0B0902851E9}"/>
          </ac:spMkLst>
        </pc:spChg>
        <pc:spChg chg="del">
          <ac:chgData name="Haleman, David" userId="S::david.haleman@capgemini.com::22e77b10-27e9-4bad-a337-237ae2a62c45" providerId="AD" clId="Web-{ED28F285-99D8-D78E-C965-65551C330B5A}" dt="2024-04-24T15:35:21.984" v="481"/>
          <ac:spMkLst>
            <pc:docMk/>
            <pc:sldMk cId="1925430165" sldId="258"/>
            <ac:spMk id="3" creationId="{2CA4D024-3D8C-591B-226C-E5C5B254ED59}"/>
          </ac:spMkLst>
        </pc:spChg>
        <pc:spChg chg="mod ord">
          <ac:chgData name="Haleman, David" userId="S::david.haleman@capgemini.com::22e77b10-27e9-4bad-a337-237ae2a62c45" providerId="AD" clId="Web-{ED28F285-99D8-D78E-C965-65551C330B5A}" dt="2024-04-24T15:35:21.984" v="481"/>
          <ac:spMkLst>
            <pc:docMk/>
            <pc:sldMk cId="1925430165" sldId="258"/>
            <ac:spMk id="4" creationId="{B4112BC0-DDED-E0E9-4545-ED26E2159E27}"/>
          </ac:spMkLst>
        </pc:spChg>
        <pc:spChg chg="del">
          <ac:chgData name="Haleman, David" userId="S::david.haleman@capgemini.com::22e77b10-27e9-4bad-a337-237ae2a62c45" providerId="AD" clId="Web-{ED28F285-99D8-D78E-C965-65551C330B5A}" dt="2024-04-24T15:35:21.984" v="481"/>
          <ac:spMkLst>
            <pc:docMk/>
            <pc:sldMk cId="1925430165" sldId="258"/>
            <ac:spMk id="5" creationId="{D65E097E-A655-8177-7E52-56728C92FB71}"/>
          </ac:spMkLst>
        </pc:spChg>
        <pc:spChg chg="del">
          <ac:chgData name="Haleman, David" userId="S::david.haleman@capgemini.com::22e77b10-27e9-4bad-a337-237ae2a62c45" providerId="AD" clId="Web-{ED28F285-99D8-D78E-C965-65551C330B5A}" dt="2024-04-24T15:35:21.984" v="481"/>
          <ac:spMkLst>
            <pc:docMk/>
            <pc:sldMk cId="1925430165" sldId="258"/>
            <ac:spMk id="6" creationId="{90F09C91-ABDB-EFD3-78B5-4BF894C2009D}"/>
          </ac:spMkLst>
        </pc:spChg>
        <pc:spChg chg="del">
          <ac:chgData name="Haleman, David" userId="S::david.haleman@capgemini.com::22e77b10-27e9-4bad-a337-237ae2a62c45" providerId="AD" clId="Web-{ED28F285-99D8-D78E-C965-65551C330B5A}" dt="2024-04-24T15:35:21.984" v="481"/>
          <ac:spMkLst>
            <pc:docMk/>
            <pc:sldMk cId="1925430165" sldId="258"/>
            <ac:spMk id="7" creationId="{842DC5E9-ADAC-A1F8-2C32-2FFC1F38779B}"/>
          </ac:spMkLst>
        </pc:spChg>
        <pc:spChg chg="del">
          <ac:chgData name="Haleman, David" userId="S::david.haleman@capgemini.com::22e77b10-27e9-4bad-a337-237ae2a62c45" providerId="AD" clId="Web-{ED28F285-99D8-D78E-C965-65551C330B5A}" dt="2024-04-24T15:35:21.984" v="481"/>
          <ac:spMkLst>
            <pc:docMk/>
            <pc:sldMk cId="1925430165" sldId="258"/>
            <ac:spMk id="8" creationId="{A8D78691-A1ED-8FF5-7926-0780A9C495E5}"/>
          </ac:spMkLst>
        </pc:spChg>
        <pc:graphicFrameChg chg="add mod modGraphic">
          <ac:chgData name="Haleman, David" userId="S::david.haleman@capgemini.com::22e77b10-27e9-4bad-a337-237ae2a62c45" providerId="AD" clId="Web-{ED28F285-99D8-D78E-C965-65551C330B5A}" dt="2024-04-24T15:39:27.351" v="656" actId="20577"/>
          <ac:graphicFrameMkLst>
            <pc:docMk/>
            <pc:sldMk cId="1925430165" sldId="258"/>
            <ac:graphicFrameMk id="9" creationId="{F8EEFA40-6342-E4B9-F15E-8B9D6D03CF12}"/>
          </ac:graphicFrameMkLst>
        </pc:graphicFrameChg>
      </pc:sldChg>
      <pc:sldChg chg="delSp modSp mod modClrScheme chgLayout">
        <pc:chgData name="Haleman, David" userId="S::david.haleman@capgemini.com::22e77b10-27e9-4bad-a337-237ae2a62c45" providerId="AD" clId="Web-{ED28F285-99D8-D78E-C965-65551C330B5A}" dt="2024-04-24T15:37:24.441" v="512" actId="20577"/>
        <pc:sldMkLst>
          <pc:docMk/>
          <pc:sldMk cId="3819288411" sldId="261"/>
        </pc:sldMkLst>
        <pc:spChg chg="mod ord">
          <ac:chgData name="Haleman, David" userId="S::david.haleman@capgemini.com::22e77b10-27e9-4bad-a337-237ae2a62c45" providerId="AD" clId="Web-{ED28F285-99D8-D78E-C965-65551C330B5A}" dt="2024-04-24T15:37:24.441" v="512" actId="20577"/>
          <ac:spMkLst>
            <pc:docMk/>
            <pc:sldMk cId="3819288411" sldId="261"/>
            <ac:spMk id="2" creationId="{957A2E4E-BCB6-FA71-C085-A415046AEAE0}"/>
          </ac:spMkLst>
        </pc:spChg>
        <pc:spChg chg="del">
          <ac:chgData name="Haleman, David" userId="S::david.haleman@capgemini.com::22e77b10-27e9-4bad-a337-237ae2a62c45" providerId="AD" clId="Web-{ED28F285-99D8-D78E-C965-65551C330B5A}" dt="2024-04-24T15:36:03.501" v="484"/>
          <ac:spMkLst>
            <pc:docMk/>
            <pc:sldMk cId="3819288411" sldId="261"/>
            <ac:spMk id="3" creationId="{746BB2C5-87DF-685F-D313-23D585C099E6}"/>
          </ac:spMkLst>
        </pc:spChg>
        <pc:spChg chg="mod ord">
          <ac:chgData name="Haleman, David" userId="S::david.haleman@capgemini.com::22e77b10-27e9-4bad-a337-237ae2a62c45" providerId="AD" clId="Web-{ED28F285-99D8-D78E-C965-65551C330B5A}" dt="2024-04-24T15:36:03.501" v="484"/>
          <ac:spMkLst>
            <pc:docMk/>
            <pc:sldMk cId="3819288411" sldId="261"/>
            <ac:spMk id="4" creationId="{6697CB3B-FE5F-1625-34FA-E2216461146E}"/>
          </ac:spMkLst>
        </pc:spChg>
        <pc:spChg chg="del">
          <ac:chgData name="Haleman, David" userId="S::david.haleman@capgemini.com::22e77b10-27e9-4bad-a337-237ae2a62c45" providerId="AD" clId="Web-{ED28F285-99D8-D78E-C965-65551C330B5A}" dt="2024-04-24T15:36:03.501" v="484"/>
          <ac:spMkLst>
            <pc:docMk/>
            <pc:sldMk cId="3819288411" sldId="261"/>
            <ac:spMk id="5" creationId="{87222907-0455-42CB-7A92-250BD2FE601F}"/>
          </ac:spMkLst>
        </pc:spChg>
        <pc:spChg chg="del">
          <ac:chgData name="Haleman, David" userId="S::david.haleman@capgemini.com::22e77b10-27e9-4bad-a337-237ae2a62c45" providerId="AD" clId="Web-{ED28F285-99D8-D78E-C965-65551C330B5A}" dt="2024-04-24T15:36:03.501" v="484"/>
          <ac:spMkLst>
            <pc:docMk/>
            <pc:sldMk cId="3819288411" sldId="261"/>
            <ac:spMk id="6" creationId="{C5A790A2-CF09-35C8-846C-66E14CB8CEAB}"/>
          </ac:spMkLst>
        </pc:spChg>
        <pc:spChg chg="del">
          <ac:chgData name="Haleman, David" userId="S::david.haleman@capgemini.com::22e77b10-27e9-4bad-a337-237ae2a62c45" providerId="AD" clId="Web-{ED28F285-99D8-D78E-C965-65551C330B5A}" dt="2024-04-24T15:36:03.501" v="484"/>
          <ac:spMkLst>
            <pc:docMk/>
            <pc:sldMk cId="3819288411" sldId="261"/>
            <ac:spMk id="7" creationId="{4233173B-12B3-0BB0-2C4A-7E30E6363C2A}"/>
          </ac:spMkLst>
        </pc:spChg>
        <pc:spChg chg="del">
          <ac:chgData name="Haleman, David" userId="S::david.haleman@capgemini.com::22e77b10-27e9-4bad-a337-237ae2a62c45" providerId="AD" clId="Web-{ED28F285-99D8-D78E-C965-65551C330B5A}" dt="2024-04-24T15:36:03.501" v="484"/>
          <ac:spMkLst>
            <pc:docMk/>
            <pc:sldMk cId="3819288411" sldId="261"/>
            <ac:spMk id="8" creationId="{2FDD497E-F829-BFED-1651-9DCA7C5817BA}"/>
          </ac:spMkLst>
        </pc:spChg>
      </pc:sldChg>
      <pc:sldChg chg="modSp modNotes">
        <pc:chgData name="Haleman, David" userId="S::david.haleman@capgemini.com::22e77b10-27e9-4bad-a337-237ae2a62c45" providerId="AD" clId="Web-{ED28F285-99D8-D78E-C965-65551C330B5A}" dt="2024-04-24T15:38:42.522" v="603"/>
        <pc:sldMkLst>
          <pc:docMk/>
          <pc:sldMk cId="3048250633" sldId="262"/>
        </pc:sldMkLst>
        <pc:spChg chg="mod">
          <ac:chgData name="Haleman, David" userId="S::david.haleman@capgemini.com::22e77b10-27e9-4bad-a337-237ae2a62c45" providerId="AD" clId="Web-{ED28F285-99D8-D78E-C965-65551C330B5A}" dt="2024-04-24T15:34:40.499" v="478" actId="20577"/>
          <ac:spMkLst>
            <pc:docMk/>
            <pc:sldMk cId="3048250633" sldId="262"/>
            <ac:spMk id="2" creationId="{F6180ECF-6324-49E3-1730-C52B3FE54413}"/>
          </ac:spMkLst>
        </pc:spChg>
      </pc:sldChg>
      <pc:sldChg chg="modSp ord modNotes">
        <pc:chgData name="Haleman, David" userId="S::david.haleman@capgemini.com::22e77b10-27e9-4bad-a337-237ae2a62c45" providerId="AD" clId="Web-{ED28F285-99D8-D78E-C965-65551C330B5A}" dt="2024-04-24T15:04:36.774" v="459"/>
        <pc:sldMkLst>
          <pc:docMk/>
          <pc:sldMk cId="3373565502" sldId="263"/>
        </pc:sldMkLst>
        <pc:spChg chg="mod">
          <ac:chgData name="Haleman, David" userId="S::david.haleman@capgemini.com::22e77b10-27e9-4bad-a337-237ae2a62c45" providerId="AD" clId="Web-{ED28F285-99D8-D78E-C965-65551C330B5A}" dt="2024-04-24T14:41:26.108" v="291" actId="20577"/>
          <ac:spMkLst>
            <pc:docMk/>
            <pc:sldMk cId="3373565502" sldId="263"/>
            <ac:spMk id="4" creationId="{479A3785-CF78-BD5D-BB3F-0D364E94B18F}"/>
          </ac:spMkLst>
        </pc:spChg>
        <pc:spChg chg="mod">
          <ac:chgData name="Haleman, David" userId="S::david.haleman@capgemini.com::22e77b10-27e9-4bad-a337-237ae2a62c45" providerId="AD" clId="Web-{ED28F285-99D8-D78E-C965-65551C330B5A}" dt="2024-04-24T14:44:02.284" v="329" actId="20577"/>
          <ac:spMkLst>
            <pc:docMk/>
            <pc:sldMk cId="3373565502" sldId="263"/>
            <ac:spMk id="5" creationId="{5E25226A-081C-BAA4-5A5D-FD21C3E02D6C}"/>
          </ac:spMkLst>
        </pc:spChg>
        <pc:spChg chg="mod">
          <ac:chgData name="Haleman, David" userId="S::david.haleman@capgemini.com::22e77b10-27e9-4bad-a337-237ae2a62c45" providerId="AD" clId="Web-{ED28F285-99D8-D78E-C965-65551C330B5A}" dt="2024-04-24T14:44:16.441" v="331" actId="20577"/>
          <ac:spMkLst>
            <pc:docMk/>
            <pc:sldMk cId="3373565502" sldId="263"/>
            <ac:spMk id="6" creationId="{AC96CF22-C86A-7BB8-436C-85D47C03D012}"/>
          </ac:spMkLst>
        </pc:spChg>
        <pc:spChg chg="mod">
          <ac:chgData name="Haleman, David" userId="S::david.haleman@capgemini.com::22e77b10-27e9-4bad-a337-237ae2a62c45" providerId="AD" clId="Web-{ED28F285-99D8-D78E-C965-65551C330B5A}" dt="2024-04-24T14:35:00.096" v="263" actId="20577"/>
          <ac:spMkLst>
            <pc:docMk/>
            <pc:sldMk cId="3373565502" sldId="263"/>
            <ac:spMk id="7" creationId="{4F4632E9-5736-7357-88DC-7FC5C0A18FEA}"/>
          </ac:spMkLst>
        </pc:spChg>
        <pc:spChg chg="mod">
          <ac:chgData name="Haleman, David" userId="S::david.haleman@capgemini.com::22e77b10-27e9-4bad-a337-237ae2a62c45" providerId="AD" clId="Web-{ED28F285-99D8-D78E-C965-65551C330B5A}" dt="2024-04-24T14:35:25.738" v="267" actId="1076"/>
          <ac:spMkLst>
            <pc:docMk/>
            <pc:sldMk cId="3373565502" sldId="263"/>
            <ac:spMk id="8" creationId="{15BED5C3-946F-F2DD-C4B3-A4BDAF9EAE5D}"/>
          </ac:spMkLst>
        </pc:spChg>
        <pc:spChg chg="mod">
          <ac:chgData name="Haleman, David" userId="S::david.haleman@capgemini.com::22e77b10-27e9-4bad-a337-237ae2a62c45" providerId="AD" clId="Web-{ED28F285-99D8-D78E-C965-65551C330B5A}" dt="2024-04-24T15:01:39.065" v="429" actId="14100"/>
          <ac:spMkLst>
            <pc:docMk/>
            <pc:sldMk cId="3373565502" sldId="263"/>
            <ac:spMk id="9" creationId="{956C0B5E-DAFB-7185-640D-554354E07B69}"/>
          </ac:spMkLst>
        </pc:spChg>
        <pc:spChg chg="mod">
          <ac:chgData name="Haleman, David" userId="S::david.haleman@capgemini.com::22e77b10-27e9-4bad-a337-237ae2a62c45" providerId="AD" clId="Web-{ED28F285-99D8-D78E-C965-65551C330B5A}" dt="2024-04-24T14:48:03.666" v="367" actId="20577"/>
          <ac:spMkLst>
            <pc:docMk/>
            <pc:sldMk cId="3373565502" sldId="263"/>
            <ac:spMk id="10" creationId="{A6D908A8-7E44-E4B5-CFC7-E3F4751B57EA}"/>
          </ac:spMkLst>
        </pc:spChg>
        <pc:spChg chg="mod">
          <ac:chgData name="Haleman, David" userId="S::david.haleman@capgemini.com::22e77b10-27e9-4bad-a337-237ae2a62c45" providerId="AD" clId="Web-{ED28F285-99D8-D78E-C965-65551C330B5A}" dt="2024-04-24T14:35:57.926" v="274" actId="1076"/>
          <ac:spMkLst>
            <pc:docMk/>
            <pc:sldMk cId="3373565502" sldId="263"/>
            <ac:spMk id="16" creationId="{68FEBA41-7060-D16E-0511-FE0B83D0854F}"/>
          </ac:spMkLst>
        </pc:spChg>
        <pc:spChg chg="mod">
          <ac:chgData name="Haleman, David" userId="S::david.haleman@capgemini.com::22e77b10-27e9-4bad-a337-237ae2a62c45" providerId="AD" clId="Web-{ED28F285-99D8-D78E-C965-65551C330B5A}" dt="2024-04-24T14:36:21.615" v="278" actId="20577"/>
          <ac:spMkLst>
            <pc:docMk/>
            <pc:sldMk cId="3373565502" sldId="263"/>
            <ac:spMk id="17" creationId="{F8DCFC99-3CE4-EADE-6045-8D44AFAF1F46}"/>
          </ac:spMkLst>
        </pc:spChg>
        <pc:spChg chg="mod">
          <ac:chgData name="Haleman, David" userId="S::david.haleman@capgemini.com::22e77b10-27e9-4bad-a337-237ae2a62c45" providerId="AD" clId="Web-{ED28F285-99D8-D78E-C965-65551C330B5A}" dt="2024-04-24T14:36:05.114" v="275" actId="1076"/>
          <ac:spMkLst>
            <pc:docMk/>
            <pc:sldMk cId="3373565502" sldId="263"/>
            <ac:spMk id="18" creationId="{2BFED11F-31B4-FC1E-2778-277646BDE054}"/>
          </ac:spMkLst>
        </pc:spChg>
        <pc:picChg chg="mod">
          <ac:chgData name="Haleman, David" userId="S::david.haleman@capgemini.com::22e77b10-27e9-4bad-a337-237ae2a62c45" providerId="AD" clId="Web-{ED28F285-99D8-D78E-C965-65551C330B5A}" dt="2024-04-24T14:35:20.394" v="266" actId="1076"/>
          <ac:picMkLst>
            <pc:docMk/>
            <pc:sldMk cId="3373565502" sldId="263"/>
            <ac:picMk id="15" creationId="{103314B8-0053-555A-3ADB-05650306BFCF}"/>
          </ac:picMkLst>
        </pc:picChg>
      </pc:sldChg>
      <pc:sldChg chg="delSp new mod modClrScheme chgLayout">
        <pc:chgData name="Haleman, David" userId="S::david.haleman@capgemini.com::22e77b10-27e9-4bad-a337-237ae2a62c45" providerId="AD" clId="Web-{ED28F285-99D8-D78E-C965-65551C330B5A}" dt="2024-04-24T15:19:52.395" v="462"/>
        <pc:sldMkLst>
          <pc:docMk/>
          <pc:sldMk cId="2552749554" sldId="264"/>
        </pc:sldMkLst>
        <pc:spChg chg="del">
          <ac:chgData name="Haleman, David" userId="S::david.haleman@capgemini.com::22e77b10-27e9-4bad-a337-237ae2a62c45" providerId="AD" clId="Web-{ED28F285-99D8-D78E-C965-65551C330B5A}" dt="2024-04-24T15:19:36.175" v="461"/>
          <ac:spMkLst>
            <pc:docMk/>
            <pc:sldMk cId="2552749554" sldId="264"/>
            <ac:spMk id="2" creationId="{EC7F616C-01E9-1862-B89D-FF9AAC4CA59A}"/>
          </ac:spMkLst>
        </pc:spChg>
        <pc:spChg chg="del">
          <ac:chgData name="Haleman, David" userId="S::david.haleman@capgemini.com::22e77b10-27e9-4bad-a337-237ae2a62c45" providerId="AD" clId="Web-{ED28F285-99D8-D78E-C965-65551C330B5A}" dt="2024-04-24T15:19:36.175" v="461"/>
          <ac:spMkLst>
            <pc:docMk/>
            <pc:sldMk cId="2552749554" sldId="264"/>
            <ac:spMk id="3" creationId="{46699773-E3B3-8AA7-0378-30CF0D2A3FC0}"/>
          </ac:spMkLst>
        </pc:spChg>
        <pc:spChg chg="del">
          <ac:chgData name="Haleman, David" userId="S::david.haleman@capgemini.com::22e77b10-27e9-4bad-a337-237ae2a62c45" providerId="AD" clId="Web-{ED28F285-99D8-D78E-C965-65551C330B5A}" dt="2024-04-24T15:19:36.175" v="461"/>
          <ac:spMkLst>
            <pc:docMk/>
            <pc:sldMk cId="2552749554" sldId="264"/>
            <ac:spMk id="4" creationId="{62E5CA5F-6CC2-0744-55E2-54E1A149136E}"/>
          </ac:spMkLst>
        </pc:spChg>
        <pc:spChg chg="del">
          <ac:chgData name="Haleman, David" userId="S::david.haleman@capgemini.com::22e77b10-27e9-4bad-a337-237ae2a62c45" providerId="AD" clId="Web-{ED28F285-99D8-D78E-C965-65551C330B5A}" dt="2024-04-24T15:19:36.175" v="461"/>
          <ac:spMkLst>
            <pc:docMk/>
            <pc:sldMk cId="2552749554" sldId="264"/>
            <ac:spMk id="5" creationId="{1A1D6C2D-877E-6D8E-BC41-5AE8678CCBE5}"/>
          </ac:spMkLst>
        </pc:spChg>
        <pc:spChg chg="del">
          <ac:chgData name="Haleman, David" userId="S::david.haleman@capgemini.com::22e77b10-27e9-4bad-a337-237ae2a62c45" providerId="AD" clId="Web-{ED28F285-99D8-D78E-C965-65551C330B5A}" dt="2024-04-24T15:19:36.175" v="461"/>
          <ac:spMkLst>
            <pc:docMk/>
            <pc:sldMk cId="2552749554" sldId="264"/>
            <ac:spMk id="6" creationId="{3015887F-E0B9-6BC9-87F8-4085DA86D7EF}"/>
          </ac:spMkLst>
        </pc:spChg>
        <pc:spChg chg="del">
          <ac:chgData name="Haleman, David" userId="S::david.haleman@capgemini.com::22e77b10-27e9-4bad-a337-237ae2a62c45" providerId="AD" clId="Web-{ED28F285-99D8-D78E-C965-65551C330B5A}" dt="2024-04-24T15:19:36.175" v="461"/>
          <ac:spMkLst>
            <pc:docMk/>
            <pc:sldMk cId="2552749554" sldId="264"/>
            <ac:spMk id="7" creationId="{F9F23720-E0C0-A66A-CBB6-8C9FC575592A}"/>
          </ac:spMkLst>
        </pc:spChg>
        <pc:spChg chg="del">
          <ac:chgData name="Haleman, David" userId="S::david.haleman@capgemini.com::22e77b10-27e9-4bad-a337-237ae2a62c45" providerId="AD" clId="Web-{ED28F285-99D8-D78E-C965-65551C330B5A}" dt="2024-04-24T15:19:36.175" v="461"/>
          <ac:spMkLst>
            <pc:docMk/>
            <pc:sldMk cId="2552749554" sldId="264"/>
            <ac:spMk id="8" creationId="{12B8FAB8-5F2E-530A-3559-9C9A62716F32}"/>
          </ac:spMkLst>
        </pc:spChg>
      </pc:sldChg>
    </pc:docChg>
  </pc:docChgLst>
  <pc:docChgLst>
    <pc:chgData name="Haleman, David" userId="S::david.haleman@capgemini.com::22e77b10-27e9-4bad-a337-237ae2a62c45" providerId="AD" clId="Web-{352FDF20-2D01-9127-AB96-6430193D2DD7}"/>
    <pc:docChg chg="mod addSld delSld modSld modMainMaster">
      <pc:chgData name="Haleman, David" userId="S::david.haleman@capgemini.com::22e77b10-27e9-4bad-a337-237ae2a62c45" providerId="AD" clId="Web-{352FDF20-2D01-9127-AB96-6430193D2DD7}" dt="2024-04-24T15:47:52.001" v="8"/>
      <pc:docMkLst>
        <pc:docMk/>
      </pc:docMkLst>
      <pc:sldChg chg="addSp delSp modSp new del mod modClrScheme chgLayout">
        <pc:chgData name="Haleman, David" userId="S::david.haleman@capgemini.com::22e77b10-27e9-4bad-a337-237ae2a62c45" providerId="AD" clId="Web-{352FDF20-2D01-9127-AB96-6430193D2DD7}" dt="2024-04-24T15:47:52.001" v="8"/>
        <pc:sldMkLst>
          <pc:docMk/>
          <pc:sldMk cId="3678229242" sldId="265"/>
        </pc:sldMkLst>
        <pc:spChg chg="add mod">
          <ac:chgData name="Haleman, David" userId="S::david.haleman@capgemini.com::22e77b10-27e9-4bad-a337-237ae2a62c45" providerId="AD" clId="Web-{352FDF20-2D01-9127-AB96-6430193D2DD7}" dt="2024-04-24T15:47:26.876" v="4"/>
          <ac:spMkLst>
            <pc:docMk/>
            <pc:sldMk cId="3678229242" sldId="265"/>
            <ac:spMk id="2" creationId="{6FBA4214-1B0B-C956-C9E3-6C5A367C5464}"/>
          </ac:spMkLst>
        </pc:spChg>
        <pc:spChg chg="add mod">
          <ac:chgData name="Haleman, David" userId="S::david.haleman@capgemini.com::22e77b10-27e9-4bad-a337-237ae2a62c45" providerId="AD" clId="Web-{352FDF20-2D01-9127-AB96-6430193D2DD7}" dt="2024-04-24T15:47:26.876" v="4"/>
          <ac:spMkLst>
            <pc:docMk/>
            <pc:sldMk cId="3678229242" sldId="265"/>
            <ac:spMk id="3" creationId="{0A7B4043-E9A3-2831-45DA-2F761A2CECA4}"/>
          </ac:spMkLst>
        </pc:spChg>
        <pc:picChg chg="add del mod">
          <ac:chgData name="Haleman, David" userId="S::david.haleman@capgemini.com::22e77b10-27e9-4bad-a337-237ae2a62c45" providerId="AD" clId="Web-{352FDF20-2D01-9127-AB96-6430193D2DD7}" dt="2024-04-24T15:47:45.845" v="7"/>
          <ac:picMkLst>
            <pc:docMk/>
            <pc:sldMk cId="3678229242" sldId="265"/>
            <ac:picMk id="4" creationId="{6C3341A0-143E-A16F-714C-3CF4F01275C9}"/>
          </ac:picMkLst>
        </pc:picChg>
      </pc:sldChg>
      <pc:sldMasterChg chg="mod modSldLayout">
        <pc:chgData name="Haleman, David" userId="S::david.haleman@capgemini.com::22e77b10-27e9-4bad-a337-237ae2a62c45" providerId="AD" clId="Web-{352FDF20-2D01-9127-AB96-6430193D2DD7}" dt="2024-04-24T15:44:52.404" v="0"/>
        <pc:sldMasterMkLst>
          <pc:docMk/>
          <pc:sldMasterMk cId="1901136218" sldId="2147483962"/>
        </pc:sldMasterMkLst>
        <pc:sldLayoutChg chg="mod">
          <pc:chgData name="Haleman, David" userId="S::david.haleman@capgemini.com::22e77b10-27e9-4bad-a337-237ae2a62c45" providerId="AD" clId="Web-{352FDF20-2D01-9127-AB96-6430193D2DD7}" dt="2024-04-24T15:44:52.404" v="0"/>
          <pc:sldLayoutMkLst>
            <pc:docMk/>
            <pc:sldMasterMk cId="1901136218" sldId="2147483962"/>
            <pc:sldLayoutMk cId="1825218544" sldId="2147483963"/>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2970251048" sldId="2147483964"/>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870586774" sldId="2147483965"/>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818612436" sldId="2147483966"/>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1724769750" sldId="2147483967"/>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292127036" sldId="2147483968"/>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431291171" sldId="2147483969"/>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1264386667" sldId="2147483970"/>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175421049" sldId="2147483972"/>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2350019755" sldId="2147483973"/>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358244866" sldId="2147483974"/>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4153188517" sldId="2147483975"/>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4094146876" sldId="2147483980"/>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2914748494" sldId="2147483981"/>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547229561" sldId="2147483983"/>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897366647" sldId="2147483984"/>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447345730" sldId="2147483985"/>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1409795565" sldId="2147484020"/>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2099050455" sldId="2147484021"/>
          </pc:sldLayoutMkLst>
        </pc:sldLayoutChg>
        <pc:sldLayoutChg chg="mod">
          <pc:chgData name="Haleman, David" userId="S::david.haleman@capgemini.com::22e77b10-27e9-4bad-a337-237ae2a62c45" providerId="AD" clId="Web-{352FDF20-2D01-9127-AB96-6430193D2DD7}" dt="2024-04-24T15:44:52.404" v="0"/>
          <pc:sldLayoutMkLst>
            <pc:docMk/>
            <pc:sldMasterMk cId="1901136218" sldId="2147483962"/>
            <pc:sldLayoutMk cId="3266779698" sldId="214748402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D10C8-E4F3-478B-B64A-F4B94561F7A1}"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095692A4-3512-4F81-BB22-7E2EC7C9CBF6}">
      <dgm:prSet phldrT="[Text]" phldr="0"/>
      <dgm:spPr/>
      <dgm:t>
        <a:bodyPr/>
        <a:lstStyle/>
        <a:p>
          <a:pPr rtl="0">
            <a:defRPr b="1"/>
          </a:pPr>
          <a:r>
            <a:rPr lang="en-US">
              <a:latin typeface="Ubuntu Medium"/>
            </a:rPr>
            <a:t>Year 1 </a:t>
          </a:r>
          <a:endParaRPr lang="en-US"/>
        </a:p>
      </dgm:t>
    </dgm:pt>
    <dgm:pt modelId="{CA976938-F0A0-4556-8203-AFB727DAD4DB}" type="parTrans" cxnId="{5F9355FC-546B-4B3B-B10F-4FFDCDB7FA1A}">
      <dgm:prSet/>
      <dgm:spPr/>
      <dgm:t>
        <a:bodyPr/>
        <a:lstStyle/>
        <a:p>
          <a:endParaRPr lang="en-US"/>
        </a:p>
      </dgm:t>
    </dgm:pt>
    <dgm:pt modelId="{77CEE089-CEA7-44A5-8B94-3CD27D4D9F38}" type="sibTrans" cxnId="{5F9355FC-546B-4B3B-B10F-4FFDCDB7FA1A}">
      <dgm:prSet/>
      <dgm:spPr/>
      <dgm:t>
        <a:bodyPr/>
        <a:lstStyle/>
        <a:p>
          <a:endParaRPr lang="en-US"/>
        </a:p>
      </dgm:t>
    </dgm:pt>
    <dgm:pt modelId="{D0D7D0AD-4D21-4E94-BA41-9D88715A02EF}">
      <dgm:prSet phldrT="[Text]" phldr="0"/>
      <dgm:spPr/>
      <dgm:t>
        <a:bodyPr/>
        <a:lstStyle/>
        <a:p>
          <a:pPr rtl="0"/>
          <a:r>
            <a:rPr lang="en-US">
              <a:latin typeface="Ubuntu Medium"/>
            </a:rPr>
            <a:t> Insert small text </a:t>
          </a:r>
          <a:endParaRPr lang="en-US"/>
        </a:p>
      </dgm:t>
    </dgm:pt>
    <dgm:pt modelId="{2E85180A-6CB6-4A84-9851-0793DF4F6E58}" type="parTrans" cxnId="{4489F496-95EC-47A2-85A3-73BFD04F7DB8}">
      <dgm:prSet/>
      <dgm:spPr/>
      <dgm:t>
        <a:bodyPr/>
        <a:lstStyle/>
        <a:p>
          <a:endParaRPr lang="en-US"/>
        </a:p>
      </dgm:t>
    </dgm:pt>
    <dgm:pt modelId="{82DEB04D-5929-4962-9AAE-242CE16783A9}" type="sibTrans" cxnId="{4489F496-95EC-47A2-85A3-73BFD04F7DB8}">
      <dgm:prSet/>
      <dgm:spPr/>
      <dgm:t>
        <a:bodyPr/>
        <a:lstStyle/>
        <a:p>
          <a:endParaRPr lang="en-US"/>
        </a:p>
      </dgm:t>
    </dgm:pt>
    <dgm:pt modelId="{E2F369BD-51AC-469A-BB0C-2B2EF5D771AC}">
      <dgm:prSet phldrT="[Text]" phldr="0"/>
      <dgm:spPr/>
      <dgm:t>
        <a:bodyPr/>
        <a:lstStyle/>
        <a:p>
          <a:pPr rtl="0">
            <a:defRPr b="1"/>
          </a:pPr>
          <a:r>
            <a:rPr lang="en-US">
              <a:latin typeface="Ubuntu Medium"/>
            </a:rPr>
            <a:t>Year 2 </a:t>
          </a:r>
          <a:endParaRPr lang="en-US"/>
        </a:p>
      </dgm:t>
    </dgm:pt>
    <dgm:pt modelId="{5A4EDA44-5BD4-403D-AEB6-48BB2BDC01FA}" type="parTrans" cxnId="{944A3D5B-742D-44D9-BD72-02291A2F42DB}">
      <dgm:prSet/>
      <dgm:spPr/>
      <dgm:t>
        <a:bodyPr/>
        <a:lstStyle/>
        <a:p>
          <a:endParaRPr lang="en-US"/>
        </a:p>
      </dgm:t>
    </dgm:pt>
    <dgm:pt modelId="{035CF477-7537-42F8-A2B8-C6C792317240}" type="sibTrans" cxnId="{944A3D5B-742D-44D9-BD72-02291A2F42DB}">
      <dgm:prSet/>
      <dgm:spPr/>
      <dgm:t>
        <a:bodyPr/>
        <a:lstStyle/>
        <a:p>
          <a:endParaRPr lang="en-US"/>
        </a:p>
      </dgm:t>
    </dgm:pt>
    <dgm:pt modelId="{76178042-BE39-4D97-81CC-8411A58F298F}">
      <dgm:prSet phldrT="[Text]" phldr="0"/>
      <dgm:spPr/>
      <dgm:t>
        <a:bodyPr/>
        <a:lstStyle/>
        <a:p>
          <a:pPr rtl="0"/>
          <a:r>
            <a:rPr lang="en-US">
              <a:latin typeface="Ubuntu Medium"/>
            </a:rPr>
            <a:t> Insert small text </a:t>
          </a:r>
          <a:endParaRPr lang="en-US"/>
        </a:p>
      </dgm:t>
    </dgm:pt>
    <dgm:pt modelId="{41D07D42-7E4D-4DE9-9F9F-D436807F525B}" type="parTrans" cxnId="{7D332DAF-3D7D-49E8-BE44-FE79560BEC78}">
      <dgm:prSet/>
      <dgm:spPr/>
      <dgm:t>
        <a:bodyPr/>
        <a:lstStyle/>
        <a:p>
          <a:endParaRPr lang="en-US"/>
        </a:p>
      </dgm:t>
    </dgm:pt>
    <dgm:pt modelId="{00C510AD-B4E4-4A3C-AC55-C8852CEE7968}" type="sibTrans" cxnId="{7D332DAF-3D7D-49E8-BE44-FE79560BEC78}">
      <dgm:prSet/>
      <dgm:spPr/>
      <dgm:t>
        <a:bodyPr/>
        <a:lstStyle/>
        <a:p>
          <a:endParaRPr lang="en-US"/>
        </a:p>
      </dgm:t>
    </dgm:pt>
    <dgm:pt modelId="{A7E680AF-C0A7-4783-9860-9E6274AD802E}">
      <dgm:prSet phldrT="[Text]" phldr="0"/>
      <dgm:spPr/>
      <dgm:t>
        <a:bodyPr/>
        <a:lstStyle/>
        <a:p>
          <a:pPr rtl="0">
            <a:defRPr b="1"/>
          </a:pPr>
          <a:r>
            <a:rPr lang="en-US">
              <a:latin typeface="Ubuntu Medium"/>
            </a:rPr>
            <a:t>Year 3 </a:t>
          </a:r>
          <a:endParaRPr lang="en-US"/>
        </a:p>
      </dgm:t>
    </dgm:pt>
    <dgm:pt modelId="{CFFE088F-521F-4F0A-9C7F-60CF2A7D6EA1}" type="parTrans" cxnId="{A26DFBD6-B91D-46BD-9845-E588B2EEFFBF}">
      <dgm:prSet/>
      <dgm:spPr/>
      <dgm:t>
        <a:bodyPr/>
        <a:lstStyle/>
        <a:p>
          <a:endParaRPr lang="en-US"/>
        </a:p>
      </dgm:t>
    </dgm:pt>
    <dgm:pt modelId="{884D5043-F802-46C5-80D4-BA7A7D8C97EE}" type="sibTrans" cxnId="{A26DFBD6-B91D-46BD-9845-E588B2EEFFBF}">
      <dgm:prSet/>
      <dgm:spPr/>
      <dgm:t>
        <a:bodyPr/>
        <a:lstStyle/>
        <a:p>
          <a:endParaRPr lang="en-US"/>
        </a:p>
      </dgm:t>
    </dgm:pt>
    <dgm:pt modelId="{15CDC427-09CB-4FC5-9396-AB368E7903C4}">
      <dgm:prSet phldrT="[Text]" phldr="0"/>
      <dgm:spPr/>
      <dgm:t>
        <a:bodyPr/>
        <a:lstStyle/>
        <a:p>
          <a:pPr rtl="0"/>
          <a:r>
            <a:rPr lang="en-US">
              <a:latin typeface="Ubuntu Medium"/>
            </a:rPr>
            <a:t>Insert small text </a:t>
          </a:r>
          <a:endParaRPr lang="en-US"/>
        </a:p>
      </dgm:t>
    </dgm:pt>
    <dgm:pt modelId="{3C51FC1D-1502-4E45-925B-053991CEA18F}" type="parTrans" cxnId="{F93B27FC-3EAC-4495-94EE-9610C3F4BAE2}">
      <dgm:prSet/>
      <dgm:spPr/>
      <dgm:t>
        <a:bodyPr/>
        <a:lstStyle/>
        <a:p>
          <a:endParaRPr lang="en-US"/>
        </a:p>
      </dgm:t>
    </dgm:pt>
    <dgm:pt modelId="{CB654509-1341-4C18-B294-997159DE94F1}" type="sibTrans" cxnId="{F93B27FC-3EAC-4495-94EE-9610C3F4BAE2}">
      <dgm:prSet/>
      <dgm:spPr/>
      <dgm:t>
        <a:bodyPr/>
        <a:lstStyle/>
        <a:p>
          <a:endParaRPr lang="en-US"/>
        </a:p>
      </dgm:t>
    </dgm:pt>
    <dgm:pt modelId="{B3D155F4-02E6-4B13-808A-6410B0426261}" type="pres">
      <dgm:prSet presAssocID="{2B4D10C8-E4F3-478B-B64A-F4B94561F7A1}" presName="root" presStyleCnt="0">
        <dgm:presLayoutVars>
          <dgm:chMax/>
          <dgm:chPref/>
          <dgm:animLvl val="lvl"/>
        </dgm:presLayoutVars>
      </dgm:prSet>
      <dgm:spPr/>
    </dgm:pt>
    <dgm:pt modelId="{23243DAA-4FD1-4DB9-AAE1-44F2823638C8}" type="pres">
      <dgm:prSet presAssocID="{2B4D10C8-E4F3-478B-B64A-F4B94561F7A1}"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E618C4A1-0488-4F50-9F82-7300371A659F}" type="pres">
      <dgm:prSet presAssocID="{2B4D10C8-E4F3-478B-B64A-F4B94561F7A1}" presName="nodes" presStyleCnt="0">
        <dgm:presLayoutVars>
          <dgm:chMax/>
          <dgm:chPref/>
          <dgm:animLvl val="lvl"/>
        </dgm:presLayoutVars>
      </dgm:prSet>
      <dgm:spPr/>
    </dgm:pt>
    <dgm:pt modelId="{CD865FB7-6A10-4E93-8487-82B8C830CD58}" type="pres">
      <dgm:prSet presAssocID="{095692A4-3512-4F81-BB22-7E2EC7C9CBF6}" presName="composite" presStyleCnt="0"/>
      <dgm:spPr/>
    </dgm:pt>
    <dgm:pt modelId="{6AA15E95-0916-4F1B-AFA4-8179F688018C}" type="pres">
      <dgm:prSet presAssocID="{095692A4-3512-4F81-BB22-7E2EC7C9CBF6}" presName="L1TextContainer" presStyleLbl="revTx" presStyleIdx="0" presStyleCnt="3">
        <dgm:presLayoutVars>
          <dgm:chMax val="1"/>
          <dgm:chPref val="1"/>
          <dgm:bulletEnabled val="1"/>
        </dgm:presLayoutVars>
      </dgm:prSet>
      <dgm:spPr/>
    </dgm:pt>
    <dgm:pt modelId="{CD0B0A4A-80ED-4BB9-AB55-10FA5C807564}" type="pres">
      <dgm:prSet presAssocID="{095692A4-3512-4F81-BB22-7E2EC7C9CBF6}" presName="L2TextContainerWrapper" presStyleCnt="0">
        <dgm:presLayoutVars>
          <dgm:chMax val="0"/>
          <dgm:chPref val="0"/>
          <dgm:bulletEnabled val="1"/>
        </dgm:presLayoutVars>
      </dgm:prSet>
      <dgm:spPr/>
    </dgm:pt>
    <dgm:pt modelId="{06443FF8-8F1C-4C32-BA84-1D5F17337797}" type="pres">
      <dgm:prSet presAssocID="{095692A4-3512-4F81-BB22-7E2EC7C9CBF6}" presName="L2TextContainer" presStyleLbl="bgAcc1" presStyleIdx="0" presStyleCnt="3"/>
      <dgm:spPr/>
    </dgm:pt>
    <dgm:pt modelId="{735E5E1C-30E7-41FC-AFDB-851E23F58B1B}" type="pres">
      <dgm:prSet presAssocID="{095692A4-3512-4F81-BB22-7E2EC7C9CBF6}" presName="FlexibleEmptyPlaceHolder" presStyleCnt="0"/>
      <dgm:spPr/>
    </dgm:pt>
    <dgm:pt modelId="{5A53045D-3DBE-4E58-9C07-B27CA1559F8E}" type="pres">
      <dgm:prSet presAssocID="{095692A4-3512-4F81-BB22-7E2EC7C9CBF6}" presName="ConnectLine" presStyleLbl="sibTrans1D1" presStyleIdx="0" presStyleCnt="3"/>
      <dgm:spPr>
        <a:noFill/>
        <a:ln w="6350" cap="flat" cmpd="sng" algn="ctr">
          <a:solidFill>
            <a:schemeClr val="accent1">
              <a:hueOff val="0"/>
              <a:satOff val="0"/>
              <a:lumOff val="0"/>
              <a:alphaOff val="0"/>
            </a:schemeClr>
          </a:solidFill>
          <a:prstDash val="dash"/>
          <a:miter lim="800000"/>
        </a:ln>
        <a:effectLst/>
      </dgm:spPr>
    </dgm:pt>
    <dgm:pt modelId="{64359F1C-3527-4F48-80B2-6FFB0C7A6CAC}" type="pres">
      <dgm:prSet presAssocID="{095692A4-3512-4F81-BB22-7E2EC7C9CBF6}" presName="ConnectorPoint" presStyleLbl="alignNode1" presStyleIdx="0" presStyleCnt="3"/>
      <dgm:spPr/>
    </dgm:pt>
    <dgm:pt modelId="{72E40960-ABE1-442D-94CE-43EAE9A77C6E}" type="pres">
      <dgm:prSet presAssocID="{095692A4-3512-4F81-BB22-7E2EC7C9CBF6}" presName="EmptyPlaceHolder" presStyleCnt="0"/>
      <dgm:spPr/>
    </dgm:pt>
    <dgm:pt modelId="{95CD664A-AB15-41AF-92FC-1FCDCD383E35}" type="pres">
      <dgm:prSet presAssocID="{77CEE089-CEA7-44A5-8B94-3CD27D4D9F38}" presName="spaceBetweenRectangles" presStyleCnt="0"/>
      <dgm:spPr/>
    </dgm:pt>
    <dgm:pt modelId="{A28383D9-DEAB-457F-9529-2B79A233E7E5}" type="pres">
      <dgm:prSet presAssocID="{E2F369BD-51AC-469A-BB0C-2B2EF5D771AC}" presName="composite" presStyleCnt="0"/>
      <dgm:spPr/>
    </dgm:pt>
    <dgm:pt modelId="{17EFB2E0-B5F7-4B2F-B252-61269264533F}" type="pres">
      <dgm:prSet presAssocID="{E2F369BD-51AC-469A-BB0C-2B2EF5D771AC}" presName="L1TextContainer" presStyleLbl="revTx" presStyleIdx="1" presStyleCnt="3">
        <dgm:presLayoutVars>
          <dgm:chMax val="1"/>
          <dgm:chPref val="1"/>
          <dgm:bulletEnabled val="1"/>
        </dgm:presLayoutVars>
      </dgm:prSet>
      <dgm:spPr/>
    </dgm:pt>
    <dgm:pt modelId="{04CE25A2-59E3-4EA9-A3F9-89FB2911C0A3}" type="pres">
      <dgm:prSet presAssocID="{E2F369BD-51AC-469A-BB0C-2B2EF5D771AC}" presName="L2TextContainerWrapper" presStyleCnt="0">
        <dgm:presLayoutVars>
          <dgm:chMax val="0"/>
          <dgm:chPref val="0"/>
          <dgm:bulletEnabled val="1"/>
        </dgm:presLayoutVars>
      </dgm:prSet>
      <dgm:spPr/>
    </dgm:pt>
    <dgm:pt modelId="{45A275DF-87E9-41C4-B82F-4BE47E76C0F9}" type="pres">
      <dgm:prSet presAssocID="{E2F369BD-51AC-469A-BB0C-2B2EF5D771AC}" presName="L2TextContainer" presStyleLbl="bgAcc1" presStyleIdx="1" presStyleCnt="3"/>
      <dgm:spPr/>
    </dgm:pt>
    <dgm:pt modelId="{2B897D64-0274-40A2-9C01-1F61873CC1FF}" type="pres">
      <dgm:prSet presAssocID="{E2F369BD-51AC-469A-BB0C-2B2EF5D771AC}" presName="FlexibleEmptyPlaceHolder" presStyleCnt="0"/>
      <dgm:spPr/>
    </dgm:pt>
    <dgm:pt modelId="{6C99B092-B708-42D2-95EF-316C24882DB9}" type="pres">
      <dgm:prSet presAssocID="{E2F369BD-51AC-469A-BB0C-2B2EF5D771AC}" presName="ConnectLine" presStyleLbl="sibTrans1D1" presStyleIdx="1" presStyleCnt="3"/>
      <dgm:spPr>
        <a:noFill/>
        <a:ln w="6350" cap="flat" cmpd="sng" algn="ctr">
          <a:solidFill>
            <a:schemeClr val="accent1">
              <a:hueOff val="0"/>
              <a:satOff val="0"/>
              <a:lumOff val="0"/>
              <a:alphaOff val="0"/>
            </a:schemeClr>
          </a:solidFill>
          <a:prstDash val="dash"/>
          <a:miter lim="800000"/>
        </a:ln>
        <a:effectLst/>
      </dgm:spPr>
    </dgm:pt>
    <dgm:pt modelId="{D0EA4984-14F6-4353-B688-0803054AE9B5}" type="pres">
      <dgm:prSet presAssocID="{E2F369BD-51AC-469A-BB0C-2B2EF5D771AC}" presName="ConnectorPoint" presStyleLbl="alignNode1" presStyleIdx="1" presStyleCnt="3"/>
      <dgm:spPr/>
    </dgm:pt>
    <dgm:pt modelId="{91E0A4E7-BB81-440C-A240-8BA3F80458B9}" type="pres">
      <dgm:prSet presAssocID="{E2F369BD-51AC-469A-BB0C-2B2EF5D771AC}" presName="EmptyPlaceHolder" presStyleCnt="0"/>
      <dgm:spPr/>
    </dgm:pt>
    <dgm:pt modelId="{CC69C582-06BE-42EF-9260-7DA2F5B84B56}" type="pres">
      <dgm:prSet presAssocID="{035CF477-7537-42F8-A2B8-C6C792317240}" presName="spaceBetweenRectangles" presStyleCnt="0"/>
      <dgm:spPr/>
    </dgm:pt>
    <dgm:pt modelId="{DCA805CB-7C2F-4D96-BDDB-C80CBF6F62AD}" type="pres">
      <dgm:prSet presAssocID="{A7E680AF-C0A7-4783-9860-9E6274AD802E}" presName="composite" presStyleCnt="0"/>
      <dgm:spPr/>
    </dgm:pt>
    <dgm:pt modelId="{AEB8A1AF-5613-4E67-92BA-84B6F5E8A473}" type="pres">
      <dgm:prSet presAssocID="{A7E680AF-C0A7-4783-9860-9E6274AD802E}" presName="L1TextContainer" presStyleLbl="revTx" presStyleIdx="2" presStyleCnt="3">
        <dgm:presLayoutVars>
          <dgm:chMax val="1"/>
          <dgm:chPref val="1"/>
          <dgm:bulletEnabled val="1"/>
        </dgm:presLayoutVars>
      </dgm:prSet>
      <dgm:spPr/>
    </dgm:pt>
    <dgm:pt modelId="{49935964-C06C-46DE-89D3-BCDF2F68B274}" type="pres">
      <dgm:prSet presAssocID="{A7E680AF-C0A7-4783-9860-9E6274AD802E}" presName="L2TextContainerWrapper" presStyleCnt="0">
        <dgm:presLayoutVars>
          <dgm:chMax val="0"/>
          <dgm:chPref val="0"/>
          <dgm:bulletEnabled val="1"/>
        </dgm:presLayoutVars>
      </dgm:prSet>
      <dgm:spPr/>
    </dgm:pt>
    <dgm:pt modelId="{7AABE8DC-B3B5-40EC-99CA-4AB96D1D0B3B}" type="pres">
      <dgm:prSet presAssocID="{A7E680AF-C0A7-4783-9860-9E6274AD802E}" presName="L2TextContainer" presStyleLbl="bgAcc1" presStyleIdx="2" presStyleCnt="3"/>
      <dgm:spPr/>
    </dgm:pt>
    <dgm:pt modelId="{1C6DB02A-541D-40FC-8FE7-F45310017A39}" type="pres">
      <dgm:prSet presAssocID="{A7E680AF-C0A7-4783-9860-9E6274AD802E}" presName="FlexibleEmptyPlaceHolder" presStyleCnt="0"/>
      <dgm:spPr/>
    </dgm:pt>
    <dgm:pt modelId="{B3AC645B-F315-461B-872F-5E86F0C04116}" type="pres">
      <dgm:prSet presAssocID="{A7E680AF-C0A7-4783-9860-9E6274AD802E}" presName="ConnectLine" presStyleLbl="sibTrans1D1" presStyleIdx="2" presStyleCnt="3"/>
      <dgm:spPr>
        <a:noFill/>
        <a:ln w="6350" cap="flat" cmpd="sng" algn="ctr">
          <a:solidFill>
            <a:schemeClr val="accent1">
              <a:hueOff val="0"/>
              <a:satOff val="0"/>
              <a:lumOff val="0"/>
              <a:alphaOff val="0"/>
            </a:schemeClr>
          </a:solidFill>
          <a:prstDash val="dash"/>
          <a:miter lim="800000"/>
        </a:ln>
        <a:effectLst/>
      </dgm:spPr>
    </dgm:pt>
    <dgm:pt modelId="{723CDF34-3E84-43DA-91DF-2BA8EDE22DD2}" type="pres">
      <dgm:prSet presAssocID="{A7E680AF-C0A7-4783-9860-9E6274AD802E}" presName="ConnectorPoint" presStyleLbl="alignNode1" presStyleIdx="2" presStyleCnt="3"/>
      <dgm:spPr/>
    </dgm:pt>
    <dgm:pt modelId="{16194084-109D-4859-BB76-C63F072E1033}" type="pres">
      <dgm:prSet presAssocID="{A7E680AF-C0A7-4783-9860-9E6274AD802E}" presName="EmptyPlaceHolder" presStyleCnt="0"/>
      <dgm:spPr/>
    </dgm:pt>
  </dgm:ptLst>
  <dgm:cxnLst>
    <dgm:cxn modelId="{0E8A6331-E901-49A1-9EAA-49DE79C5EF94}" type="presOf" srcId="{2B4D10C8-E4F3-478B-B64A-F4B94561F7A1}" destId="{B3D155F4-02E6-4B13-808A-6410B0426261}" srcOrd="0" destOrd="0" presId="urn:microsoft.com/office/officeart/2016/7/layout/BasicTimeline"/>
    <dgm:cxn modelId="{944A3D5B-742D-44D9-BD72-02291A2F42DB}" srcId="{2B4D10C8-E4F3-478B-B64A-F4B94561F7A1}" destId="{E2F369BD-51AC-469A-BB0C-2B2EF5D771AC}" srcOrd="1" destOrd="0" parTransId="{5A4EDA44-5BD4-403D-AEB6-48BB2BDC01FA}" sibTransId="{035CF477-7537-42F8-A2B8-C6C792317240}"/>
    <dgm:cxn modelId="{E5B6835F-8174-4AC9-81D9-DFD15313C8E6}" type="presOf" srcId="{15CDC427-09CB-4FC5-9396-AB368E7903C4}" destId="{7AABE8DC-B3B5-40EC-99CA-4AB96D1D0B3B}" srcOrd="0" destOrd="0" presId="urn:microsoft.com/office/officeart/2016/7/layout/BasicTimeline"/>
    <dgm:cxn modelId="{AB3C5D7C-1AAE-4425-90BD-DF32B02EFD3B}" type="presOf" srcId="{D0D7D0AD-4D21-4E94-BA41-9D88715A02EF}" destId="{06443FF8-8F1C-4C32-BA84-1D5F17337797}" srcOrd="0" destOrd="0" presId="urn:microsoft.com/office/officeart/2016/7/layout/BasicTimeline"/>
    <dgm:cxn modelId="{C5E61182-3EFC-402D-9191-31676C50A980}" type="presOf" srcId="{A7E680AF-C0A7-4783-9860-9E6274AD802E}" destId="{AEB8A1AF-5613-4E67-92BA-84B6F5E8A473}" srcOrd="0" destOrd="0" presId="urn:microsoft.com/office/officeart/2016/7/layout/BasicTimeline"/>
    <dgm:cxn modelId="{29A81184-08D9-4C61-826D-86FE12F2D1B8}" type="presOf" srcId="{E2F369BD-51AC-469A-BB0C-2B2EF5D771AC}" destId="{17EFB2E0-B5F7-4B2F-B252-61269264533F}" srcOrd="0" destOrd="0" presId="urn:microsoft.com/office/officeart/2016/7/layout/BasicTimeline"/>
    <dgm:cxn modelId="{CE694094-8CE0-4D15-BDC9-EFA9ECFD9CAE}" type="presOf" srcId="{76178042-BE39-4D97-81CC-8411A58F298F}" destId="{45A275DF-87E9-41C4-B82F-4BE47E76C0F9}" srcOrd="0" destOrd="0" presId="urn:microsoft.com/office/officeart/2016/7/layout/BasicTimeline"/>
    <dgm:cxn modelId="{4489F496-95EC-47A2-85A3-73BFD04F7DB8}" srcId="{095692A4-3512-4F81-BB22-7E2EC7C9CBF6}" destId="{D0D7D0AD-4D21-4E94-BA41-9D88715A02EF}" srcOrd="0" destOrd="0" parTransId="{2E85180A-6CB6-4A84-9851-0793DF4F6E58}" sibTransId="{82DEB04D-5929-4962-9AAE-242CE16783A9}"/>
    <dgm:cxn modelId="{7D332DAF-3D7D-49E8-BE44-FE79560BEC78}" srcId="{E2F369BD-51AC-469A-BB0C-2B2EF5D771AC}" destId="{76178042-BE39-4D97-81CC-8411A58F298F}" srcOrd="0" destOrd="0" parTransId="{41D07D42-7E4D-4DE9-9F9F-D436807F525B}" sibTransId="{00C510AD-B4E4-4A3C-AC55-C8852CEE7968}"/>
    <dgm:cxn modelId="{A26DFBD6-B91D-46BD-9845-E588B2EEFFBF}" srcId="{2B4D10C8-E4F3-478B-B64A-F4B94561F7A1}" destId="{A7E680AF-C0A7-4783-9860-9E6274AD802E}" srcOrd="2" destOrd="0" parTransId="{CFFE088F-521F-4F0A-9C7F-60CF2A7D6EA1}" sibTransId="{884D5043-F802-46C5-80D4-BA7A7D8C97EE}"/>
    <dgm:cxn modelId="{AFA8E8E2-E09D-498D-8F3B-D596B44065E4}" type="presOf" srcId="{095692A4-3512-4F81-BB22-7E2EC7C9CBF6}" destId="{6AA15E95-0916-4F1B-AFA4-8179F688018C}" srcOrd="0" destOrd="0" presId="urn:microsoft.com/office/officeart/2016/7/layout/BasicTimeline"/>
    <dgm:cxn modelId="{F93B27FC-3EAC-4495-94EE-9610C3F4BAE2}" srcId="{A7E680AF-C0A7-4783-9860-9E6274AD802E}" destId="{15CDC427-09CB-4FC5-9396-AB368E7903C4}" srcOrd="0" destOrd="0" parTransId="{3C51FC1D-1502-4E45-925B-053991CEA18F}" sibTransId="{CB654509-1341-4C18-B294-997159DE94F1}"/>
    <dgm:cxn modelId="{5F9355FC-546B-4B3B-B10F-4FFDCDB7FA1A}" srcId="{2B4D10C8-E4F3-478B-B64A-F4B94561F7A1}" destId="{095692A4-3512-4F81-BB22-7E2EC7C9CBF6}" srcOrd="0" destOrd="0" parTransId="{CA976938-F0A0-4556-8203-AFB727DAD4DB}" sibTransId="{77CEE089-CEA7-44A5-8B94-3CD27D4D9F38}"/>
    <dgm:cxn modelId="{9E8E47BB-CE3F-4BF7-B287-8324AAA772C3}" type="presParOf" srcId="{B3D155F4-02E6-4B13-808A-6410B0426261}" destId="{23243DAA-4FD1-4DB9-AAE1-44F2823638C8}" srcOrd="0" destOrd="0" presId="urn:microsoft.com/office/officeart/2016/7/layout/BasicTimeline"/>
    <dgm:cxn modelId="{C2DA8A91-7DD5-4207-99B0-8265209095EB}" type="presParOf" srcId="{B3D155F4-02E6-4B13-808A-6410B0426261}" destId="{E618C4A1-0488-4F50-9F82-7300371A659F}" srcOrd="1" destOrd="0" presId="urn:microsoft.com/office/officeart/2016/7/layout/BasicTimeline"/>
    <dgm:cxn modelId="{1632187A-9479-4168-ABB5-0FE1FF06A6DD}" type="presParOf" srcId="{E618C4A1-0488-4F50-9F82-7300371A659F}" destId="{CD865FB7-6A10-4E93-8487-82B8C830CD58}" srcOrd="0" destOrd="0" presId="urn:microsoft.com/office/officeart/2016/7/layout/BasicTimeline"/>
    <dgm:cxn modelId="{077CD7B3-EE84-416D-9127-2A3AF2F35893}" type="presParOf" srcId="{CD865FB7-6A10-4E93-8487-82B8C830CD58}" destId="{6AA15E95-0916-4F1B-AFA4-8179F688018C}" srcOrd="0" destOrd="0" presId="urn:microsoft.com/office/officeart/2016/7/layout/BasicTimeline"/>
    <dgm:cxn modelId="{6A787733-CB9D-488C-B785-1B437921C016}" type="presParOf" srcId="{CD865FB7-6A10-4E93-8487-82B8C830CD58}" destId="{CD0B0A4A-80ED-4BB9-AB55-10FA5C807564}" srcOrd="1" destOrd="0" presId="urn:microsoft.com/office/officeart/2016/7/layout/BasicTimeline"/>
    <dgm:cxn modelId="{FC40CEC7-3980-4722-BF7C-E1BD3C0DE97B}" type="presParOf" srcId="{CD0B0A4A-80ED-4BB9-AB55-10FA5C807564}" destId="{06443FF8-8F1C-4C32-BA84-1D5F17337797}" srcOrd="0" destOrd="0" presId="urn:microsoft.com/office/officeart/2016/7/layout/BasicTimeline"/>
    <dgm:cxn modelId="{6FB7F41B-A486-437D-806B-34F71E38D308}" type="presParOf" srcId="{CD0B0A4A-80ED-4BB9-AB55-10FA5C807564}" destId="{735E5E1C-30E7-41FC-AFDB-851E23F58B1B}" srcOrd="1" destOrd="0" presId="urn:microsoft.com/office/officeart/2016/7/layout/BasicTimeline"/>
    <dgm:cxn modelId="{7D5AFA33-9568-4C5E-AA49-8914D29A3CEC}" type="presParOf" srcId="{CD865FB7-6A10-4E93-8487-82B8C830CD58}" destId="{5A53045D-3DBE-4E58-9C07-B27CA1559F8E}" srcOrd="2" destOrd="0" presId="urn:microsoft.com/office/officeart/2016/7/layout/BasicTimeline"/>
    <dgm:cxn modelId="{9921359A-CCD2-44F4-93E1-3BE84404CD8E}" type="presParOf" srcId="{CD865FB7-6A10-4E93-8487-82B8C830CD58}" destId="{64359F1C-3527-4F48-80B2-6FFB0C7A6CAC}" srcOrd="3" destOrd="0" presId="urn:microsoft.com/office/officeart/2016/7/layout/BasicTimeline"/>
    <dgm:cxn modelId="{E92FE91D-0010-4B30-8FF1-E77ECCB19EC7}" type="presParOf" srcId="{CD865FB7-6A10-4E93-8487-82B8C830CD58}" destId="{72E40960-ABE1-442D-94CE-43EAE9A77C6E}" srcOrd="4" destOrd="0" presId="urn:microsoft.com/office/officeart/2016/7/layout/BasicTimeline"/>
    <dgm:cxn modelId="{A3CF9394-C32C-4B29-946D-B67AC1D3156F}" type="presParOf" srcId="{E618C4A1-0488-4F50-9F82-7300371A659F}" destId="{95CD664A-AB15-41AF-92FC-1FCDCD383E35}" srcOrd="1" destOrd="0" presId="urn:microsoft.com/office/officeart/2016/7/layout/BasicTimeline"/>
    <dgm:cxn modelId="{5A78E41E-6361-454E-8FCE-4FACF7A96188}" type="presParOf" srcId="{E618C4A1-0488-4F50-9F82-7300371A659F}" destId="{A28383D9-DEAB-457F-9529-2B79A233E7E5}" srcOrd="2" destOrd="0" presId="urn:microsoft.com/office/officeart/2016/7/layout/BasicTimeline"/>
    <dgm:cxn modelId="{7B0A9F78-0E30-46A1-AA9D-856686696C83}" type="presParOf" srcId="{A28383D9-DEAB-457F-9529-2B79A233E7E5}" destId="{17EFB2E0-B5F7-4B2F-B252-61269264533F}" srcOrd="0" destOrd="0" presId="urn:microsoft.com/office/officeart/2016/7/layout/BasicTimeline"/>
    <dgm:cxn modelId="{F6032E80-5E01-4ACA-95C4-F680E210192A}" type="presParOf" srcId="{A28383D9-DEAB-457F-9529-2B79A233E7E5}" destId="{04CE25A2-59E3-4EA9-A3F9-89FB2911C0A3}" srcOrd="1" destOrd="0" presId="urn:microsoft.com/office/officeart/2016/7/layout/BasicTimeline"/>
    <dgm:cxn modelId="{92E3A8A3-AD3C-4B4D-9B24-5EB9F5F146B5}" type="presParOf" srcId="{04CE25A2-59E3-4EA9-A3F9-89FB2911C0A3}" destId="{45A275DF-87E9-41C4-B82F-4BE47E76C0F9}" srcOrd="0" destOrd="0" presId="urn:microsoft.com/office/officeart/2016/7/layout/BasicTimeline"/>
    <dgm:cxn modelId="{77871A16-C503-4109-BCCD-55BCA92A9D62}" type="presParOf" srcId="{04CE25A2-59E3-4EA9-A3F9-89FB2911C0A3}" destId="{2B897D64-0274-40A2-9C01-1F61873CC1FF}" srcOrd="1" destOrd="0" presId="urn:microsoft.com/office/officeart/2016/7/layout/BasicTimeline"/>
    <dgm:cxn modelId="{5C58F4D6-7E16-40DE-8E21-620C7B4D7B12}" type="presParOf" srcId="{A28383D9-DEAB-457F-9529-2B79A233E7E5}" destId="{6C99B092-B708-42D2-95EF-316C24882DB9}" srcOrd="2" destOrd="0" presId="urn:microsoft.com/office/officeart/2016/7/layout/BasicTimeline"/>
    <dgm:cxn modelId="{06F1B9AF-92AF-4F26-ABED-57290DACBCFD}" type="presParOf" srcId="{A28383D9-DEAB-457F-9529-2B79A233E7E5}" destId="{D0EA4984-14F6-4353-B688-0803054AE9B5}" srcOrd="3" destOrd="0" presId="urn:microsoft.com/office/officeart/2016/7/layout/BasicTimeline"/>
    <dgm:cxn modelId="{6E3E32F9-96B9-42F5-834F-3F8D3C898BFC}" type="presParOf" srcId="{A28383D9-DEAB-457F-9529-2B79A233E7E5}" destId="{91E0A4E7-BB81-440C-A240-8BA3F80458B9}" srcOrd="4" destOrd="0" presId="urn:microsoft.com/office/officeart/2016/7/layout/BasicTimeline"/>
    <dgm:cxn modelId="{0D6D7D8C-F30D-4D69-9089-C04771CEE8E0}" type="presParOf" srcId="{E618C4A1-0488-4F50-9F82-7300371A659F}" destId="{CC69C582-06BE-42EF-9260-7DA2F5B84B56}" srcOrd="3" destOrd="0" presId="urn:microsoft.com/office/officeart/2016/7/layout/BasicTimeline"/>
    <dgm:cxn modelId="{55C00859-F28D-4561-9E0B-1D8EF9848252}" type="presParOf" srcId="{E618C4A1-0488-4F50-9F82-7300371A659F}" destId="{DCA805CB-7C2F-4D96-BDDB-C80CBF6F62AD}" srcOrd="4" destOrd="0" presId="urn:microsoft.com/office/officeart/2016/7/layout/BasicTimeline"/>
    <dgm:cxn modelId="{1FD5A36F-A0F7-40A1-B91D-70BFFBD21086}" type="presParOf" srcId="{DCA805CB-7C2F-4D96-BDDB-C80CBF6F62AD}" destId="{AEB8A1AF-5613-4E67-92BA-84B6F5E8A473}" srcOrd="0" destOrd="0" presId="urn:microsoft.com/office/officeart/2016/7/layout/BasicTimeline"/>
    <dgm:cxn modelId="{4C223837-FD7F-4FCA-BE10-E01A46460B47}" type="presParOf" srcId="{DCA805CB-7C2F-4D96-BDDB-C80CBF6F62AD}" destId="{49935964-C06C-46DE-89D3-BCDF2F68B274}" srcOrd="1" destOrd="0" presId="urn:microsoft.com/office/officeart/2016/7/layout/BasicTimeline"/>
    <dgm:cxn modelId="{9582DABF-2F2F-4A80-A00D-6FCA24B65D94}" type="presParOf" srcId="{49935964-C06C-46DE-89D3-BCDF2F68B274}" destId="{7AABE8DC-B3B5-40EC-99CA-4AB96D1D0B3B}" srcOrd="0" destOrd="0" presId="urn:microsoft.com/office/officeart/2016/7/layout/BasicTimeline"/>
    <dgm:cxn modelId="{A098B6BC-534B-4DE8-94DB-7BA11A5A2D23}" type="presParOf" srcId="{49935964-C06C-46DE-89D3-BCDF2F68B274}" destId="{1C6DB02A-541D-40FC-8FE7-F45310017A39}" srcOrd="1" destOrd="0" presId="urn:microsoft.com/office/officeart/2016/7/layout/BasicTimeline"/>
    <dgm:cxn modelId="{BC52E01D-0B0A-4556-832C-0E957E9641D5}" type="presParOf" srcId="{DCA805CB-7C2F-4D96-BDDB-C80CBF6F62AD}" destId="{B3AC645B-F315-461B-872F-5E86F0C04116}" srcOrd="2" destOrd="0" presId="urn:microsoft.com/office/officeart/2016/7/layout/BasicTimeline"/>
    <dgm:cxn modelId="{B78331F9-EED1-408D-8A09-11D19DE8F5C1}" type="presParOf" srcId="{DCA805CB-7C2F-4D96-BDDB-C80CBF6F62AD}" destId="{723CDF34-3E84-43DA-91DF-2BA8EDE22DD2}" srcOrd="3" destOrd="0" presId="urn:microsoft.com/office/officeart/2016/7/layout/BasicTimeline"/>
    <dgm:cxn modelId="{1BC62F56-2482-43CF-B3E9-E480F61FFD19}" type="presParOf" srcId="{DCA805CB-7C2F-4D96-BDDB-C80CBF6F62AD}" destId="{16194084-109D-4859-BB76-C63F072E103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43DAA-4FD1-4DB9-AAE1-44F2823638C8}">
      <dsp:nvSpPr>
        <dsp:cNvPr id="0" name=""/>
        <dsp:cNvSpPr/>
      </dsp:nvSpPr>
      <dsp:spPr>
        <a:xfrm>
          <a:off x="0" y="2075821"/>
          <a:ext cx="7678615"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6AA15E95-0916-4F1B-AFA4-8179F688018C}">
      <dsp:nvSpPr>
        <dsp:cNvPr id="0" name=""/>
        <dsp:cNvSpPr/>
      </dsp:nvSpPr>
      <dsp:spPr>
        <a:xfrm>
          <a:off x="213861" y="2229432"/>
          <a:ext cx="3127835" cy="469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rtl="0">
            <a:lnSpc>
              <a:spcPct val="90000"/>
            </a:lnSpc>
            <a:spcBef>
              <a:spcPct val="0"/>
            </a:spcBef>
            <a:spcAft>
              <a:spcPct val="35000"/>
            </a:spcAft>
            <a:buNone/>
            <a:defRPr b="1"/>
          </a:pPr>
          <a:r>
            <a:rPr lang="en-US" sz="2000" kern="1200">
              <a:latin typeface="Ubuntu Medium"/>
            </a:rPr>
            <a:t>Year 1 </a:t>
          </a:r>
          <a:endParaRPr lang="en-US" sz="2000" kern="1200"/>
        </a:p>
      </dsp:txBody>
      <dsp:txXfrm>
        <a:off x="213861" y="2229432"/>
        <a:ext cx="3127835" cy="469135"/>
      </dsp:txXfrm>
    </dsp:sp>
    <dsp:sp modelId="{06443FF8-8F1C-4C32-BA84-1D5F17337797}">
      <dsp:nvSpPr>
        <dsp:cNvPr id="0" name=""/>
        <dsp:cNvSpPr/>
      </dsp:nvSpPr>
      <dsp:spPr>
        <a:xfrm>
          <a:off x="599" y="579154"/>
          <a:ext cx="3554358" cy="7078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latin typeface="Ubuntu Medium"/>
            </a:rPr>
            <a:t> Insert small text </a:t>
          </a:r>
          <a:endParaRPr lang="en-US" sz="1700" kern="1200"/>
        </a:p>
      </dsp:txBody>
      <dsp:txXfrm>
        <a:off x="35154" y="613709"/>
        <a:ext cx="3485248" cy="638745"/>
      </dsp:txXfrm>
    </dsp:sp>
    <dsp:sp modelId="{5A53045D-3DBE-4E58-9C07-B27CA1559F8E}">
      <dsp:nvSpPr>
        <dsp:cNvPr id="0" name=""/>
        <dsp:cNvSpPr/>
      </dsp:nvSpPr>
      <dsp:spPr>
        <a:xfrm>
          <a:off x="1777779" y="1287009"/>
          <a:ext cx="0" cy="78881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7EFB2E0-B5F7-4B2F-B252-61269264533F}">
      <dsp:nvSpPr>
        <dsp:cNvPr id="0" name=""/>
        <dsp:cNvSpPr/>
      </dsp:nvSpPr>
      <dsp:spPr>
        <a:xfrm>
          <a:off x="2275389" y="1453075"/>
          <a:ext cx="3127835" cy="469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rtl="0">
            <a:lnSpc>
              <a:spcPct val="90000"/>
            </a:lnSpc>
            <a:spcBef>
              <a:spcPct val="0"/>
            </a:spcBef>
            <a:spcAft>
              <a:spcPct val="35000"/>
            </a:spcAft>
            <a:buNone/>
            <a:defRPr b="1"/>
          </a:pPr>
          <a:r>
            <a:rPr lang="en-US" sz="2000" kern="1200">
              <a:latin typeface="Ubuntu Medium"/>
            </a:rPr>
            <a:t>Year 2 </a:t>
          </a:r>
          <a:endParaRPr lang="en-US" sz="2000" kern="1200"/>
        </a:p>
      </dsp:txBody>
      <dsp:txXfrm>
        <a:off x="2275389" y="1453075"/>
        <a:ext cx="3127835" cy="469135"/>
      </dsp:txXfrm>
    </dsp:sp>
    <dsp:sp modelId="{64359F1C-3527-4F48-80B2-6FFB0C7A6CAC}">
      <dsp:nvSpPr>
        <dsp:cNvPr id="0" name=""/>
        <dsp:cNvSpPr/>
      </dsp:nvSpPr>
      <dsp:spPr>
        <a:xfrm>
          <a:off x="1746642" y="2044684"/>
          <a:ext cx="62274" cy="6227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275DF-87E9-41C4-B82F-4BE47E76C0F9}">
      <dsp:nvSpPr>
        <dsp:cNvPr id="0" name=""/>
        <dsp:cNvSpPr/>
      </dsp:nvSpPr>
      <dsp:spPr>
        <a:xfrm>
          <a:off x="2062128" y="2864633"/>
          <a:ext cx="3554358" cy="7078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latin typeface="Ubuntu Medium"/>
            </a:rPr>
            <a:t> Insert small text </a:t>
          </a:r>
          <a:endParaRPr lang="en-US" sz="1700" kern="1200"/>
        </a:p>
      </dsp:txBody>
      <dsp:txXfrm>
        <a:off x="2096683" y="2899188"/>
        <a:ext cx="3485248" cy="638745"/>
      </dsp:txXfrm>
    </dsp:sp>
    <dsp:sp modelId="{6C99B092-B708-42D2-95EF-316C24882DB9}">
      <dsp:nvSpPr>
        <dsp:cNvPr id="0" name=""/>
        <dsp:cNvSpPr/>
      </dsp:nvSpPr>
      <dsp:spPr>
        <a:xfrm>
          <a:off x="3839307" y="2075821"/>
          <a:ext cx="0" cy="78881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EB8A1AF-5613-4E67-92BA-84B6F5E8A473}">
      <dsp:nvSpPr>
        <dsp:cNvPr id="0" name=""/>
        <dsp:cNvSpPr/>
      </dsp:nvSpPr>
      <dsp:spPr>
        <a:xfrm>
          <a:off x="4336917" y="2229432"/>
          <a:ext cx="3127835" cy="469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rtl="0">
            <a:lnSpc>
              <a:spcPct val="90000"/>
            </a:lnSpc>
            <a:spcBef>
              <a:spcPct val="0"/>
            </a:spcBef>
            <a:spcAft>
              <a:spcPct val="35000"/>
            </a:spcAft>
            <a:buNone/>
            <a:defRPr b="1"/>
          </a:pPr>
          <a:r>
            <a:rPr lang="en-US" sz="2000" kern="1200">
              <a:latin typeface="Ubuntu Medium"/>
            </a:rPr>
            <a:t>Year 3 </a:t>
          </a:r>
          <a:endParaRPr lang="en-US" sz="2000" kern="1200"/>
        </a:p>
      </dsp:txBody>
      <dsp:txXfrm>
        <a:off x="4336917" y="2229432"/>
        <a:ext cx="3127835" cy="469135"/>
      </dsp:txXfrm>
    </dsp:sp>
    <dsp:sp modelId="{D0EA4984-14F6-4353-B688-0803054AE9B5}">
      <dsp:nvSpPr>
        <dsp:cNvPr id="0" name=""/>
        <dsp:cNvSpPr/>
      </dsp:nvSpPr>
      <dsp:spPr>
        <a:xfrm>
          <a:off x="3808170" y="2044684"/>
          <a:ext cx="62274" cy="6227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BE8DC-B3B5-40EC-99CA-4AB96D1D0B3B}">
      <dsp:nvSpPr>
        <dsp:cNvPr id="0" name=""/>
        <dsp:cNvSpPr/>
      </dsp:nvSpPr>
      <dsp:spPr>
        <a:xfrm>
          <a:off x="4123656" y="579154"/>
          <a:ext cx="3554358" cy="7078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latin typeface="Ubuntu Medium"/>
            </a:rPr>
            <a:t>Insert small text </a:t>
          </a:r>
          <a:endParaRPr lang="en-US" sz="1700" kern="1200"/>
        </a:p>
      </dsp:txBody>
      <dsp:txXfrm>
        <a:off x="4158211" y="613709"/>
        <a:ext cx="3485248" cy="638745"/>
      </dsp:txXfrm>
    </dsp:sp>
    <dsp:sp modelId="{B3AC645B-F315-461B-872F-5E86F0C04116}">
      <dsp:nvSpPr>
        <dsp:cNvPr id="0" name=""/>
        <dsp:cNvSpPr/>
      </dsp:nvSpPr>
      <dsp:spPr>
        <a:xfrm>
          <a:off x="5900835" y="1287009"/>
          <a:ext cx="0" cy="78881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23CDF34-3E84-43DA-91DF-2BA8EDE22DD2}">
      <dsp:nvSpPr>
        <dsp:cNvPr id="0" name=""/>
        <dsp:cNvSpPr/>
      </dsp:nvSpPr>
      <dsp:spPr>
        <a:xfrm>
          <a:off x="5869698" y="2044684"/>
          <a:ext cx="62274" cy="6227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24/04/2024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24/04/2024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Doesn’t have an automated system can save both money and time by implementing a system that automates and stores transactions/appointments</a:t>
            </a:r>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41889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Ubuntu"/>
                <a:cs typeface="Calibri"/>
              </a:rPr>
              <a:t>MOST LIKELY NOT USING THIS SLIDE</a:t>
            </a:r>
          </a:p>
          <a:p>
            <a:pPr marL="285750" indent="-285750">
              <a:buFont typeface="Calibri"/>
              <a:buChar char="•"/>
            </a:pPr>
            <a:endParaRPr lang="en-US">
              <a:latin typeface="Ubuntu"/>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30140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hf hdr="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hf hd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hf hdr="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4" r:id="rId19"/>
    <p:sldLayoutId id="2147483985" r:id="rId20"/>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A86D-2925-B40A-BBC7-127031810777}"/>
              </a:ext>
            </a:extLst>
          </p:cNvPr>
          <p:cNvSpPr>
            <a:spLocks noGrp="1"/>
          </p:cNvSpPr>
          <p:nvPr>
            <p:ph type="ctrTitle"/>
          </p:nvPr>
        </p:nvSpPr>
        <p:spPr>
          <a:xfrm>
            <a:off x="404813" y="2339007"/>
            <a:ext cx="11386134" cy="2031325"/>
          </a:xfrm>
        </p:spPr>
        <p:txBody>
          <a:bodyPr/>
          <a:lstStyle/>
          <a:p>
            <a:r>
              <a:rPr lang="en-US"/>
              <a:t>Team Midtown's solution</a:t>
            </a:r>
          </a:p>
        </p:txBody>
      </p:sp>
      <p:sp>
        <p:nvSpPr>
          <p:cNvPr id="3" name="Subtitle 2">
            <a:extLst>
              <a:ext uri="{FF2B5EF4-FFF2-40B4-BE49-F238E27FC236}">
                <a16:creationId xmlns:a16="http://schemas.microsoft.com/office/drawing/2014/main" id="{53779CC3-F4CF-5BD8-25B3-7B2013C665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363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BADA-BA8C-DDEF-37F9-1145E739EE8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2B37585-2EB8-4F62-1770-58C544A05921}"/>
              </a:ext>
            </a:extLst>
          </p:cNvPr>
          <p:cNvSpPr>
            <a:spLocks noGrp="1"/>
          </p:cNvSpPr>
          <p:nvPr>
            <p:ph type="body" sz="quarter" idx="35"/>
          </p:nvPr>
        </p:nvSpPr>
        <p:spPr/>
        <p:txBody>
          <a:bodyPr/>
          <a:lstStyle/>
          <a:p>
            <a:endParaRPr lang="en-US"/>
          </a:p>
        </p:txBody>
      </p:sp>
      <p:sp>
        <p:nvSpPr>
          <p:cNvPr id="4" name="Text Placeholder 3">
            <a:extLst>
              <a:ext uri="{FF2B5EF4-FFF2-40B4-BE49-F238E27FC236}">
                <a16:creationId xmlns:a16="http://schemas.microsoft.com/office/drawing/2014/main" id="{9DC60539-6D6A-A902-DEA6-A448E5C6C163}"/>
              </a:ext>
            </a:extLst>
          </p:cNvPr>
          <p:cNvSpPr>
            <a:spLocks noGrp="1"/>
          </p:cNvSpPr>
          <p:nvPr>
            <p:ph type="body" sz="quarter" idx="29"/>
          </p:nvPr>
        </p:nvSpPr>
        <p:spPr/>
        <p:txBody>
          <a:bodyPr/>
          <a:lstStyle/>
          <a:p>
            <a:endParaRPr lang="en-US"/>
          </a:p>
        </p:txBody>
      </p:sp>
      <p:sp>
        <p:nvSpPr>
          <p:cNvPr id="5" name="Text Placeholder 4">
            <a:extLst>
              <a:ext uri="{FF2B5EF4-FFF2-40B4-BE49-F238E27FC236}">
                <a16:creationId xmlns:a16="http://schemas.microsoft.com/office/drawing/2014/main" id="{4E2A4915-AA32-E8A8-AEF9-FD4FB44F0DA0}"/>
              </a:ext>
            </a:extLst>
          </p:cNvPr>
          <p:cNvSpPr>
            <a:spLocks noGrp="1"/>
          </p:cNvSpPr>
          <p:nvPr>
            <p:ph type="body" sz="quarter" idx="30"/>
          </p:nvPr>
        </p:nvSpPr>
        <p:spPr/>
        <p:txBody>
          <a:bodyPr/>
          <a:lstStyle/>
          <a:p>
            <a:endParaRPr lang="en-US"/>
          </a:p>
        </p:txBody>
      </p:sp>
      <p:sp>
        <p:nvSpPr>
          <p:cNvPr id="6" name="Text Placeholder 5">
            <a:extLst>
              <a:ext uri="{FF2B5EF4-FFF2-40B4-BE49-F238E27FC236}">
                <a16:creationId xmlns:a16="http://schemas.microsoft.com/office/drawing/2014/main" id="{FE4B15CE-4D5F-EA2B-0ABD-8DA22E601D44}"/>
              </a:ext>
            </a:extLst>
          </p:cNvPr>
          <p:cNvSpPr>
            <a:spLocks noGrp="1"/>
          </p:cNvSpPr>
          <p:nvPr>
            <p:ph type="body" sz="quarter" idx="36"/>
          </p:nvPr>
        </p:nvSpPr>
        <p:spPr/>
        <p:txBody>
          <a:bodyPr/>
          <a:lstStyle/>
          <a:p>
            <a:endParaRPr lang="en-US"/>
          </a:p>
        </p:txBody>
      </p:sp>
      <p:sp>
        <p:nvSpPr>
          <p:cNvPr id="7" name="Text Placeholder 6">
            <a:extLst>
              <a:ext uri="{FF2B5EF4-FFF2-40B4-BE49-F238E27FC236}">
                <a16:creationId xmlns:a16="http://schemas.microsoft.com/office/drawing/2014/main" id="{34EDC7BA-1CA7-7099-EC58-A12068BB5FA4}"/>
              </a:ext>
            </a:extLst>
          </p:cNvPr>
          <p:cNvSpPr>
            <a:spLocks noGrp="1"/>
          </p:cNvSpPr>
          <p:nvPr>
            <p:ph type="body" sz="quarter" idx="33"/>
          </p:nvPr>
        </p:nvSpPr>
        <p:spPr/>
        <p:txBody>
          <a:bodyPr/>
          <a:lstStyle/>
          <a:p>
            <a:endParaRPr lang="en-US"/>
          </a:p>
        </p:txBody>
      </p:sp>
      <p:sp>
        <p:nvSpPr>
          <p:cNvPr id="8" name="Text Placeholder 7">
            <a:extLst>
              <a:ext uri="{FF2B5EF4-FFF2-40B4-BE49-F238E27FC236}">
                <a16:creationId xmlns:a16="http://schemas.microsoft.com/office/drawing/2014/main" id="{3DA09E44-01B1-7784-8E64-819BA4DD15A2}"/>
              </a:ext>
            </a:extLst>
          </p:cNvPr>
          <p:cNvSpPr>
            <a:spLocks noGrp="1"/>
          </p:cNvSpPr>
          <p:nvPr>
            <p:ph type="body" sz="quarter" idx="34"/>
          </p:nvPr>
        </p:nvSpPr>
        <p:spPr/>
        <p:txBody>
          <a:bodyPr/>
          <a:lstStyle/>
          <a:p>
            <a:endParaRPr lang="en-US"/>
          </a:p>
        </p:txBody>
      </p:sp>
      <p:sp>
        <p:nvSpPr>
          <p:cNvPr id="9" name="Text Placeholder 8">
            <a:extLst>
              <a:ext uri="{FF2B5EF4-FFF2-40B4-BE49-F238E27FC236}">
                <a16:creationId xmlns:a16="http://schemas.microsoft.com/office/drawing/2014/main" id="{0CB1EAAE-D3A4-F6FE-719B-E930EBD466B1}"/>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E9B871B3-AD97-06C6-B7C6-26389AA11A47}"/>
              </a:ext>
            </a:extLst>
          </p:cNvPr>
          <p:cNvSpPr>
            <a:spLocks noGrp="1"/>
          </p:cNvSpPr>
          <p:nvPr>
            <p:ph type="body" sz="quarter" idx="31"/>
          </p:nvPr>
        </p:nvSpPr>
        <p:spPr/>
        <p:txBody>
          <a:bodyPr/>
          <a:lstStyle/>
          <a:p>
            <a:endParaRPr lang="en-US"/>
          </a:p>
        </p:txBody>
      </p:sp>
      <p:sp>
        <p:nvSpPr>
          <p:cNvPr id="11" name="Text Placeholder 10">
            <a:extLst>
              <a:ext uri="{FF2B5EF4-FFF2-40B4-BE49-F238E27FC236}">
                <a16:creationId xmlns:a16="http://schemas.microsoft.com/office/drawing/2014/main" id="{549442E8-7F05-678A-E4F2-0B161F9544D4}"/>
              </a:ext>
            </a:extLst>
          </p:cNvPr>
          <p:cNvSpPr>
            <a:spLocks noGrp="1"/>
          </p:cNvSpPr>
          <p:nvPr>
            <p:ph type="body" sz="quarter" idx="32"/>
          </p:nvPr>
        </p:nvSpPr>
        <p:spPr/>
        <p:txBody>
          <a:bodyPr/>
          <a:lstStyle/>
          <a:p>
            <a:endParaRPr lang="en-US"/>
          </a:p>
        </p:txBody>
      </p:sp>
    </p:spTree>
    <p:extLst>
      <p:ext uri="{BB962C8B-B14F-4D97-AF65-F5344CB8AC3E}">
        <p14:creationId xmlns:p14="http://schemas.microsoft.com/office/powerpoint/2010/main" val="424310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9086-9C3E-6E85-00E3-0941D3F0FD3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90F9431-7E5D-2EE2-3E6C-2868B1BB8335}"/>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06872029-FCB8-5EA8-A36B-3B6CD7ABB2CE}"/>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E3C4C69-79AE-9E8F-7319-5F0F5E27087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A296A2D1-0418-E8C0-060D-A342B0F07ECC}"/>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D8D294F1-C3A6-6CF1-6C34-E7CCFF07A883}"/>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97D82B73-AE39-CD42-38FF-5A5FA1289D2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50843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CE8E-A9E6-E399-FD8A-0FCE5D67684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720A7A8-6AE9-7D83-1850-198DCA4E1663}"/>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46941C9C-7B40-6BC9-144B-87324279222B}"/>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EC058E1B-ABD1-7D8B-E13F-94FEA74746C3}"/>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F032CAAE-B418-287D-4B7C-403E029F623D}"/>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C4B9FFEE-D5EB-5477-2809-4D638B4CF91F}"/>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1826A616-01C7-E44C-C908-C40D6FA7D35D}"/>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91335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E4E-BCB6-FA71-C085-A415046AEAE0}"/>
              </a:ext>
            </a:extLst>
          </p:cNvPr>
          <p:cNvSpPr>
            <a:spLocks noGrp="1"/>
          </p:cNvSpPr>
          <p:nvPr>
            <p:ph type="title"/>
          </p:nvPr>
        </p:nvSpPr>
        <p:spPr/>
        <p:txBody>
          <a:bodyPr/>
          <a:lstStyle/>
          <a:p>
            <a:r>
              <a:rPr lang="en-US"/>
              <a:t>Technical Architecture </a:t>
            </a:r>
            <a:endParaRPr lang="en-US" sz="1100">
              <a:solidFill>
                <a:srgbClr val="767676"/>
              </a:solidFill>
              <a:latin typeface="Roboto"/>
              <a:ea typeface="Roboto"/>
              <a:cs typeface="Roboto"/>
            </a:endParaRPr>
          </a:p>
        </p:txBody>
      </p:sp>
      <p:sp>
        <p:nvSpPr>
          <p:cNvPr id="4" name="Text Placeholder 3">
            <a:extLst>
              <a:ext uri="{FF2B5EF4-FFF2-40B4-BE49-F238E27FC236}">
                <a16:creationId xmlns:a16="http://schemas.microsoft.com/office/drawing/2014/main" id="{6697CB3B-FE5F-1625-34FA-E2216461146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1928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0ECF-6324-49E3-1730-C52B3FE54413}"/>
              </a:ext>
            </a:extLst>
          </p:cNvPr>
          <p:cNvSpPr>
            <a:spLocks noGrp="1"/>
          </p:cNvSpPr>
          <p:nvPr>
            <p:ph type="title"/>
          </p:nvPr>
        </p:nvSpPr>
        <p:spPr/>
        <p:txBody>
          <a:bodyPr/>
          <a:lstStyle/>
          <a:p>
            <a:r>
              <a:rPr lang="en-US"/>
              <a:t>Cost – Benefit Analysis </a:t>
            </a:r>
          </a:p>
        </p:txBody>
      </p:sp>
      <p:sp>
        <p:nvSpPr>
          <p:cNvPr id="3" name="Text Placeholder 2">
            <a:extLst>
              <a:ext uri="{FF2B5EF4-FFF2-40B4-BE49-F238E27FC236}">
                <a16:creationId xmlns:a16="http://schemas.microsoft.com/office/drawing/2014/main" id="{9B8A7E2E-473F-DC3A-28F1-D11E7EE4275A}"/>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41B1B3E8-8D14-CF22-6E8A-3B17DA8F39DE}"/>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6A34B47D-D764-648E-F17B-452852DEE0E2}"/>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1E3FC855-5705-1292-8642-029F04505144}"/>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8315834C-E5A3-2908-9309-E9DD92CF48B7}"/>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ECAC3BAE-E3A2-0579-89DB-CB5268452A6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04825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B9EB-3793-BE6C-C43D-F0B0902851E9}"/>
              </a:ext>
            </a:extLst>
          </p:cNvPr>
          <p:cNvSpPr>
            <a:spLocks noGrp="1"/>
          </p:cNvSpPr>
          <p:nvPr>
            <p:ph type="title"/>
          </p:nvPr>
        </p:nvSpPr>
        <p:spPr/>
        <p:txBody>
          <a:bodyPr/>
          <a:lstStyle/>
          <a:p>
            <a:r>
              <a:rPr lang="en-US"/>
              <a:t>Timeline </a:t>
            </a:r>
          </a:p>
        </p:txBody>
      </p:sp>
      <p:sp>
        <p:nvSpPr>
          <p:cNvPr id="4" name="Text Placeholder 3">
            <a:extLst>
              <a:ext uri="{FF2B5EF4-FFF2-40B4-BE49-F238E27FC236}">
                <a16:creationId xmlns:a16="http://schemas.microsoft.com/office/drawing/2014/main" id="{B4112BC0-DDED-E0E9-4545-ED26E2159E27}"/>
              </a:ext>
            </a:extLst>
          </p:cNvPr>
          <p:cNvSpPr>
            <a:spLocks noGrp="1"/>
          </p:cNvSpPr>
          <p:nvPr>
            <p:ph type="body" sz="quarter" idx="10"/>
          </p:nvPr>
        </p:nvSpPr>
        <p:spPr/>
        <p:txBody>
          <a:bodyPr/>
          <a:lstStyle/>
          <a:p>
            <a:endParaRPr lang="en-US"/>
          </a:p>
        </p:txBody>
      </p:sp>
      <p:graphicFrame>
        <p:nvGraphicFramePr>
          <p:cNvPr id="9" name="Diagram 8">
            <a:extLst>
              <a:ext uri="{FF2B5EF4-FFF2-40B4-BE49-F238E27FC236}">
                <a16:creationId xmlns:a16="http://schemas.microsoft.com/office/drawing/2014/main" id="{F8EEFA40-6342-E4B9-F15E-8B9D6D03CF12}"/>
              </a:ext>
            </a:extLst>
          </p:cNvPr>
          <p:cNvGraphicFramePr/>
          <p:nvPr>
            <p:extLst>
              <p:ext uri="{D42A27DB-BD31-4B8C-83A1-F6EECF244321}">
                <p14:modId xmlns:p14="http://schemas.microsoft.com/office/powerpoint/2010/main" val="1415477939"/>
              </p:ext>
            </p:extLst>
          </p:nvPr>
        </p:nvGraphicFramePr>
        <p:xfrm>
          <a:off x="2068286" y="1600200"/>
          <a:ext cx="7678615" cy="4151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43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0330-E48F-3824-849B-96F8912ADBED}"/>
              </a:ext>
            </a:extLst>
          </p:cNvPr>
          <p:cNvSpPr>
            <a:spLocks noGrp="1"/>
          </p:cNvSpPr>
          <p:nvPr>
            <p:ph type="title"/>
          </p:nvPr>
        </p:nvSpPr>
        <p:spPr/>
        <p:txBody>
          <a:bodyPr/>
          <a:lstStyle/>
          <a:p>
            <a:r>
              <a:rPr lang="en-US"/>
              <a:t>Lean CANVAS BUSINESS MODEL </a:t>
            </a:r>
          </a:p>
        </p:txBody>
      </p:sp>
      <p:pic>
        <p:nvPicPr>
          <p:cNvPr id="15" name="Picture 14" descr="A diagram of a business model&#10;&#10;Description automatically generated with medium confidence">
            <a:extLst>
              <a:ext uri="{FF2B5EF4-FFF2-40B4-BE49-F238E27FC236}">
                <a16:creationId xmlns:a16="http://schemas.microsoft.com/office/drawing/2014/main" id="{103314B8-0053-555A-3ADB-05650306B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56" y="1108135"/>
            <a:ext cx="10762194" cy="5353303"/>
          </a:xfrm>
          <a:prstGeom prst="rect">
            <a:avLst/>
          </a:prstGeom>
        </p:spPr>
      </p:pic>
      <p:sp>
        <p:nvSpPr>
          <p:cNvPr id="16" name="TextBox 15">
            <a:extLst>
              <a:ext uri="{FF2B5EF4-FFF2-40B4-BE49-F238E27FC236}">
                <a16:creationId xmlns:a16="http://schemas.microsoft.com/office/drawing/2014/main" id="{68FEBA41-7060-D16E-0511-FE0B83D0854F}"/>
              </a:ext>
            </a:extLst>
          </p:cNvPr>
          <p:cNvSpPr txBox="1"/>
          <p:nvPr/>
        </p:nvSpPr>
        <p:spPr>
          <a:xfrm>
            <a:off x="591853" y="2040132"/>
            <a:ext cx="1450428" cy="1292662"/>
          </a:xfrm>
          <a:prstGeom prst="rect">
            <a:avLst/>
          </a:prstGeom>
          <a:noFill/>
        </p:spPr>
        <p:txBody>
          <a:bodyPr wrap="square" lIns="91440" tIns="45720" rIns="91440" bIns="45720" rtlCol="0" anchor="t">
            <a:spAutoFit/>
          </a:bodyPr>
          <a:lstStyle/>
          <a:p>
            <a:r>
              <a:rPr lang="en-US" sz="1400"/>
              <a:t>New Partnered  Companies (scale) </a:t>
            </a:r>
          </a:p>
          <a:p>
            <a:endParaRPr lang="en-US"/>
          </a:p>
          <a:p>
            <a:endParaRPr lang="en-US"/>
          </a:p>
        </p:txBody>
      </p:sp>
      <p:sp>
        <p:nvSpPr>
          <p:cNvPr id="17" name="TextBox 16">
            <a:extLst>
              <a:ext uri="{FF2B5EF4-FFF2-40B4-BE49-F238E27FC236}">
                <a16:creationId xmlns:a16="http://schemas.microsoft.com/office/drawing/2014/main" id="{F8DCFC99-3CE4-EADE-6045-8D44AFAF1F46}"/>
              </a:ext>
            </a:extLst>
          </p:cNvPr>
          <p:cNvSpPr txBox="1"/>
          <p:nvPr/>
        </p:nvSpPr>
        <p:spPr>
          <a:xfrm>
            <a:off x="9152630" y="1975244"/>
            <a:ext cx="1273628" cy="738664"/>
          </a:xfrm>
          <a:prstGeom prst="rect">
            <a:avLst/>
          </a:prstGeom>
          <a:noFill/>
        </p:spPr>
        <p:txBody>
          <a:bodyPr wrap="square" lIns="91440" tIns="45720" rIns="91440" bIns="45720" rtlCol="0" anchor="t">
            <a:spAutoFit/>
          </a:bodyPr>
          <a:lstStyle/>
          <a:p>
            <a:r>
              <a:rPr lang="en-US" sz="1400"/>
              <a:t>Modern Working Age Families</a:t>
            </a:r>
          </a:p>
        </p:txBody>
      </p:sp>
      <p:sp>
        <p:nvSpPr>
          <p:cNvPr id="4" name="TextBox 3">
            <a:extLst>
              <a:ext uri="{FF2B5EF4-FFF2-40B4-BE49-F238E27FC236}">
                <a16:creationId xmlns:a16="http://schemas.microsoft.com/office/drawing/2014/main" id="{479A3785-CF78-BD5D-BB3F-0D364E94B18F}"/>
              </a:ext>
            </a:extLst>
          </p:cNvPr>
          <p:cNvSpPr txBox="1"/>
          <p:nvPr/>
        </p:nvSpPr>
        <p:spPr>
          <a:xfrm>
            <a:off x="4859048" y="1779814"/>
            <a:ext cx="1642533" cy="2800767"/>
          </a:xfrm>
          <a:prstGeom prst="rect">
            <a:avLst/>
          </a:prstGeom>
          <a:noFill/>
        </p:spPr>
        <p:txBody>
          <a:bodyPr wrap="square" lIns="91440" tIns="45720" rIns="91440" bIns="45720" rtlCol="0" anchor="t">
            <a:spAutoFit/>
          </a:bodyPr>
          <a:lstStyle/>
          <a:p>
            <a:r>
              <a:rPr lang="en-US" sz="1400"/>
              <a:t>Scheduling services</a:t>
            </a:r>
          </a:p>
          <a:p>
            <a:endParaRPr lang="en-US" sz="1400"/>
          </a:p>
          <a:p>
            <a:r>
              <a:rPr lang="en-US" sz="1400"/>
              <a:t>Online payments </a:t>
            </a:r>
          </a:p>
          <a:p>
            <a:endParaRPr lang="en-US" sz="1400"/>
          </a:p>
          <a:p>
            <a:r>
              <a:rPr lang="en-US" sz="1400"/>
              <a:t>User-Friendly  Interface</a:t>
            </a:r>
          </a:p>
          <a:p>
            <a:endParaRPr lang="en-US" sz="1400"/>
          </a:p>
          <a:p>
            <a:endParaRPr lang="en-US" sz="1400"/>
          </a:p>
          <a:p>
            <a:endParaRPr lang="en-US" sz="1200"/>
          </a:p>
          <a:p>
            <a:endParaRPr lang="en-US" sz="1200"/>
          </a:p>
          <a:p>
            <a:endParaRPr lang="en-US" sz="1200"/>
          </a:p>
        </p:txBody>
      </p:sp>
      <p:sp>
        <p:nvSpPr>
          <p:cNvPr id="5" name="TextBox 4">
            <a:extLst>
              <a:ext uri="{FF2B5EF4-FFF2-40B4-BE49-F238E27FC236}">
                <a16:creationId xmlns:a16="http://schemas.microsoft.com/office/drawing/2014/main" id="{5E25226A-081C-BAA4-5A5D-FD21C3E02D6C}"/>
              </a:ext>
            </a:extLst>
          </p:cNvPr>
          <p:cNvSpPr txBox="1"/>
          <p:nvPr/>
        </p:nvSpPr>
        <p:spPr>
          <a:xfrm>
            <a:off x="6824680" y="3578097"/>
            <a:ext cx="1811866" cy="738664"/>
          </a:xfrm>
          <a:prstGeom prst="rect">
            <a:avLst/>
          </a:prstGeom>
          <a:noFill/>
        </p:spPr>
        <p:txBody>
          <a:bodyPr wrap="square" lIns="91440" tIns="45720" rIns="91440" bIns="45720" rtlCol="0" anchor="t">
            <a:spAutoFit/>
          </a:bodyPr>
          <a:lstStyle/>
          <a:p>
            <a:r>
              <a:rPr lang="en-US" sz="1400"/>
              <a:t>Google search </a:t>
            </a:r>
          </a:p>
          <a:p>
            <a:r>
              <a:rPr lang="en-US" sz="1400"/>
              <a:t>Word of mouth</a:t>
            </a:r>
          </a:p>
          <a:p>
            <a:r>
              <a:rPr lang="en-US" sz="1400"/>
              <a:t>Mobile phone </a:t>
            </a:r>
          </a:p>
        </p:txBody>
      </p:sp>
      <p:sp>
        <p:nvSpPr>
          <p:cNvPr id="6" name="TextBox 5">
            <a:extLst>
              <a:ext uri="{FF2B5EF4-FFF2-40B4-BE49-F238E27FC236}">
                <a16:creationId xmlns:a16="http://schemas.microsoft.com/office/drawing/2014/main" id="{AC96CF22-C86A-7BB8-436C-85D47C03D012}"/>
              </a:ext>
            </a:extLst>
          </p:cNvPr>
          <p:cNvSpPr txBox="1"/>
          <p:nvPr/>
        </p:nvSpPr>
        <p:spPr>
          <a:xfrm>
            <a:off x="6829707" y="1705186"/>
            <a:ext cx="1836667" cy="923330"/>
          </a:xfrm>
          <a:prstGeom prst="rect">
            <a:avLst/>
          </a:prstGeom>
          <a:noFill/>
        </p:spPr>
        <p:txBody>
          <a:bodyPr wrap="square" lIns="91440" tIns="45720" rIns="91440" bIns="45720" rtlCol="0" anchor="t">
            <a:spAutoFit/>
          </a:bodyPr>
          <a:lstStyle/>
          <a:p>
            <a:r>
              <a:rPr lang="en-US" sz="1400"/>
              <a:t>Special Events </a:t>
            </a:r>
          </a:p>
          <a:p>
            <a:endParaRPr lang="en-US" sz="1400"/>
          </a:p>
          <a:p>
            <a:r>
              <a:rPr lang="en-US" sz="1400"/>
              <a:t>Visiting Hours</a:t>
            </a:r>
          </a:p>
          <a:p>
            <a:endParaRPr lang="en-US" sz="1200"/>
          </a:p>
        </p:txBody>
      </p:sp>
      <p:sp>
        <p:nvSpPr>
          <p:cNvPr id="7" name="TextBox 6">
            <a:extLst>
              <a:ext uri="{FF2B5EF4-FFF2-40B4-BE49-F238E27FC236}">
                <a16:creationId xmlns:a16="http://schemas.microsoft.com/office/drawing/2014/main" id="{4F4632E9-5736-7357-88DC-7FC5C0A18FEA}"/>
              </a:ext>
            </a:extLst>
          </p:cNvPr>
          <p:cNvSpPr txBox="1"/>
          <p:nvPr/>
        </p:nvSpPr>
        <p:spPr>
          <a:xfrm>
            <a:off x="2598226" y="1696813"/>
            <a:ext cx="1704206" cy="1169551"/>
          </a:xfrm>
          <a:prstGeom prst="rect">
            <a:avLst/>
          </a:prstGeom>
          <a:noFill/>
        </p:spPr>
        <p:txBody>
          <a:bodyPr wrap="square" lIns="91440" tIns="45720" rIns="91440" bIns="45720" rtlCol="0" anchor="t">
            <a:spAutoFit/>
          </a:bodyPr>
          <a:lstStyle/>
          <a:p>
            <a:r>
              <a:rPr lang="en-US" sz="1400"/>
              <a:t>Sign in</a:t>
            </a:r>
          </a:p>
          <a:p>
            <a:r>
              <a:rPr lang="en-US" sz="1400"/>
              <a:t>Sign up </a:t>
            </a:r>
          </a:p>
          <a:p>
            <a:r>
              <a:rPr lang="en-US" sz="1400"/>
              <a:t>Online payment </a:t>
            </a:r>
          </a:p>
          <a:p>
            <a:r>
              <a:rPr lang="en-US" sz="1400"/>
              <a:t>Schedule drop off </a:t>
            </a:r>
          </a:p>
          <a:p>
            <a:r>
              <a:rPr lang="en-US" sz="1400"/>
              <a:t>Pick up </a:t>
            </a:r>
          </a:p>
        </p:txBody>
      </p:sp>
      <p:sp>
        <p:nvSpPr>
          <p:cNvPr id="8" name="TextBox 7">
            <a:extLst>
              <a:ext uri="{FF2B5EF4-FFF2-40B4-BE49-F238E27FC236}">
                <a16:creationId xmlns:a16="http://schemas.microsoft.com/office/drawing/2014/main" id="{15BED5C3-946F-F2DD-C4B3-A4BDAF9EAE5D}"/>
              </a:ext>
            </a:extLst>
          </p:cNvPr>
          <p:cNvSpPr txBox="1"/>
          <p:nvPr/>
        </p:nvSpPr>
        <p:spPr>
          <a:xfrm>
            <a:off x="2609968" y="3787344"/>
            <a:ext cx="1704206" cy="800219"/>
          </a:xfrm>
          <a:prstGeom prst="rect">
            <a:avLst/>
          </a:prstGeom>
          <a:noFill/>
        </p:spPr>
        <p:txBody>
          <a:bodyPr wrap="square" lIns="91440" tIns="45720" rIns="91440" bIns="45720" rtlCol="0" anchor="t">
            <a:spAutoFit/>
          </a:bodyPr>
          <a:lstStyle/>
          <a:p>
            <a:r>
              <a:rPr lang="en-US" sz="1400"/>
              <a:t>Website </a:t>
            </a:r>
          </a:p>
          <a:p>
            <a:r>
              <a:rPr lang="en-US" sz="1400"/>
              <a:t>Employees </a:t>
            </a:r>
          </a:p>
          <a:p>
            <a:endParaRPr lang="en-US"/>
          </a:p>
        </p:txBody>
      </p:sp>
      <p:sp>
        <p:nvSpPr>
          <p:cNvPr id="9" name="TextBox 8">
            <a:extLst>
              <a:ext uri="{FF2B5EF4-FFF2-40B4-BE49-F238E27FC236}">
                <a16:creationId xmlns:a16="http://schemas.microsoft.com/office/drawing/2014/main" id="{956C0B5E-DAFB-7185-640D-554354E07B69}"/>
              </a:ext>
            </a:extLst>
          </p:cNvPr>
          <p:cNvSpPr txBox="1"/>
          <p:nvPr/>
        </p:nvSpPr>
        <p:spPr>
          <a:xfrm>
            <a:off x="592149" y="5139103"/>
            <a:ext cx="4895679" cy="1569660"/>
          </a:xfrm>
          <a:prstGeom prst="rect">
            <a:avLst/>
          </a:prstGeom>
          <a:noFill/>
        </p:spPr>
        <p:txBody>
          <a:bodyPr wrap="square" lIns="91440" tIns="45720" rIns="91440" bIns="45720" rtlCol="0" anchor="t">
            <a:spAutoFit/>
          </a:bodyPr>
          <a:lstStyle/>
          <a:p>
            <a:endParaRPr lang="en-US" sz="1200"/>
          </a:p>
          <a:p>
            <a:r>
              <a:rPr lang="en-US" sz="1400">
                <a:latin typeface="Ubuntu"/>
                <a:cs typeface="Calibri"/>
              </a:rPr>
              <a:t>Elderly Care Starting Cost ($99,000-$627,000)</a:t>
            </a:r>
          </a:p>
          <a:p>
            <a:endParaRPr lang="en-US" sz="1400">
              <a:latin typeface="Ubuntu"/>
              <a:cs typeface="Calibri"/>
            </a:endParaRPr>
          </a:p>
          <a:p>
            <a:r>
              <a:rPr lang="en-US" sz="1400">
                <a:latin typeface="Ubuntu"/>
                <a:cs typeface="Calibri"/>
              </a:rPr>
              <a:t>Pet Care Starting Cost ($2,000-$10,000)</a:t>
            </a:r>
          </a:p>
          <a:p>
            <a:endParaRPr lang="en-US" sz="1400">
              <a:latin typeface="Ubuntu"/>
              <a:cs typeface="Calibri"/>
            </a:endParaRPr>
          </a:p>
          <a:p>
            <a:r>
              <a:rPr lang="en-US" sz="1400">
                <a:latin typeface="Ubuntu"/>
                <a:cs typeface="Calibri"/>
              </a:rPr>
              <a:t>Background Check Overall Cost ($20-$100)</a:t>
            </a:r>
          </a:p>
          <a:p>
            <a:endParaRPr lang="en-US" sz="1400">
              <a:latin typeface="Ubuntu"/>
              <a:cs typeface="Calibri"/>
            </a:endParaRPr>
          </a:p>
        </p:txBody>
      </p:sp>
      <p:sp>
        <p:nvSpPr>
          <p:cNvPr id="10" name="TextBox 9">
            <a:extLst>
              <a:ext uri="{FF2B5EF4-FFF2-40B4-BE49-F238E27FC236}">
                <a16:creationId xmlns:a16="http://schemas.microsoft.com/office/drawing/2014/main" id="{A6D908A8-7E44-E4B5-CFC7-E3F4751B57EA}"/>
              </a:ext>
            </a:extLst>
          </p:cNvPr>
          <p:cNvSpPr txBox="1"/>
          <p:nvPr/>
        </p:nvSpPr>
        <p:spPr>
          <a:xfrm>
            <a:off x="5879096" y="5494395"/>
            <a:ext cx="4668252" cy="1107996"/>
          </a:xfrm>
          <a:prstGeom prst="rect">
            <a:avLst/>
          </a:prstGeom>
          <a:noFill/>
        </p:spPr>
        <p:txBody>
          <a:bodyPr wrap="square" lIns="91440" tIns="45720" rIns="91440" bIns="45720" rtlCol="0" anchor="t">
            <a:spAutoFit/>
          </a:bodyPr>
          <a:lstStyle/>
          <a:p>
            <a:r>
              <a:rPr lang="en-US" sz="1400"/>
              <a:t>Payments made online</a:t>
            </a:r>
          </a:p>
          <a:p>
            <a:endParaRPr lang="en-US" sz="1400"/>
          </a:p>
          <a:p>
            <a:r>
              <a:rPr lang="en-US" sz="1400"/>
              <a:t>Affordable </a:t>
            </a:r>
          </a:p>
          <a:p>
            <a:endParaRPr lang="en-US" sz="1200"/>
          </a:p>
          <a:p>
            <a:endParaRPr lang="en-US" sz="1200"/>
          </a:p>
        </p:txBody>
      </p:sp>
      <p:sp>
        <p:nvSpPr>
          <p:cNvPr id="18" name="TextBox 17">
            <a:extLst>
              <a:ext uri="{FF2B5EF4-FFF2-40B4-BE49-F238E27FC236}">
                <a16:creationId xmlns:a16="http://schemas.microsoft.com/office/drawing/2014/main" id="{2BFED11F-31B4-FC1E-2778-277646BDE054}"/>
              </a:ext>
            </a:extLst>
          </p:cNvPr>
          <p:cNvSpPr txBox="1"/>
          <p:nvPr/>
        </p:nvSpPr>
        <p:spPr>
          <a:xfrm>
            <a:off x="592688" y="3174141"/>
            <a:ext cx="1441219" cy="307777"/>
          </a:xfrm>
          <a:prstGeom prst="rect">
            <a:avLst/>
          </a:prstGeom>
          <a:noFill/>
        </p:spPr>
        <p:txBody>
          <a:bodyPr wrap="square" lIns="91440" tIns="45720" rIns="91440" bIns="45720" rtlCol="0" anchor="t">
            <a:spAutoFit/>
          </a:bodyPr>
          <a:lstStyle/>
          <a:p>
            <a:r>
              <a:rPr lang="en-US" sz="1400"/>
              <a:t>Off Campus  </a:t>
            </a:r>
          </a:p>
        </p:txBody>
      </p:sp>
    </p:spTree>
    <p:extLst>
      <p:ext uri="{BB962C8B-B14F-4D97-AF65-F5344CB8AC3E}">
        <p14:creationId xmlns:p14="http://schemas.microsoft.com/office/powerpoint/2010/main" val="337356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749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D320F334C9E84C9DCF9BD2DCAE7EC3" ma:contentTypeVersion="9" ma:contentTypeDescription="Create a new document." ma:contentTypeScope="" ma:versionID="4d3effa7e5672536c97958c6821421cc">
  <xsd:schema xmlns:xsd="http://www.w3.org/2001/XMLSchema" xmlns:xs="http://www.w3.org/2001/XMLSchema" xmlns:p="http://schemas.microsoft.com/office/2006/metadata/properties" xmlns:ns2="7023a0de-b807-48ed-a12a-eb354a3474c4" targetNamespace="http://schemas.microsoft.com/office/2006/metadata/properties" ma:root="true" ma:fieldsID="9e8b9c2f2b1cf8f7f951baec42f4d948" ns2:_="">
    <xsd:import namespace="7023a0de-b807-48ed-a12a-eb354a3474c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3a0de-b807-48ed-a12a-eb354a3474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081B41-DEF3-4C8B-8DAA-BB01AECBB880}">
  <ds:schemaRefs>
    <ds:schemaRef ds:uri="7023a0de-b807-48ed-a12a-eb354a3474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3.xml><?xml version="1.0" encoding="utf-8"?>
<ds:datastoreItem xmlns:ds="http://schemas.openxmlformats.org/officeDocument/2006/customXml" ds:itemID="{8765F6DA-EDFD-4C3F-B2EB-EDE359E124E2}">
  <ds:schemaRefs>
    <ds:schemaRef ds:uri="7023a0de-b807-48ed-a12a-eb354a3474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 PowerPoint Template (1)</Template>
  <Application>Microsoft Office PowerPoint</Application>
  <PresentationFormat>Widescreen</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Capgemini2021</vt:lpstr>
      <vt:lpstr>Team Midtown's solution</vt:lpstr>
      <vt:lpstr>PowerPoint Presentation</vt:lpstr>
      <vt:lpstr>PowerPoint Presentation</vt:lpstr>
      <vt:lpstr>PowerPoint Presentation</vt:lpstr>
      <vt:lpstr>Technical Architecture </vt:lpstr>
      <vt:lpstr>Cost – Benefit Analysis </vt:lpstr>
      <vt:lpstr>Timeline </vt:lpstr>
      <vt:lpstr>Lean CANVAS BUSINESS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Kouch, Jessica T</dc:creator>
  <cp:revision>1</cp:revision>
  <dcterms:created xsi:type="dcterms:W3CDTF">2023-06-29T04:27:59Z</dcterms:created>
  <dcterms:modified xsi:type="dcterms:W3CDTF">2024-04-24T15:48:39Z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0x010100E2D320F334C9E84C9DCF9BD2DCAE7EC3</vt:lpwstr>
  </property>
  <property fmtid="{D5CDD505-2E9C-101B-9397-08002B2CF9AE}" pid="3" name="MediaServiceImageTags">
    <vt:lpwstr/>
  </property>
</Properties>
</file>