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80" r:id="rId7"/>
    <p:sldId id="281" r:id="rId8"/>
    <p:sldId id="263" r:id="rId9"/>
    <p:sldId id="264" r:id="rId10"/>
    <p:sldId id="265" r:id="rId11"/>
    <p:sldId id="279" r:id="rId12"/>
    <p:sldId id="266" r:id="rId13"/>
    <p:sldId id="267" r:id="rId14"/>
    <p:sldId id="269" r:id="rId15"/>
    <p:sldId id="285" r:id="rId16"/>
    <p:sldId id="284" r:id="rId17"/>
    <p:sldId id="282" r:id="rId18"/>
    <p:sldId id="270" r:id="rId19"/>
    <p:sldId id="286" r:id="rId20"/>
    <p:sldId id="271" r:id="rId21"/>
    <p:sldId id="287" r:id="rId22"/>
    <p:sldId id="288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DD95-A7FA-43AD-ABC2-F7D4038443D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E825-BC20-4B73-B339-1E60A800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iguration_management" TargetMode="External"/><Relationship Id="rId2" Type="http://schemas.openxmlformats.org/officeDocument/2006/relationships/hyperlink" Target="https://www.workbreakdownstructu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rtbootstrap.com/" TargetMode="External"/><Relationship Id="rId5" Type="http://schemas.openxmlformats.org/officeDocument/2006/relationships/hyperlink" Target="https://laravel.com/" TargetMode="External"/><Relationship Id="rId4" Type="http://schemas.openxmlformats.org/officeDocument/2006/relationships/hyperlink" Target="https://www.tutorialspoint.com/mvc_framework/mvc_framework_introduction.ht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026" y="2264560"/>
            <a:ext cx="9144000" cy="2170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School Management System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82044"/>
            <a:ext cx="7755172" cy="824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Dha Lhamu Lama</a:t>
            </a:r>
          </a:p>
          <a:p>
            <a:r>
              <a:rPr lang="en-US" dirty="0" smtClean="0"/>
              <a:t>NCC ID: 00171890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9" y="1989043"/>
            <a:ext cx="10900515" cy="34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Gyantt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Chart: Helps in completing the project in time which is like planning with the allocation of time.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Gyantt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chart</a:t>
            </a:r>
          </a:p>
          <a:p>
            <a:endParaRPr lang="en-US" dirty="0"/>
          </a:p>
        </p:txBody>
      </p:sp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02" y="2377440"/>
            <a:ext cx="9406392" cy="34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054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825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sz="900" b="0" i="1" u="none" strike="noStrike" cap="none" normalizeH="0" baseline="0" dirty="0" smtClean="0" bmk="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igure </a:t>
            </a:r>
            <a:r>
              <a:rPr kumimoji="0" lang="en-US" sz="900" b="0" i="1" u="none" strike="noStrike" cap="none" normalizeH="0" baseline="0" dirty="0" smtClean="0" bmk="_Toc534544109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5: Gantt chart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65" y="2843978"/>
            <a:ext cx="8833898" cy="26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6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methodology is used</a:t>
            </a:r>
          </a:p>
          <a:p>
            <a:pPr marL="0" indent="0">
              <a:buNone/>
            </a:pPr>
            <a:r>
              <a:rPr lang="en-US" dirty="0" smtClean="0"/>
              <a:t>All the project process is done with the steps of waterfall method </a:t>
            </a:r>
            <a:r>
              <a:rPr lang="en-US" dirty="0" err="1" smtClean="0"/>
              <a:t>lik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Requirement gathering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verification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4070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71" y="17699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3-tier </a:t>
            </a:r>
            <a:r>
              <a:rPr lang="en-US" dirty="0"/>
              <a:t>system </a:t>
            </a:r>
            <a:r>
              <a:rPr lang="en-US" dirty="0" smtClean="0"/>
              <a:t>architecture is used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Presentation </a:t>
            </a:r>
            <a:r>
              <a:rPr lang="en-US" dirty="0" smtClean="0"/>
              <a:t>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Logic </a:t>
            </a:r>
            <a:r>
              <a:rPr lang="en-US" dirty="0" smtClean="0"/>
              <a:t>Tier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Tier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5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Risk </a:t>
            </a:r>
            <a:r>
              <a:rPr lang="en-US" dirty="0"/>
              <a:t>Management is the process of identifying, evaluating, and the prioritizing of the risks seen in the management</a:t>
            </a:r>
            <a:r>
              <a:rPr lang="en-US" b="1" dirty="0"/>
              <a:t>. </a:t>
            </a:r>
            <a:r>
              <a:rPr lang="en-US" dirty="0"/>
              <a:t>Risk can be controlled by the given points below</a:t>
            </a:r>
          </a:p>
          <a:p>
            <a:pPr lvl="0"/>
            <a:r>
              <a:rPr lang="en-US" dirty="0"/>
              <a:t>Identify the reason of risks</a:t>
            </a:r>
          </a:p>
          <a:p>
            <a:pPr lvl="0"/>
            <a:r>
              <a:rPr lang="en-US" dirty="0"/>
              <a:t>Understand who gets harmed and how</a:t>
            </a:r>
          </a:p>
          <a:p>
            <a:pPr lvl="0"/>
            <a:r>
              <a:rPr lang="en-US" dirty="0"/>
              <a:t>Follow the steps of evaluating the risks and follow precautions measures</a:t>
            </a:r>
          </a:p>
          <a:p>
            <a:pPr lvl="0"/>
            <a:r>
              <a:rPr lang="en-US" dirty="0"/>
              <a:t>review the project risks and update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95" y="2035495"/>
            <a:ext cx="3802710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2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are evaluated on the basis of following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42" y="2506662"/>
            <a:ext cx="8134286" cy="4351338"/>
          </a:xfrm>
        </p:spPr>
      </p:pic>
    </p:spTree>
    <p:extLst>
      <p:ext uri="{BB962C8B-B14F-4D97-AF65-F5344CB8AC3E}">
        <p14:creationId xmlns:p14="http://schemas.microsoft.com/office/powerpoint/2010/main" val="1276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72" y="2202514"/>
            <a:ext cx="9891617" cy="375698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9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Design is of two types</a:t>
            </a:r>
          </a:p>
          <a:p>
            <a:pPr marL="0" indent="0">
              <a:buNone/>
            </a:pPr>
            <a:r>
              <a:rPr lang="en-US" dirty="0" smtClean="0"/>
              <a:t>Structural and </a:t>
            </a:r>
            <a:r>
              <a:rPr lang="en-US" dirty="0" err="1" smtClean="0"/>
              <a:t>behavioural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Structural(</a:t>
            </a:r>
            <a:r>
              <a:rPr lang="en-US" dirty="0" err="1" smtClean="0"/>
              <a:t>usecase</a:t>
            </a:r>
            <a:r>
              <a:rPr lang="en-US" dirty="0" smtClean="0"/>
              <a:t>, </a:t>
            </a:r>
            <a:r>
              <a:rPr lang="en-US" dirty="0" err="1" smtClean="0"/>
              <a:t>er</a:t>
            </a:r>
            <a:r>
              <a:rPr lang="en-US" dirty="0" smtClean="0"/>
              <a:t> diagram)</a:t>
            </a:r>
          </a:p>
          <a:p>
            <a:pPr marL="0" indent="0">
              <a:buNone/>
            </a:pPr>
            <a:r>
              <a:rPr lang="en-US" dirty="0" err="1" smtClean="0"/>
              <a:t>Behavioural</a:t>
            </a:r>
            <a:r>
              <a:rPr lang="en-US" dirty="0" smtClean="0"/>
              <a:t>(activity, sequence)</a:t>
            </a:r>
          </a:p>
          <a:p>
            <a:pPr marL="0" indent="0">
              <a:buNone/>
            </a:pPr>
            <a:r>
              <a:rPr lang="en-US" dirty="0" smtClean="0"/>
              <a:t>School management system designed the given diagrams</a:t>
            </a:r>
          </a:p>
          <a:p>
            <a:pPr marL="0" indent="0">
              <a:buNone/>
            </a:pPr>
            <a:r>
              <a:rPr lang="en-US" dirty="0" smtClean="0"/>
              <a:t>Use case: A </a:t>
            </a:r>
            <a:r>
              <a:rPr lang="en-US" dirty="0"/>
              <a:t>use case diagram is a graphic depiction of the interactions among the elements of a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7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case for school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1" y="2236417"/>
            <a:ext cx="8641829" cy="47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School management system is a software that handles the activities of the school.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Built with the use of PHP language with its framework called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Laravel.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Backend Laravel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Frontend built with the bootstrap with its framework like html, css.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is separately done with use of mysqli to store the details of school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Xampp is installed and used for the system since it is necessary to open the website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and UI</a:t>
            </a:r>
            <a:endParaRPr lang="en-US" dirty="0"/>
          </a:p>
        </p:txBody>
      </p:sp>
      <p:pic>
        <p:nvPicPr>
          <p:cNvPr id="32" name="Content Placeholder 3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050405"/>
            <a:ext cx="3330229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60" y="1825625"/>
            <a:ext cx="72246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1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7377"/>
            <a:ext cx="10515600" cy="33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9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tested the project in two ways. Black box testing  and white box testing.</a:t>
            </a:r>
          </a:p>
          <a:p>
            <a:r>
              <a:rPr lang="en-US" dirty="0" smtClean="0"/>
              <a:t>Black box testing is also known as behavioral testing that checks the internal part of the project but the tester wont understand</a:t>
            </a:r>
          </a:p>
          <a:p>
            <a:r>
              <a:rPr lang="en-US" dirty="0" smtClean="0"/>
              <a:t>White box testing is also known as structural </a:t>
            </a:r>
            <a:r>
              <a:rPr lang="en-US" dirty="0"/>
              <a:t>testing that checks the internal part of the project but the tester </a:t>
            </a:r>
            <a:r>
              <a:rPr lang="en-US" dirty="0" smtClean="0"/>
              <a:t>will understand.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Future work are as follows for my school management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Online school management system is one of my 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Student can pay through online their fees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Teacher can easily get paid through online.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system crashes this application will be corrupted.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Backend can be accessed for the storage but there is limit in storage.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It is not online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application can be used only by school management</a:t>
            </a:r>
          </a:p>
        </p:txBody>
      </p:sp>
    </p:spTree>
    <p:extLst>
      <p:ext uri="{BB962C8B-B14F-4D97-AF65-F5344CB8AC3E}">
        <p14:creationId xmlns:p14="http://schemas.microsoft.com/office/powerpoint/2010/main" val="30952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Finally, with the use of Laravel framework of the PHP and Xampp with database, I am able to complete the website for the school. The school is user friendly and good to use.</a:t>
            </a:r>
            <a:r>
              <a:rPr lang="en-US" dirty="0"/>
              <a:t> </a:t>
            </a:r>
            <a:r>
              <a:rPr lang="en-US" dirty="0" smtClean="0"/>
              <a:t>Now, the school admin student teacher and parent can have easily access to the website and can get all the details of </a:t>
            </a:r>
            <a:r>
              <a:rPr lang="en-US" dirty="0"/>
              <a:t>S</a:t>
            </a:r>
            <a:r>
              <a:rPr lang="en-US" dirty="0" smtClean="0"/>
              <a:t>chool. Most of the requirements of school is completed and some others parts I kept for future work. </a:t>
            </a:r>
          </a:p>
        </p:txBody>
      </p:sp>
    </p:spTree>
    <p:extLst>
      <p:ext uri="{BB962C8B-B14F-4D97-AF65-F5344CB8AC3E}">
        <p14:creationId xmlns:p14="http://schemas.microsoft.com/office/powerpoint/2010/main" val="22985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>
                <a:hlinkClick r:id="rId2"/>
              </a:rPr>
              <a:t>https://www.workbreakdownstructure.com/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hlinkClick r:id="rId3"/>
              </a:rPr>
              <a:t>https://en.wikipedia.org/wiki/Configuration_management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hlinkClick r:id="rId4"/>
              </a:rPr>
              <a:t>https://www.tutorialspoint.com/mvc_framework/mvc_framework_introduction.htm/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5"/>
              </a:rPr>
              <a:t> https</a:t>
            </a:r>
            <a:r>
              <a:rPr lang="en-US" dirty="0">
                <a:hlinkClick r:id="rId5"/>
              </a:rPr>
              <a:t>://laravel.com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https://startbootstrap.com/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1026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      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252" y="2234318"/>
            <a:ext cx="5586454" cy="5645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 without this software is having big problem in managing the daily details of school activities. Problems were</a:t>
            </a:r>
          </a:p>
          <a:p>
            <a:r>
              <a:rPr lang="en-US" dirty="0" smtClean="0"/>
              <a:t>Difficult to understand how to manage the students </a:t>
            </a:r>
          </a:p>
          <a:p>
            <a:r>
              <a:rPr lang="en-US" dirty="0" smtClean="0"/>
              <a:t>Problem in finding the details of anything of school whenever needed</a:t>
            </a:r>
          </a:p>
          <a:p>
            <a:r>
              <a:rPr lang="en-US" dirty="0" smtClean="0"/>
              <a:t>Problem in communication with teacher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company with prestige that provides best results.</a:t>
            </a:r>
          </a:p>
          <a:p>
            <a:r>
              <a:rPr lang="en-US" dirty="0" smtClean="0"/>
              <a:t>Customer satisfied</a:t>
            </a:r>
          </a:p>
          <a:p>
            <a:r>
              <a:rPr lang="en-US" dirty="0" smtClean="0"/>
              <a:t>Already built software like school before</a:t>
            </a:r>
          </a:p>
          <a:p>
            <a:r>
              <a:rPr lang="en-US" dirty="0" smtClean="0"/>
              <a:t>Software made mainly for school</a:t>
            </a:r>
          </a:p>
          <a:p>
            <a:r>
              <a:rPr lang="en-US" dirty="0" smtClean="0"/>
              <a:t>User friendly software.</a:t>
            </a:r>
          </a:p>
          <a:p>
            <a:r>
              <a:rPr lang="en-US" dirty="0" smtClean="0"/>
              <a:t>Won values to its services since the clients user are happy with its product.</a:t>
            </a:r>
          </a:p>
        </p:txBody>
      </p:sp>
    </p:spTree>
    <p:extLst>
      <p:ext uri="{BB962C8B-B14F-4D97-AF65-F5344CB8AC3E}">
        <p14:creationId xmlns:p14="http://schemas.microsoft.com/office/powerpoint/2010/main" val="5582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Aims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To meet the requirements of the school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To analyze the details data of school that includes teacher, student, class etc.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To make admin easy in running academic process easy and fast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(a) Record keeping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maintains the data of all the student and teacher in database system.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maintains the personal record as well as the academic record of the student.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maintains student fee record and dues record.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Teacher personal record and salary record are also store in the software.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It also manages class record, subject record, examination record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1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(b) Reports Generating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Reports </a:t>
            </a:r>
            <a:r>
              <a:rPr lang="en-US" dirty="0"/>
              <a:t>are the essential outcomes of school management system (SMS).Reports includes the given points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Total number of student in the class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Student admission reports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Character certificate of the student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Submitted due reports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Teacher Experience reports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Examination report</a:t>
            </a:r>
          </a:p>
          <a:p>
            <a:r>
              <a:rPr lang="en-US" dirty="0"/>
              <a:t>Detail Marks Certificate</a:t>
            </a:r>
          </a:p>
        </p:txBody>
      </p:sp>
    </p:spTree>
    <p:extLst>
      <p:ext uri="{BB962C8B-B14F-4D97-AF65-F5344CB8AC3E}">
        <p14:creationId xmlns:p14="http://schemas.microsoft.com/office/powerpoint/2010/main" val="92551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are the main features of our project</a:t>
            </a:r>
          </a:p>
          <a:p>
            <a:pPr lvl="0"/>
            <a:r>
              <a:rPr lang="en-US" dirty="0"/>
              <a:t>Admin </a:t>
            </a:r>
            <a:r>
              <a:rPr lang="en-US" dirty="0" smtClean="0"/>
              <a:t>work</a:t>
            </a:r>
          </a:p>
          <a:p>
            <a:pPr lvl="0"/>
            <a:r>
              <a:rPr lang="en-US" dirty="0" smtClean="0"/>
              <a:t>Crud function</a:t>
            </a:r>
          </a:p>
          <a:p>
            <a:pPr lvl="0"/>
            <a:r>
              <a:rPr lang="en-US" dirty="0" smtClean="0"/>
              <a:t>Thorough Attendance</a:t>
            </a:r>
            <a:endParaRPr lang="en-US" dirty="0"/>
          </a:p>
          <a:p>
            <a:pPr lvl="0"/>
            <a:r>
              <a:rPr lang="en-US" dirty="0"/>
              <a:t>Maintaining </a:t>
            </a:r>
            <a:r>
              <a:rPr lang="en-US" dirty="0" smtClean="0"/>
              <a:t>Examination </a:t>
            </a:r>
          </a:p>
          <a:p>
            <a:pPr lvl="0"/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Breakdown system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Work breakdown structure is a project management and systems where works are divided into smaller projects.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99" y="2488758"/>
            <a:ext cx="8163651" cy="36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790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School Management System    </vt:lpstr>
      <vt:lpstr>Introduction</vt:lpstr>
      <vt:lpstr>Problem statement</vt:lpstr>
      <vt:lpstr>Background of project</vt:lpstr>
      <vt:lpstr>Aims and Objectives</vt:lpstr>
      <vt:lpstr>Objectives</vt:lpstr>
      <vt:lpstr>(b) Reports Generating</vt:lpstr>
      <vt:lpstr>Features</vt:lpstr>
      <vt:lpstr>Work Breakdown system Work breakdown structure is a project management and systems where works are divided into smaller projects. </vt:lpstr>
      <vt:lpstr>Gyantt Chart: Helps in completing the project in time which is like planning with the allocation of time.</vt:lpstr>
      <vt:lpstr>PowerPoint Presentation</vt:lpstr>
      <vt:lpstr>Methodology</vt:lpstr>
      <vt:lpstr>Architecture</vt:lpstr>
      <vt:lpstr>Risk management</vt:lpstr>
      <vt:lpstr>PowerPoint Presentation</vt:lpstr>
      <vt:lpstr>Risk are evaluated on the basis of following table</vt:lpstr>
      <vt:lpstr>PowerPoint Presentation</vt:lpstr>
      <vt:lpstr>Design</vt:lpstr>
      <vt:lpstr>PowerPoint Presentation</vt:lpstr>
      <vt:lpstr>Coding and UI</vt:lpstr>
      <vt:lpstr>PowerPoint Presentation</vt:lpstr>
      <vt:lpstr>PowerPoint Presentation</vt:lpstr>
      <vt:lpstr>Test cases</vt:lpstr>
      <vt:lpstr>Future work</vt:lpstr>
      <vt:lpstr>Limitations</vt:lpstr>
      <vt:lpstr>User manual</vt:lpstr>
      <vt:lpstr>conclusion</vt:lpstr>
      <vt:lpstr>References</vt:lpstr>
      <vt:lpstr>                               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    </dc:title>
  <dc:creator>dawa lhamo</dc:creator>
  <cp:lastModifiedBy>dawa lhamo</cp:lastModifiedBy>
  <cp:revision>22</cp:revision>
  <dcterms:created xsi:type="dcterms:W3CDTF">2019-03-27T16:58:17Z</dcterms:created>
  <dcterms:modified xsi:type="dcterms:W3CDTF">2019-04-01T21:51:05Z</dcterms:modified>
</cp:coreProperties>
</file>