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50AB0DB-52DB-4CD6-9481-A741463D4F6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48C0D3-D858-49FA-9944-631BF963441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3282B9EC-3AA7-480C-A90C-5D6B7749642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28F4B50D-8E80-4633-B26C-612F6464603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210F8C13-4AB3-49D8-8263-2116DFADA34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CC7A5BE3-A81F-4B61-B832-31A8E4B40A6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50012646-B884-424C-880F-9A985E886FC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ACCB2694-9D8C-48BA-A73C-9D0D73FB64B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FFAFE929-FA8A-49CC-9996-40F29013A1A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A0ADC8FF-03EF-4702-B497-FDA5603CAF3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05E2E919-0418-4EAE-A3B4-F7EBCF2801F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389D462C-163B-4392-82FE-0ABCA359847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305839E-670D-48E1-8007-4B22278E791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43A9BDDD-C3CA-43AC-8E87-2C8DC5C92F4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C3CE6028-4125-459E-8F19-AF3F547F220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BFDE8F25-38FC-4CB9-B650-8BB5C944691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8797D257-DAD0-4EDD-B3C0-F004D5A955E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CF1BF5CB-7E9C-4314-ACEB-812CD35EC3E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1666DB0A-FD9D-467F-B225-193B644F12E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A4C9F509-919F-4C8D-9403-F3AF558B930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4DC52EF1-CE9B-416E-A635-ECEAE11549F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18891578-C93C-4294-AF97-7E79330A153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7B494952-37D6-462A-A2F2-36450DEA4A3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F1C1435-261E-42D6-A04A-391705ED22A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9368459F-8A5C-485D-AE86-DB6BCA8425D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081976A-D267-48F5-9EE6-4DC6EC7C47D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79FE8FB-BC58-4904-9297-3BF3BE39779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393B4B4-E3D7-4BE1-AAB6-44F5A681467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B36173C-342C-4B07-856A-91395986B95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C7722B3-C6C7-43BD-9122-84865546733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B0F52A9-CA0E-42D4-ACFD-0BA5BBEFD60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430BBEC-8BAD-498C-B12F-284DF3D5B2B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1DA7013-B878-4D2C-9E74-2638A54E8E1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ECA9002-26F7-41C4-BD9F-871908E4D68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0F076D7-6C0B-4B39-B940-D322006ACA7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3BD7B91-F219-4D0F-8B30-00D3E6D3049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0DFCE96-B1AC-4B7E-B2AB-FDC90353465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9D7CA6A-4E90-47B0-B63A-4487D610B6B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374D04C-8275-4819-8C03-06533DE42BA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A76D5D4-247C-4AE5-8B24-17288A5AAC2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B650901-9B5C-4C04-8A9A-9555D8E8280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B59DE10-3C1F-47D1-9FE2-E213EF527E2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F1BC05F-E514-47C8-BF24-9B4034FC8AB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28F0E8D-9796-49DF-9AD1-13857427815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226F7E8-283E-4159-8563-2ABBB66E5C6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6836B3B-C9CA-4D7E-AF06-66DAD50E265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74DDEB3-885F-4B10-9789-F2B9D06D683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F66B226-9F35-4834-9517-FA52EFCC4B3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9B2AD22-39D4-4D14-B9CE-D03FE14F647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DD0294E-188C-47D9-B851-3EB7ACEA7EB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CF44456-2575-48A6-90AB-F7C8D26DA34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E72B9C3-2D9B-428B-8EAA-2EF123C9C7B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E359DBE-E829-4703-978E-7CD45610718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2690343-144D-4A96-8ECC-806CB87D3B9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942D0F5-C0DD-4564-BCB3-411B614D43C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C03AFC2-2776-4E2D-9BFE-B64DFC51C4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F75AFAD-FE00-43F7-A2DE-BE9A1296A85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D4A6D25-1133-4739-8B4D-411F1571C24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0B697A8-A3CC-49EB-B2A2-ACB3AE731CF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E9816A1-EFA8-47DA-B9E8-46605E4E266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97F5F80-45B2-453E-A4E9-A2C66856DAA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7236913-2589-493A-8C10-D4FD1A6D62F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D70845B-5BCF-465F-851C-D89AC51FE8B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EFCCB1F-9DEE-4EC5-83CC-8067720E0D5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F6919AEE-FF4A-4644-86FA-FCA5A1CB8DB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F28A0E1-6DFB-48B0-AE39-2A7FBAFFF99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B6459373-0B19-4381-81E1-85DE684BEAE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8E96753A-E5C6-4D61-8E5B-A6FAF453DC7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B31DFEE0-1107-4711-A46D-BF231699B21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B9514EF9-8463-4553-92EC-664E08B7D57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B3CF32EC-3FA0-477F-814E-30705205CDA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22A24847-BB8D-4080-9956-86161396C4D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44B60DA4-2A56-4F4C-9DB4-F1AE9F9F42E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C8F26F3-181F-43B5-8E3B-CDE56718D61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4A7549EB-B98D-4B10-BBE8-7E423719AA5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A1C53346-E505-477F-831F-C48264560A3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B69822F-9FF0-46BA-8F29-09EFF4E4673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FBAF0CDC-2367-41AD-AD03-C691BBAF5D3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925549C4-A0CA-4503-8A19-F9A573D1AD5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AB8190DF-0F57-4E0A-A0C2-23406697FBF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BA80D5D0-13F6-415B-A24E-C249B1936C8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74037F98-2532-4D83-A407-6309C126E12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D67885CF-386D-4770-BCD5-85A9CB05653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2B2FEAAA-B604-4D2D-BE1F-4E9BDA098A3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C10F69F1-D3A8-4C9C-975E-162A49973E0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7FBBA1BB-B95A-4401-8923-2B30E312963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4BB9C26D-DE6E-4AAE-AFAF-4BA53251338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2DB1D60-839C-4E7F-891E-B3F24C5E49F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2EA103F9-0789-4F21-B721-C16E918D0AF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EB2DEB70-645C-4C89-9195-D41EDAFE2DB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0C488CE1-5F9E-4EDA-B306-442156977CD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E1190A25-C3D6-4933-8490-6EA33968248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B8FFF18D-33BF-4C2A-B057-2EB92BF7510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79834A77-873C-41FB-953E-C8D52F7ED78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108C1348-4FE4-4EDB-8FAC-B7EDA7D1355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C0E577D4-B011-4CA4-BCB8-228BB421544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476EDC39-4098-4623-AC1E-445D4B0EA5D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960A3089-67F6-4C87-80B4-7A812590896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59B202B-1CA2-4767-A179-6C17FD35114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0A350184-0ED8-4C25-B22F-263B0AFAECC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7F590531-500D-43B1-8431-A1D5A8B2728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C48746F5-D908-4237-90E1-3401CB8956E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3C3E3219-710F-489A-A330-EAB606BD598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F78D4765-3D78-4754-93AA-73B737288B6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7F7C6FD0-25B2-49EC-B300-226A463A311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D9DF9F7B-8A94-4936-89B1-35BD4AD4FF9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C7422031-3E0C-4B30-B4B1-52EBAD71477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3E0259DD-EBA3-463C-A4A4-1775322B1A7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BE151B6A-B333-4FBC-BEFC-4A5175B7D07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6344045-D1FE-48E5-A1A6-A7C9D948861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6A2FA7DE-D358-44C5-B657-8F82DA4C4DE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195B2B98-9BBA-4A8D-B89D-811BF12805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C03D86C1-2CC7-46B0-81FE-D931DD260A5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176558C8-4BCE-43F1-94B5-E704ECB5ECB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2B5F2F16-BADF-4352-9EDE-81114B3DAD8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818FB2B4-14A1-40E7-BBBE-7E4A26D501E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6526F860-E219-4797-ABD3-B5CE6FB8180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9CBCB45D-8B94-4EE5-8909-6EE5455B697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AEE8E3DA-89D5-4663-8309-485FC7EB7BF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27977C41-66CE-40AB-8D94-0FDBD956C19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g object 16"/>
          <p:cNvSpPr/>
          <p:nvPr/>
        </p:nvSpPr>
        <p:spPr>
          <a:xfrm>
            <a:off x="0" y="0"/>
            <a:ext cx="9138240" cy="482400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bg object 17"/>
          <p:cNvSpPr/>
          <p:nvPr/>
        </p:nvSpPr>
        <p:spPr>
          <a:xfrm>
            <a:off x="1203120" y="1191240"/>
            <a:ext cx="367560" cy="40680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bg object 18"/>
          <p:cNvSpPr/>
          <p:nvPr/>
        </p:nvSpPr>
        <p:spPr>
          <a:xfrm>
            <a:off x="830520" y="1191240"/>
            <a:ext cx="370800" cy="40680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032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800" b="0" strike="noStrike" spc="-1">
                <a:solidFill>
                  <a:srgbClr val="B2B2B2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D891EE-13DE-47F8-BCF3-22D1E1C175D1}" type="slidenum">
              <a:rPr lang="en-US" sz="1800" b="0" strike="noStrike" spc="-1">
                <a:solidFill>
                  <a:srgbClr val="B2B2B2"/>
                </a:solidFill>
                <a:latin typeface="Calibri"/>
                <a:ea typeface="DejaVu Sans"/>
              </a:rPr>
              <a:t>‹#›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bg object 16"/>
          <p:cNvSpPr/>
          <p:nvPr/>
        </p:nvSpPr>
        <p:spPr>
          <a:xfrm>
            <a:off x="0" y="0"/>
            <a:ext cx="9138240" cy="482400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bg object 17"/>
          <p:cNvSpPr/>
          <p:nvPr/>
        </p:nvSpPr>
        <p:spPr>
          <a:xfrm>
            <a:off x="1203120" y="1191240"/>
            <a:ext cx="367560" cy="40680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bg object 18"/>
          <p:cNvSpPr/>
          <p:nvPr/>
        </p:nvSpPr>
        <p:spPr>
          <a:xfrm>
            <a:off x="830520" y="1191240"/>
            <a:ext cx="370800" cy="40680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6" name="PlaceHolder 2"/>
          <p:cNvSpPr>
            <a:spLocks noGrp="1"/>
          </p:cNvSpPr>
          <p:nvPr>
            <p:ph type="ftr" idx="28"/>
          </p:nvPr>
        </p:nvSpPr>
        <p:spPr>
          <a:xfrm>
            <a:off x="3108960" y="4783320"/>
            <a:ext cx="292032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sldNum" idx="29"/>
          </p:nvPr>
        </p:nvSpPr>
        <p:spPr>
          <a:xfrm>
            <a:off x="658368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800" b="0" strike="noStrike" spc="-1">
                <a:solidFill>
                  <a:srgbClr val="B2B2B2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F91196-A0A8-4006-A3E9-B471FB9A7BBC}" type="slidenum">
              <a:rPr lang="en-US" sz="1800" b="0" strike="noStrike" spc="-1">
                <a:solidFill>
                  <a:srgbClr val="B2B2B2"/>
                </a:solidFill>
                <a:latin typeface="Calibri"/>
                <a:ea typeface="DejaVu Sans"/>
              </a:rPr>
              <a:t>‹#›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dt" idx="30"/>
          </p:nvPr>
        </p:nvSpPr>
        <p:spPr>
          <a:xfrm>
            <a:off x="45720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9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g object 16"/>
          <p:cNvSpPr/>
          <p:nvPr/>
        </p:nvSpPr>
        <p:spPr>
          <a:xfrm>
            <a:off x="0" y="0"/>
            <a:ext cx="9138240" cy="482400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bg object 17"/>
          <p:cNvSpPr/>
          <p:nvPr/>
        </p:nvSpPr>
        <p:spPr>
          <a:xfrm>
            <a:off x="1203120" y="1191240"/>
            <a:ext cx="367560" cy="40680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bg object 18"/>
          <p:cNvSpPr/>
          <p:nvPr/>
        </p:nvSpPr>
        <p:spPr>
          <a:xfrm>
            <a:off x="830520" y="1191240"/>
            <a:ext cx="370800" cy="40680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032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800" b="0" strike="noStrike" spc="-1">
                <a:solidFill>
                  <a:srgbClr val="B2B2B2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9584ED-B7D8-42A7-BF22-7CF8F6DC7C24}" type="slidenum">
              <a:rPr lang="en-US" sz="1800" b="0" strike="noStrike" spc="-1">
                <a:solidFill>
                  <a:srgbClr val="B2B2B2"/>
                </a:solidFill>
                <a:latin typeface="Calibri"/>
                <a:ea typeface="DejaVu Sans"/>
              </a:rPr>
              <a:t>‹#›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ftr" idx="7"/>
          </p:nvPr>
        </p:nvSpPr>
        <p:spPr>
          <a:xfrm>
            <a:off x="3108960" y="4783320"/>
            <a:ext cx="2920680" cy="20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sldNum" idx="8"/>
          </p:nvPr>
        </p:nvSpPr>
        <p:spPr>
          <a:xfrm>
            <a:off x="6583680" y="4783320"/>
            <a:ext cx="2097720" cy="20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800" b="0" strike="noStrike" spc="-1">
                <a:solidFill>
                  <a:srgbClr val="B2B2B2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6165F7-5996-4A97-B29C-576623D1B414}" type="slidenum">
              <a:rPr lang="en-US" sz="1800" b="0" strike="noStrike" spc="-1">
                <a:solidFill>
                  <a:srgbClr val="B2B2B2"/>
                </a:solidFill>
                <a:latin typeface="Calibri"/>
                <a:ea typeface="Calibri"/>
              </a:rPr>
              <a:t>‹#›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9"/>
          </p:nvPr>
        </p:nvSpPr>
        <p:spPr>
          <a:xfrm>
            <a:off x="457200" y="4783320"/>
            <a:ext cx="2097720" cy="20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1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ftr" idx="10"/>
          </p:nvPr>
        </p:nvSpPr>
        <p:spPr>
          <a:xfrm>
            <a:off x="3108960" y="4783320"/>
            <a:ext cx="2920680" cy="20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30" name="PlaceHolder 2"/>
          <p:cNvSpPr>
            <a:spLocks noGrp="1"/>
          </p:cNvSpPr>
          <p:nvPr>
            <p:ph type="sldNum" idx="11"/>
          </p:nvPr>
        </p:nvSpPr>
        <p:spPr>
          <a:xfrm>
            <a:off x="6583680" y="4783320"/>
            <a:ext cx="2097720" cy="20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800" b="0" strike="noStrike" spc="-1">
                <a:solidFill>
                  <a:srgbClr val="B2B2B2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435DE9-34D0-4F79-B060-CA8A3CF63721}" type="slidenum">
              <a:rPr lang="en-US" sz="1800" b="0" strike="noStrike" spc="-1">
                <a:solidFill>
                  <a:srgbClr val="B2B2B2"/>
                </a:solidFill>
                <a:latin typeface="Calibri"/>
                <a:ea typeface="Calibri"/>
              </a:rPr>
              <a:t>‹#›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dt" idx="12"/>
          </p:nvPr>
        </p:nvSpPr>
        <p:spPr>
          <a:xfrm>
            <a:off x="457200" y="4783320"/>
            <a:ext cx="2097720" cy="20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bg object 16" hidden="1"/>
          <p:cNvSpPr/>
          <p:nvPr/>
        </p:nvSpPr>
        <p:spPr>
          <a:xfrm>
            <a:off x="0" y="0"/>
            <a:ext cx="9138240" cy="482400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bg object 17" hidden="1"/>
          <p:cNvSpPr/>
          <p:nvPr/>
        </p:nvSpPr>
        <p:spPr>
          <a:xfrm>
            <a:off x="1203120" y="1191240"/>
            <a:ext cx="367560" cy="40680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bg object 18" hidden="1"/>
          <p:cNvSpPr/>
          <p:nvPr/>
        </p:nvSpPr>
        <p:spPr>
          <a:xfrm>
            <a:off x="830520" y="1191240"/>
            <a:ext cx="370800" cy="40680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bg object 16"/>
          <p:cNvSpPr/>
          <p:nvPr/>
        </p:nvSpPr>
        <p:spPr>
          <a:xfrm>
            <a:off x="0" y="0"/>
            <a:ext cx="9138240" cy="513792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A998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bg object 17"/>
          <p:cNvSpPr/>
          <p:nvPr/>
        </p:nvSpPr>
        <p:spPr>
          <a:xfrm>
            <a:off x="830520" y="1191240"/>
            <a:ext cx="740520" cy="40680"/>
          </a:xfrm>
          <a:custGeom>
            <a:avLst/>
            <a:gdLst/>
            <a:ahLst/>
            <a:cxnLst/>
            <a:rect l="l" t="t" r="r" b="b"/>
            <a:pathLst>
              <a:path w="746125" h="46355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21"/>
                </a:lnTo>
                <a:lnTo>
                  <a:pt x="372897" y="45821"/>
                </a:lnTo>
                <a:lnTo>
                  <a:pt x="376008" y="45821"/>
                </a:lnTo>
                <a:lnTo>
                  <a:pt x="745756" y="45821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PlaceHolder 1"/>
          <p:cNvSpPr>
            <a:spLocks noGrp="1"/>
          </p:cNvSpPr>
          <p:nvPr>
            <p:ph type="ftr" idx="13"/>
          </p:nvPr>
        </p:nvSpPr>
        <p:spPr>
          <a:xfrm>
            <a:off x="3108960" y="4783320"/>
            <a:ext cx="292032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ldNum" idx="14"/>
          </p:nvPr>
        </p:nvSpPr>
        <p:spPr>
          <a:xfrm>
            <a:off x="658368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800" b="0" strike="noStrike" spc="-1">
                <a:solidFill>
                  <a:srgbClr val="B2B2B2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030215-C973-4C8D-AAF8-D2EEC69A23B9}" type="slidenum">
              <a:rPr lang="en-US" sz="1800" b="0" strike="noStrike" spc="-1">
                <a:solidFill>
                  <a:srgbClr val="B2B2B2"/>
                </a:solidFill>
                <a:latin typeface="Calibri"/>
                <a:ea typeface="DejaVu Sans"/>
              </a:rPr>
              <a:t>‹#›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dt" idx="15"/>
          </p:nvPr>
        </p:nvSpPr>
        <p:spPr>
          <a:xfrm>
            <a:off x="45720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7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bg object 16"/>
          <p:cNvSpPr/>
          <p:nvPr/>
        </p:nvSpPr>
        <p:spPr>
          <a:xfrm>
            <a:off x="0" y="0"/>
            <a:ext cx="9138240" cy="482400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bg object 17"/>
          <p:cNvSpPr/>
          <p:nvPr/>
        </p:nvSpPr>
        <p:spPr>
          <a:xfrm>
            <a:off x="1203120" y="1191240"/>
            <a:ext cx="367560" cy="40680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bg object 18"/>
          <p:cNvSpPr/>
          <p:nvPr/>
        </p:nvSpPr>
        <p:spPr>
          <a:xfrm>
            <a:off x="830520" y="1191240"/>
            <a:ext cx="370800" cy="40680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PlaceHolder 1"/>
          <p:cNvSpPr>
            <a:spLocks noGrp="1"/>
          </p:cNvSpPr>
          <p:nvPr>
            <p:ph type="ftr" idx="16"/>
          </p:nvPr>
        </p:nvSpPr>
        <p:spPr>
          <a:xfrm>
            <a:off x="3108960" y="4783320"/>
            <a:ext cx="292032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ldNum" idx="17"/>
          </p:nvPr>
        </p:nvSpPr>
        <p:spPr>
          <a:xfrm>
            <a:off x="658368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800" b="0" strike="noStrike" spc="-1">
                <a:solidFill>
                  <a:srgbClr val="B2B2B2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7B898A-80A9-4121-BCAD-096C7C6153A9}" type="slidenum">
              <a:rPr lang="en-US" sz="1800" b="0" strike="noStrike" spc="-1">
                <a:solidFill>
                  <a:srgbClr val="B2B2B2"/>
                </a:solidFill>
                <a:latin typeface="Calibri"/>
                <a:ea typeface="DejaVu Sans"/>
              </a:rPr>
              <a:t>‹#›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dt" idx="18"/>
          </p:nvPr>
        </p:nvSpPr>
        <p:spPr>
          <a:xfrm>
            <a:off x="45720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2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bg object 16"/>
          <p:cNvSpPr/>
          <p:nvPr/>
        </p:nvSpPr>
        <p:spPr>
          <a:xfrm>
            <a:off x="0" y="0"/>
            <a:ext cx="9138240" cy="482400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bg object 17"/>
          <p:cNvSpPr/>
          <p:nvPr/>
        </p:nvSpPr>
        <p:spPr>
          <a:xfrm>
            <a:off x="1203120" y="1191240"/>
            <a:ext cx="367560" cy="40680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bg object 18"/>
          <p:cNvSpPr/>
          <p:nvPr/>
        </p:nvSpPr>
        <p:spPr>
          <a:xfrm>
            <a:off x="830520" y="1191240"/>
            <a:ext cx="370800" cy="40680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PlaceHolder 1"/>
          <p:cNvSpPr>
            <a:spLocks noGrp="1"/>
          </p:cNvSpPr>
          <p:nvPr>
            <p:ph type="ftr" idx="19"/>
          </p:nvPr>
        </p:nvSpPr>
        <p:spPr>
          <a:xfrm>
            <a:off x="3108960" y="4783320"/>
            <a:ext cx="292032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sldNum" idx="20"/>
          </p:nvPr>
        </p:nvSpPr>
        <p:spPr>
          <a:xfrm>
            <a:off x="658368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800" b="0" strike="noStrike" spc="-1">
                <a:solidFill>
                  <a:srgbClr val="B2B2B2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7A4B25-3AE9-4851-BCE8-3856096E8642}" type="slidenum">
              <a:rPr lang="en-US" sz="1800" b="0" strike="noStrike" spc="-1">
                <a:solidFill>
                  <a:srgbClr val="B2B2B2"/>
                </a:solidFill>
                <a:latin typeface="Calibri"/>
                <a:ea typeface="DejaVu Sans"/>
              </a:rPr>
              <a:t>‹#›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dt" idx="21"/>
          </p:nvPr>
        </p:nvSpPr>
        <p:spPr>
          <a:xfrm>
            <a:off x="45720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6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bg object 16"/>
          <p:cNvSpPr/>
          <p:nvPr/>
        </p:nvSpPr>
        <p:spPr>
          <a:xfrm>
            <a:off x="0" y="0"/>
            <a:ext cx="9138240" cy="482400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bg object 17"/>
          <p:cNvSpPr/>
          <p:nvPr/>
        </p:nvSpPr>
        <p:spPr>
          <a:xfrm>
            <a:off x="1203120" y="1191240"/>
            <a:ext cx="367560" cy="40680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bg object 18"/>
          <p:cNvSpPr/>
          <p:nvPr/>
        </p:nvSpPr>
        <p:spPr>
          <a:xfrm>
            <a:off x="830520" y="1191240"/>
            <a:ext cx="370800" cy="40680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PlaceHolder 1"/>
          <p:cNvSpPr>
            <a:spLocks noGrp="1"/>
          </p:cNvSpPr>
          <p:nvPr>
            <p:ph type="ftr" idx="22"/>
          </p:nvPr>
        </p:nvSpPr>
        <p:spPr>
          <a:xfrm>
            <a:off x="3108960" y="4783320"/>
            <a:ext cx="292032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sldNum" idx="23"/>
          </p:nvPr>
        </p:nvSpPr>
        <p:spPr>
          <a:xfrm>
            <a:off x="658368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800" b="0" strike="noStrike" spc="-1">
                <a:solidFill>
                  <a:srgbClr val="B2B2B2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A97005-F3F0-4866-BE0B-DA46027B2689}" type="slidenum">
              <a:rPr lang="en-US" sz="1800" b="0" strike="noStrike" spc="-1">
                <a:solidFill>
                  <a:srgbClr val="B2B2B2"/>
                </a:solidFill>
                <a:latin typeface="Calibri"/>
                <a:ea typeface="DejaVu Sans"/>
              </a:rPr>
              <a:t>‹#›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dt" idx="24"/>
          </p:nvPr>
        </p:nvSpPr>
        <p:spPr>
          <a:xfrm>
            <a:off x="45720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1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1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bg object 16"/>
          <p:cNvSpPr/>
          <p:nvPr/>
        </p:nvSpPr>
        <p:spPr>
          <a:xfrm>
            <a:off x="0" y="0"/>
            <a:ext cx="9138240" cy="482400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" name="bg object 17"/>
          <p:cNvSpPr/>
          <p:nvPr/>
        </p:nvSpPr>
        <p:spPr>
          <a:xfrm>
            <a:off x="1203120" y="1191240"/>
            <a:ext cx="367560" cy="40680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bg object 18"/>
          <p:cNvSpPr/>
          <p:nvPr/>
        </p:nvSpPr>
        <p:spPr>
          <a:xfrm>
            <a:off x="830520" y="1191240"/>
            <a:ext cx="370800" cy="40680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PlaceHolder 1"/>
          <p:cNvSpPr>
            <a:spLocks noGrp="1"/>
          </p:cNvSpPr>
          <p:nvPr>
            <p:ph type="ftr" idx="25"/>
          </p:nvPr>
        </p:nvSpPr>
        <p:spPr>
          <a:xfrm>
            <a:off x="3108960" y="4783320"/>
            <a:ext cx="292032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ldNum" idx="26"/>
          </p:nvPr>
        </p:nvSpPr>
        <p:spPr>
          <a:xfrm>
            <a:off x="658368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800" b="0" strike="noStrike" spc="-1">
                <a:solidFill>
                  <a:srgbClr val="B2B2B2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200074-7796-4159-8556-647A721EA2F4}" type="slidenum">
              <a:rPr lang="en-US" sz="1800" b="0" strike="noStrike" spc="-1">
                <a:solidFill>
                  <a:srgbClr val="B2B2B2"/>
                </a:solidFill>
                <a:latin typeface="Calibri"/>
                <a:ea typeface="DejaVu Sans"/>
              </a:rPr>
              <a:t>‹#›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dt" idx="27"/>
          </p:nvPr>
        </p:nvSpPr>
        <p:spPr>
          <a:xfrm>
            <a:off x="45720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5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5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using-convolutional-neural-network-for-image-classification-5997bfd0ede4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9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dhalisourav/ImageToText-ASL-Recognition" TargetMode="External"/><Relationship Id="rId1" Type="http://schemas.openxmlformats.org/officeDocument/2006/relationships/slideLayout" Target="../slideLayouts/slideLayout1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object 2"/>
          <p:cNvSpPr/>
          <p:nvPr/>
        </p:nvSpPr>
        <p:spPr>
          <a:xfrm>
            <a:off x="34920" y="36000"/>
            <a:ext cx="9138240" cy="511776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0"/>
                </a:moveTo>
                <a:lnTo>
                  <a:pt x="9143981" y="4655690"/>
                </a:lnTo>
                <a:lnTo>
                  <a:pt x="9143981" y="0"/>
                </a:lnTo>
                <a:lnTo>
                  <a:pt x="0" y="0"/>
                </a:lnTo>
                <a:lnTo>
                  <a:pt x="0" y="4655690"/>
                </a:lnTo>
                <a:close/>
              </a:path>
            </a:pathLst>
          </a:custGeom>
          <a:gradFill rotWithShape="0">
            <a:gsLst>
              <a:gs pos="0">
                <a:srgbClr val="F7D1D5"/>
              </a:gs>
              <a:gs pos="100000">
                <a:srgbClr val="B3CAC7"/>
              </a:gs>
            </a:gsLst>
            <a:lin ang="3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IN" sz="1800" b="0" strike="noStrike" spc="-1">
              <a:latin typeface="Arial"/>
            </a:endParaRPr>
          </a:p>
        </p:txBody>
      </p:sp>
      <p:grpSp>
        <p:nvGrpSpPr>
          <p:cNvPr id="437" name="object 3"/>
          <p:cNvGrpSpPr/>
          <p:nvPr/>
        </p:nvGrpSpPr>
        <p:grpSpPr>
          <a:xfrm>
            <a:off x="830520" y="1191240"/>
            <a:ext cx="740160" cy="40680"/>
            <a:chOff x="830520" y="1191240"/>
            <a:chExt cx="740160" cy="40680"/>
          </a:xfrm>
        </p:grpSpPr>
        <p:sp>
          <p:nvSpPr>
            <p:cNvPr id="438" name="object 4"/>
            <p:cNvSpPr/>
            <p:nvPr/>
          </p:nvSpPr>
          <p:spPr>
            <a:xfrm>
              <a:off x="1203120" y="1191240"/>
              <a:ext cx="367560" cy="40680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EB56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object 5"/>
            <p:cNvSpPr/>
            <p:nvPr/>
          </p:nvSpPr>
          <p:spPr>
            <a:xfrm>
              <a:off x="830520" y="1191240"/>
              <a:ext cx="370800" cy="40680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1A998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40" name="object 6"/>
          <p:cNvSpPr/>
          <p:nvPr/>
        </p:nvSpPr>
        <p:spPr>
          <a:xfrm>
            <a:off x="0" y="0"/>
            <a:ext cx="9138240" cy="482400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41" name="object 7"/>
          <p:cNvGrpSpPr/>
          <p:nvPr/>
        </p:nvGrpSpPr>
        <p:grpSpPr>
          <a:xfrm>
            <a:off x="4606920" y="1384560"/>
            <a:ext cx="4531320" cy="2816640"/>
            <a:chOff x="4606920" y="1384560"/>
            <a:chExt cx="4531320" cy="2816640"/>
          </a:xfrm>
        </p:grpSpPr>
        <p:sp>
          <p:nvSpPr>
            <p:cNvPr id="442" name="object 8"/>
            <p:cNvSpPr/>
            <p:nvPr/>
          </p:nvSpPr>
          <p:spPr>
            <a:xfrm>
              <a:off x="4606920" y="1384560"/>
              <a:ext cx="4531320" cy="281664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object 9"/>
            <p:cNvSpPr/>
            <p:nvPr/>
          </p:nvSpPr>
          <p:spPr>
            <a:xfrm>
              <a:off x="5232600" y="1896480"/>
              <a:ext cx="3439440" cy="155304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44" name="object 10"/>
          <p:cNvSpPr/>
          <p:nvPr/>
        </p:nvSpPr>
        <p:spPr>
          <a:xfrm>
            <a:off x="802440" y="1375200"/>
            <a:ext cx="3377520" cy="245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4000" b="1" strike="noStrike" spc="-46">
                <a:solidFill>
                  <a:srgbClr val="1A1A1A"/>
                </a:solidFill>
                <a:latin typeface="Arial"/>
                <a:ea typeface="DejaVu Sans"/>
              </a:rPr>
              <a:t>Conversion</a:t>
            </a:r>
            <a:r>
              <a:rPr lang="en-US" sz="4000" b="1" strike="noStrike" spc="-231">
                <a:solidFill>
                  <a:srgbClr val="1A1A1A"/>
                </a:solidFill>
                <a:latin typeface="Arial"/>
                <a:ea typeface="DejaVu Sans"/>
              </a:rPr>
              <a:t> </a:t>
            </a:r>
            <a:r>
              <a:rPr lang="en-US" sz="4000" b="1" strike="noStrike" spc="15">
                <a:solidFill>
                  <a:srgbClr val="1A1A1A"/>
                </a:solidFill>
                <a:latin typeface="Arial"/>
                <a:ea typeface="DejaVu Sans"/>
              </a:rPr>
              <a:t>of  </a:t>
            </a:r>
            <a:r>
              <a:rPr lang="en-US" sz="4000" b="1" strike="noStrike" spc="-66">
                <a:solidFill>
                  <a:srgbClr val="1A1A1A"/>
                </a:solidFill>
                <a:latin typeface="Arial"/>
                <a:ea typeface="DejaVu Sans"/>
              </a:rPr>
              <a:t>Sign  </a:t>
            </a:r>
            <a:r>
              <a:rPr lang="en-US" sz="4000" b="1" strike="noStrike" spc="1">
                <a:solidFill>
                  <a:srgbClr val="1A1A1A"/>
                </a:solidFill>
                <a:latin typeface="Arial"/>
                <a:ea typeface="DejaVu Sans"/>
              </a:rPr>
              <a:t>Language </a:t>
            </a:r>
            <a:r>
              <a:rPr lang="en-US" sz="4000" b="1" strike="noStrike" spc="46">
                <a:solidFill>
                  <a:srgbClr val="1A1A1A"/>
                </a:solidFill>
                <a:latin typeface="Arial"/>
                <a:ea typeface="DejaVu Sans"/>
              </a:rPr>
              <a:t>to  </a:t>
            </a:r>
            <a:r>
              <a:rPr lang="en-US" sz="4000" b="1" strike="noStrike" spc="29">
                <a:solidFill>
                  <a:srgbClr val="1A1A1A"/>
                </a:solidFill>
                <a:latin typeface="Arial"/>
                <a:ea typeface="DejaVu Sans"/>
              </a:rPr>
              <a:t>Text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445" name="object 11"/>
          <p:cNvSpPr/>
          <p:nvPr/>
        </p:nvSpPr>
        <p:spPr>
          <a:xfrm>
            <a:off x="773640" y="4023720"/>
            <a:ext cx="1893600" cy="101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1600" b="0" strike="noStrike" spc="-1">
                <a:solidFill>
                  <a:srgbClr val="595959"/>
                </a:solidFill>
                <a:latin typeface="Lato"/>
                <a:ea typeface="DejaVu Sans"/>
              </a:rPr>
              <a:t>For</a:t>
            </a:r>
            <a:r>
              <a:rPr lang="en-US" sz="1600" b="0" strike="noStrike" spc="-131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lang="en-US" sz="1600" b="0" strike="noStrike" spc="-7">
                <a:solidFill>
                  <a:srgbClr val="595959"/>
                </a:solidFill>
                <a:latin typeface="Lato"/>
                <a:ea typeface="DejaVu Sans"/>
              </a:rPr>
              <a:t>Dumb</a:t>
            </a:r>
            <a:r>
              <a:rPr lang="en-US" sz="1600" b="0" strike="noStrike" spc="-126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lang="en-US" sz="1600" b="0" strike="noStrike" spc="-1">
                <a:solidFill>
                  <a:srgbClr val="595959"/>
                </a:solidFill>
                <a:latin typeface="Lato"/>
                <a:ea typeface="DejaVu Sans"/>
              </a:rPr>
              <a:t>and</a:t>
            </a:r>
            <a:r>
              <a:rPr lang="en-US" sz="1600" b="0" strike="noStrike" spc="-126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lang="en-US" sz="1600" b="0" strike="noStrike" spc="-12">
                <a:solidFill>
                  <a:srgbClr val="595959"/>
                </a:solidFill>
                <a:latin typeface="Lato"/>
                <a:ea typeface="DejaVu Sans"/>
              </a:rPr>
              <a:t>Deaf</a:t>
            </a:r>
            <a:endParaRPr lang="en-IN" sz="16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endParaRPr lang="en-IN" sz="16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1600" b="0" strike="noStrike" spc="-12">
                <a:solidFill>
                  <a:srgbClr val="595959"/>
                </a:solidFill>
                <a:latin typeface="Lato"/>
                <a:ea typeface="DejaVu Sans"/>
              </a:rPr>
              <a:t>*not for Blind</a:t>
            </a:r>
            <a:endParaRPr lang="en-IN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C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800640" y="644760"/>
            <a:ext cx="3306960" cy="8661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3000" b="1" strike="noStrike" spc="-1">
                <a:solidFill>
                  <a:srgbClr val="1A1A1A"/>
                </a:solidFill>
                <a:latin typeface="Arial"/>
              </a:rPr>
              <a:t>Challenges</a:t>
            </a:r>
            <a:r>
              <a:rPr lang="en-US" sz="3000" b="1" strike="noStrike" spc="-151">
                <a:solidFill>
                  <a:srgbClr val="1A1A1A"/>
                </a:solidFill>
                <a:latin typeface="Arial"/>
              </a:rPr>
              <a:t> </a:t>
            </a:r>
            <a:r>
              <a:rPr lang="en-US" sz="3000" b="1" strike="noStrike" spc="-1">
                <a:solidFill>
                  <a:srgbClr val="1A1A1A"/>
                </a:solidFill>
                <a:latin typeface="Arial"/>
              </a:rPr>
              <a:t>Faced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/>
          </p:nvPr>
        </p:nvSpPr>
        <p:spPr>
          <a:xfrm>
            <a:off x="800640" y="1428480"/>
            <a:ext cx="7536960" cy="31323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469440" indent="-457200">
              <a:lnSpc>
                <a:spcPct val="114000"/>
              </a:lnSpc>
              <a:spcBef>
                <a:spcPts val="99"/>
              </a:spcBef>
              <a:buClr>
                <a:srgbClr val="000000"/>
              </a:buClr>
              <a:buFont typeface="AoyagiKouzanFontT"/>
              <a:buChar char="➢"/>
              <a:tabLst>
                <a:tab pos="469440" algn="l"/>
                <a:tab pos="469800" algn="l"/>
              </a:tabLst>
            </a:pPr>
            <a:r>
              <a:rPr lang="en-US" sz="1800" b="0" strike="noStrike" spc="-21">
                <a:solidFill>
                  <a:srgbClr val="000000"/>
                </a:solidFill>
                <a:latin typeface="Lato"/>
              </a:rPr>
              <a:t>     We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couldn’t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7">
                <a:solidFill>
                  <a:srgbClr val="000000"/>
                </a:solidFill>
                <a:latin typeface="Lato"/>
              </a:rPr>
              <a:t>find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a</a:t>
            </a:r>
            <a:r>
              <a:rPr lang="en-US" sz="1800" b="0" strike="noStrike" spc="-111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dataset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with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raw</a:t>
            </a:r>
            <a:r>
              <a:rPr lang="en-US" sz="1800" b="0" strike="noStrike" spc="-111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images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26">
                <a:solidFill>
                  <a:srgbClr val="000000"/>
                </a:solidFill>
                <a:latin typeface="Lato"/>
              </a:rPr>
              <a:t>of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all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the</a:t>
            </a:r>
            <a:r>
              <a:rPr lang="en-US" sz="1800" b="0" strike="noStrike" spc="-111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asl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characters</a:t>
            </a:r>
            <a:r>
              <a:rPr lang="en-US" sz="1800" b="0" strike="noStrike" spc="191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2">
                <a:solidFill>
                  <a:srgbClr val="000000"/>
                </a:solidFill>
                <a:latin typeface="Lato"/>
              </a:rPr>
              <a:t>so  </a:t>
            </a:r>
            <a:r>
              <a:rPr lang="en-US" sz="1800" b="0" strike="noStrike" spc="-26">
                <a:solidFill>
                  <a:srgbClr val="000000"/>
                </a:solidFill>
                <a:latin typeface="Lato"/>
              </a:rPr>
              <a:t>we</a:t>
            </a:r>
            <a:r>
              <a:rPr lang="en-US" sz="1800" b="0" strike="noStrike" spc="-120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made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our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21">
                <a:solidFill>
                  <a:srgbClr val="000000"/>
                </a:solidFill>
                <a:latin typeface="Lato"/>
              </a:rPr>
              <a:t>own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dataset.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  <a:buNone/>
              <a:tabLst>
                <a:tab pos="469440" algn="l"/>
                <a:tab pos="469800" algn="l"/>
              </a:tabLst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  <a:buNone/>
              <a:tabLst>
                <a:tab pos="469440" algn="l"/>
                <a:tab pos="469800" algn="l"/>
              </a:tabLst>
            </a:pPr>
            <a:endParaRPr lang="en-IN" sz="1800" b="0" strike="noStrike" spc="-1">
              <a:latin typeface="Arial"/>
            </a:endParaRPr>
          </a:p>
          <a:p>
            <a:pPr marL="469440" indent="-457200" algn="just">
              <a:lnSpc>
                <a:spcPct val="114000"/>
              </a:lnSpc>
              <a:buClr>
                <a:srgbClr val="000000"/>
              </a:buClr>
              <a:buFont typeface="AoyagiKouzanFontT"/>
              <a:buChar char="➢"/>
              <a:tabLst>
                <a:tab pos="4698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    Issues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were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2">
                <a:solidFill>
                  <a:srgbClr val="000000"/>
                </a:solidFill>
                <a:latin typeface="Lato"/>
              </a:rPr>
              <a:t>faced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relating</a:t>
            </a:r>
            <a:r>
              <a:rPr lang="en-US" sz="1800" b="0" strike="noStrike" spc="-111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to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the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accuracy</a:t>
            </a:r>
            <a:r>
              <a:rPr lang="en-US" sz="1800" b="0" strike="noStrike" spc="-111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26">
                <a:solidFill>
                  <a:srgbClr val="000000"/>
                </a:solidFill>
                <a:latin typeface="Lato"/>
              </a:rPr>
              <a:t>of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the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model</a:t>
            </a:r>
            <a:r>
              <a:rPr lang="en-US" sz="1800" b="0" strike="noStrike" spc="-111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26">
                <a:solidFill>
                  <a:srgbClr val="000000"/>
                </a:solidFill>
                <a:latin typeface="Lato"/>
              </a:rPr>
              <a:t>we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trained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in  earlier</a:t>
            </a:r>
            <a:r>
              <a:rPr lang="en-US" sz="1800" b="0" strike="noStrike" spc="-111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7">
                <a:solidFill>
                  <a:srgbClr val="000000"/>
                </a:solidFill>
                <a:latin typeface="Lato"/>
              </a:rPr>
              <a:t>phases</a:t>
            </a:r>
            <a:r>
              <a:rPr lang="en-US" sz="1800" b="0" strike="noStrike" spc="-106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2">
                <a:solidFill>
                  <a:srgbClr val="000000"/>
                </a:solidFill>
                <a:latin typeface="Lato"/>
              </a:rPr>
              <a:t>which</a:t>
            </a:r>
            <a:r>
              <a:rPr lang="en-US" sz="1800" b="0" strike="noStrike" spc="-106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26">
                <a:solidFill>
                  <a:srgbClr val="000000"/>
                </a:solidFill>
                <a:latin typeface="Lato"/>
              </a:rPr>
              <a:t>we</a:t>
            </a:r>
            <a:r>
              <a:rPr lang="en-US" sz="1800" b="0" strike="noStrike" spc="-111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eventually</a:t>
            </a:r>
            <a:r>
              <a:rPr lang="en-US" sz="1800" b="0" strike="noStrike" spc="-106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improved</a:t>
            </a:r>
            <a:r>
              <a:rPr lang="en-US" sz="1800" b="0" strike="noStrike" spc="-106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7">
                <a:solidFill>
                  <a:srgbClr val="000000"/>
                </a:solidFill>
                <a:latin typeface="Lato"/>
              </a:rPr>
              <a:t>by</a:t>
            </a:r>
            <a:r>
              <a:rPr lang="en-US" sz="1800" b="0" strike="noStrike" spc="-111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increasing</a:t>
            </a:r>
            <a:r>
              <a:rPr lang="en-US" sz="1800" b="0" strike="noStrike" spc="-106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the</a:t>
            </a:r>
            <a:r>
              <a:rPr lang="en-US" sz="1800" b="0" strike="noStrike" spc="-106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input  image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size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and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also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7">
                <a:solidFill>
                  <a:srgbClr val="000000"/>
                </a:solidFill>
                <a:latin typeface="Lato"/>
              </a:rPr>
              <a:t>by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improving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the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dataset.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EDCE6"/>
            </a:gs>
            <a:gs pos="100000">
              <a:srgbClr val="81ACA6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object 2"/>
          <p:cNvSpPr/>
          <p:nvPr/>
        </p:nvSpPr>
        <p:spPr>
          <a:xfrm>
            <a:off x="3017880" y="2771280"/>
            <a:ext cx="116280" cy="114840"/>
          </a:xfrm>
          <a:custGeom>
            <a:avLst/>
            <a:gdLst/>
            <a:ahLst/>
            <a:cxnLst/>
            <a:rect l="l" t="t" r="r" b="b"/>
            <a:pathLst>
              <a:path w="121919" h="120650">
                <a:moveTo>
                  <a:pt x="121424" y="52070"/>
                </a:moveTo>
                <a:lnTo>
                  <a:pt x="68897" y="52070"/>
                </a:lnTo>
                <a:lnTo>
                  <a:pt x="68897" y="0"/>
                </a:lnTo>
                <a:lnTo>
                  <a:pt x="52527" y="0"/>
                </a:lnTo>
                <a:lnTo>
                  <a:pt x="52527" y="52070"/>
                </a:lnTo>
                <a:lnTo>
                  <a:pt x="0" y="52070"/>
                </a:lnTo>
                <a:lnTo>
                  <a:pt x="0" y="68580"/>
                </a:lnTo>
                <a:lnTo>
                  <a:pt x="52527" y="68580"/>
                </a:lnTo>
                <a:lnTo>
                  <a:pt x="52527" y="120650"/>
                </a:lnTo>
                <a:lnTo>
                  <a:pt x="68897" y="120650"/>
                </a:lnTo>
                <a:lnTo>
                  <a:pt x="68897" y="68580"/>
                </a:lnTo>
                <a:lnTo>
                  <a:pt x="121424" y="68580"/>
                </a:lnTo>
                <a:lnTo>
                  <a:pt x="121424" y="52070"/>
                </a:lnTo>
                <a:close/>
              </a:path>
            </a:pathLst>
          </a:custGeom>
          <a:solidFill>
            <a:srgbClr val="2F7BF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object 3"/>
          <p:cNvSpPr/>
          <p:nvPr/>
        </p:nvSpPr>
        <p:spPr>
          <a:xfrm>
            <a:off x="6436080" y="1958760"/>
            <a:ext cx="2515680" cy="2356200"/>
          </a:xfrm>
          <a:custGeom>
            <a:avLst/>
            <a:gdLst/>
            <a:ahLst/>
            <a:cxnLst/>
            <a:rect l="l" t="t" r="r" b="b"/>
            <a:pathLst>
              <a:path w="2521584" h="2028825">
                <a:moveTo>
                  <a:pt x="2161220" y="2028405"/>
                </a:moveTo>
                <a:lnTo>
                  <a:pt x="0" y="2028405"/>
                </a:lnTo>
                <a:lnTo>
                  <a:pt x="0" y="360344"/>
                </a:lnTo>
                <a:lnTo>
                  <a:pt x="3289" y="311450"/>
                </a:lnTo>
                <a:lnTo>
                  <a:pt x="12871" y="264556"/>
                </a:lnTo>
                <a:lnTo>
                  <a:pt x="28316" y="220091"/>
                </a:lnTo>
                <a:lnTo>
                  <a:pt x="49195" y="178483"/>
                </a:lnTo>
                <a:lnTo>
                  <a:pt x="75078" y="140162"/>
                </a:lnTo>
                <a:lnTo>
                  <a:pt x="105537" y="105558"/>
                </a:lnTo>
                <a:lnTo>
                  <a:pt x="140141" y="75100"/>
                </a:lnTo>
                <a:lnTo>
                  <a:pt x="178462" y="49217"/>
                </a:lnTo>
                <a:lnTo>
                  <a:pt x="220070" y="28338"/>
                </a:lnTo>
                <a:lnTo>
                  <a:pt x="264536" y="12893"/>
                </a:lnTo>
                <a:lnTo>
                  <a:pt x="311430" y="3311"/>
                </a:lnTo>
                <a:lnTo>
                  <a:pt x="360324" y="22"/>
                </a:lnTo>
                <a:lnTo>
                  <a:pt x="2521544" y="0"/>
                </a:lnTo>
                <a:lnTo>
                  <a:pt x="2521544" y="1668081"/>
                </a:lnTo>
                <a:lnTo>
                  <a:pt x="2518421" y="1715448"/>
                </a:lnTo>
                <a:lnTo>
                  <a:pt x="2509203" y="1761601"/>
                </a:lnTo>
                <a:lnTo>
                  <a:pt x="2494123" y="1805981"/>
                </a:lnTo>
                <a:lnTo>
                  <a:pt x="2473411" y="1848027"/>
                </a:lnTo>
                <a:lnTo>
                  <a:pt x="2447300" y="1887180"/>
                </a:lnTo>
                <a:lnTo>
                  <a:pt x="2416020" y="1922881"/>
                </a:lnTo>
                <a:lnTo>
                  <a:pt x="2380319" y="1954161"/>
                </a:lnTo>
                <a:lnTo>
                  <a:pt x="2341166" y="1980272"/>
                </a:lnTo>
                <a:lnTo>
                  <a:pt x="2299120" y="2000984"/>
                </a:lnTo>
                <a:lnTo>
                  <a:pt x="2254740" y="2016064"/>
                </a:lnTo>
                <a:lnTo>
                  <a:pt x="2208587" y="2025282"/>
                </a:lnTo>
                <a:lnTo>
                  <a:pt x="2161220" y="2028405"/>
                </a:lnTo>
                <a:close/>
              </a:path>
              <a:path w="2521584" h="2028825">
                <a:moveTo>
                  <a:pt x="24" y="2028430"/>
                </a:moveTo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" name="object 4"/>
          <p:cNvSpPr/>
          <p:nvPr/>
        </p:nvSpPr>
        <p:spPr>
          <a:xfrm>
            <a:off x="6828840" y="2164680"/>
            <a:ext cx="1644120" cy="193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3000" b="1" strike="noStrike" spc="-7">
                <a:solidFill>
                  <a:srgbClr val="FFFFFF"/>
                </a:solidFill>
                <a:latin typeface="Roboto"/>
                <a:ea typeface="DejaVu Sans"/>
              </a:rPr>
              <a:t>Layer</a:t>
            </a:r>
            <a:r>
              <a:rPr lang="en-US" sz="3000" b="1" strike="noStrike" spc="-26">
                <a:solidFill>
                  <a:srgbClr val="FFFFFF"/>
                </a:solidFill>
                <a:latin typeface="Roboto"/>
                <a:ea typeface="DejaVu Sans"/>
              </a:rPr>
              <a:t> </a:t>
            </a:r>
            <a:r>
              <a:rPr lang="en-US" sz="3000" b="1" strike="noStrike" spc="-1">
                <a:solidFill>
                  <a:srgbClr val="FFFFFF"/>
                </a:solidFill>
                <a:latin typeface="Roboto"/>
                <a:ea typeface="DejaVu Sans"/>
              </a:rPr>
              <a:t>2</a:t>
            </a:r>
            <a:endParaRPr lang="en-IN" sz="3000" b="0" strike="noStrike" spc="-1"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1664"/>
              </a:spcBef>
              <a:buNone/>
            </a:pPr>
            <a:r>
              <a:rPr lang="en-US" sz="1800" b="0" strike="noStrike" spc="-7">
                <a:solidFill>
                  <a:srgbClr val="FFFFFF"/>
                </a:solidFill>
                <a:latin typeface="RobotoRegular"/>
                <a:ea typeface="DejaVu Sans"/>
              </a:rPr>
              <a:t>Classify  between</a:t>
            </a:r>
            <a:r>
              <a:rPr lang="en-US" sz="1800" b="0" strike="noStrike" spc="-92">
                <a:solidFill>
                  <a:srgbClr val="FFFFFF"/>
                </a:solidFill>
                <a:latin typeface="RobotoRegular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FFFFFF"/>
                </a:solidFill>
                <a:latin typeface="RobotoRegular"/>
                <a:ea typeface="DejaVu Sans"/>
              </a:rPr>
              <a:t>Similar  Symbols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00" name="object 5"/>
          <p:cNvSpPr/>
          <p:nvPr/>
        </p:nvSpPr>
        <p:spPr>
          <a:xfrm>
            <a:off x="2700000" y="1980000"/>
            <a:ext cx="2510280" cy="2356200"/>
          </a:xfrm>
          <a:custGeom>
            <a:avLst/>
            <a:gdLst/>
            <a:ahLst/>
            <a:cxnLst/>
            <a:rect l="l" t="t" r="r" b="b"/>
            <a:pathLst>
              <a:path w="2515870" h="2028825">
                <a:moveTo>
                  <a:pt x="0" y="22"/>
                </a:moveTo>
              </a:path>
              <a:path w="2515870" h="2028825">
                <a:moveTo>
                  <a:pt x="2515720" y="2028585"/>
                </a:moveTo>
                <a:lnTo>
                  <a:pt x="360349" y="2028560"/>
                </a:lnTo>
                <a:lnTo>
                  <a:pt x="311450" y="2025271"/>
                </a:lnTo>
                <a:lnTo>
                  <a:pt x="264550" y="2015689"/>
                </a:lnTo>
                <a:lnTo>
                  <a:pt x="220081" y="2000244"/>
                </a:lnTo>
                <a:lnTo>
                  <a:pt x="178470" y="1979364"/>
                </a:lnTo>
                <a:lnTo>
                  <a:pt x="140146" y="1953480"/>
                </a:lnTo>
                <a:lnTo>
                  <a:pt x="105540" y="1923020"/>
                </a:lnTo>
                <a:lnTo>
                  <a:pt x="75080" y="1888414"/>
                </a:lnTo>
                <a:lnTo>
                  <a:pt x="49196" y="1850090"/>
                </a:lnTo>
                <a:lnTo>
                  <a:pt x="28316" y="1808479"/>
                </a:lnTo>
                <a:lnTo>
                  <a:pt x="12871" y="1764009"/>
                </a:lnTo>
                <a:lnTo>
                  <a:pt x="3289" y="1717110"/>
                </a:lnTo>
                <a:lnTo>
                  <a:pt x="0" y="1668211"/>
                </a:lnTo>
                <a:lnTo>
                  <a:pt x="0" y="22"/>
                </a:lnTo>
                <a:lnTo>
                  <a:pt x="2155370" y="22"/>
                </a:lnTo>
                <a:lnTo>
                  <a:pt x="2202737" y="3147"/>
                </a:lnTo>
                <a:lnTo>
                  <a:pt x="2248890" y="12368"/>
                </a:lnTo>
                <a:lnTo>
                  <a:pt x="2293270" y="27452"/>
                </a:lnTo>
                <a:lnTo>
                  <a:pt x="2335316" y="48168"/>
                </a:lnTo>
                <a:lnTo>
                  <a:pt x="2374469" y="74283"/>
                </a:lnTo>
                <a:lnTo>
                  <a:pt x="2410170" y="105567"/>
                </a:lnTo>
                <a:lnTo>
                  <a:pt x="2441452" y="141269"/>
                </a:lnTo>
                <a:lnTo>
                  <a:pt x="2467568" y="180424"/>
                </a:lnTo>
                <a:lnTo>
                  <a:pt x="2488285" y="222472"/>
                </a:lnTo>
                <a:lnTo>
                  <a:pt x="2503371" y="266853"/>
                </a:lnTo>
                <a:lnTo>
                  <a:pt x="2512594" y="313006"/>
                </a:lnTo>
                <a:lnTo>
                  <a:pt x="2515720" y="360371"/>
                </a:lnTo>
                <a:lnTo>
                  <a:pt x="2515720" y="2028585"/>
                </a:lnTo>
                <a:close/>
              </a:path>
            </a:pathLst>
          </a:custGeom>
          <a:solidFill>
            <a:srgbClr val="FF4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2780280" y="2340000"/>
            <a:ext cx="1714680" cy="92124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3000" b="1" strike="noStrike" spc="-7">
                <a:solidFill>
                  <a:srgbClr val="FFFFFF"/>
                </a:solidFill>
                <a:latin typeface="Roboto"/>
              </a:rPr>
              <a:t>Layer</a:t>
            </a:r>
            <a:r>
              <a:rPr lang="en-US" sz="3000" b="1" strike="noStrike" spc="-92">
                <a:solidFill>
                  <a:srgbClr val="FFFFFF"/>
                </a:solidFill>
                <a:latin typeface="Roboto"/>
              </a:rPr>
              <a:t> </a:t>
            </a:r>
            <a:r>
              <a:rPr lang="en-US" sz="3000" b="1" strike="noStrike" spc="-1">
                <a:solidFill>
                  <a:srgbClr val="FFFFFF"/>
                </a:solidFill>
                <a:latin typeface="Roboto"/>
              </a:rPr>
              <a:t>1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502" name="object 7"/>
          <p:cNvSpPr/>
          <p:nvPr/>
        </p:nvSpPr>
        <p:spPr>
          <a:xfrm>
            <a:off x="2780280" y="2947320"/>
            <a:ext cx="1197000" cy="128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r>
              <a:rPr lang="en-US" sz="1800" b="0" strike="noStrike" spc="-7">
                <a:solidFill>
                  <a:srgbClr val="FFFFFF"/>
                </a:solidFill>
                <a:latin typeface="RobotoRegular"/>
                <a:ea typeface="DejaVu Sans"/>
              </a:rPr>
              <a:t>Classify  between</a:t>
            </a:r>
            <a:r>
              <a:rPr lang="en-US" sz="1800" b="0" strike="noStrike" spc="-92">
                <a:solidFill>
                  <a:srgbClr val="FFFFFF"/>
                </a:solidFill>
                <a:latin typeface="RobotoRegular"/>
                <a:ea typeface="DejaVu Sans"/>
              </a:rPr>
              <a:t> </a:t>
            </a:r>
            <a:endParaRPr lang="en-IN" sz="1800" b="0" strike="noStrike" spc="-1"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r>
              <a:rPr lang="en-US" sz="1800" b="0" strike="noStrike" spc="-92">
                <a:solidFill>
                  <a:srgbClr val="FFFFFF"/>
                </a:solidFill>
                <a:latin typeface="RobotoRegular"/>
                <a:ea typeface="DejaVu Sans"/>
              </a:rPr>
              <a:t>20</a:t>
            </a:r>
            <a:endParaRPr lang="en-IN" sz="1800" b="0" strike="noStrike" spc="-1"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r>
              <a:rPr lang="en-US" sz="1800" b="0" strike="noStrike" spc="-7">
                <a:solidFill>
                  <a:srgbClr val="FFFFFF"/>
                </a:solidFill>
                <a:latin typeface="RobotoRegular"/>
                <a:ea typeface="DejaVu Sans"/>
              </a:rPr>
              <a:t>Symbols</a:t>
            </a:r>
            <a:endParaRPr lang="en-IN" sz="1800" b="0" strike="noStrike" spc="-1">
              <a:latin typeface="Arial"/>
            </a:endParaRPr>
          </a:p>
        </p:txBody>
      </p:sp>
      <p:grpSp>
        <p:nvGrpSpPr>
          <p:cNvPr id="503" name="object 8"/>
          <p:cNvGrpSpPr/>
          <p:nvPr/>
        </p:nvGrpSpPr>
        <p:grpSpPr>
          <a:xfrm>
            <a:off x="1867320" y="2857680"/>
            <a:ext cx="725760" cy="537840"/>
            <a:chOff x="1867320" y="2857680"/>
            <a:chExt cx="725760" cy="537840"/>
          </a:xfrm>
        </p:grpSpPr>
        <p:sp>
          <p:nvSpPr>
            <p:cNvPr id="504" name="object 9"/>
            <p:cNvSpPr/>
            <p:nvPr/>
          </p:nvSpPr>
          <p:spPr>
            <a:xfrm>
              <a:off x="1870560" y="2857680"/>
              <a:ext cx="722520" cy="537840"/>
            </a:xfrm>
            <a:custGeom>
              <a:avLst/>
              <a:gdLst/>
              <a:ahLst/>
              <a:cxnLst/>
              <a:rect l="l" t="t" r="r" b="b"/>
              <a:pathLst>
                <a:path w="728344" h="543560">
                  <a:moveTo>
                    <a:pt x="363856" y="543548"/>
                  </a:moveTo>
                  <a:lnTo>
                    <a:pt x="310088" y="540602"/>
                  </a:lnTo>
                  <a:lnTo>
                    <a:pt x="258770" y="532042"/>
                  </a:lnTo>
                  <a:lnTo>
                    <a:pt x="210464" y="518289"/>
                  </a:lnTo>
                  <a:lnTo>
                    <a:pt x="165733" y="499765"/>
                  </a:lnTo>
                  <a:lnTo>
                    <a:pt x="125140" y="476888"/>
                  </a:lnTo>
                  <a:lnTo>
                    <a:pt x="89248" y="450079"/>
                  </a:lnTo>
                  <a:lnTo>
                    <a:pt x="58619" y="419759"/>
                  </a:lnTo>
                  <a:lnTo>
                    <a:pt x="33817" y="386348"/>
                  </a:lnTo>
                  <a:lnTo>
                    <a:pt x="15405" y="350267"/>
                  </a:lnTo>
                  <a:lnTo>
                    <a:pt x="3945" y="311935"/>
                  </a:lnTo>
                  <a:lnTo>
                    <a:pt x="0" y="271774"/>
                  </a:lnTo>
                  <a:lnTo>
                    <a:pt x="3945" y="231612"/>
                  </a:lnTo>
                  <a:lnTo>
                    <a:pt x="15405" y="193281"/>
                  </a:lnTo>
                  <a:lnTo>
                    <a:pt x="33817" y="157199"/>
                  </a:lnTo>
                  <a:lnTo>
                    <a:pt x="58619" y="123789"/>
                  </a:lnTo>
                  <a:lnTo>
                    <a:pt x="89248" y="93469"/>
                  </a:lnTo>
                  <a:lnTo>
                    <a:pt x="125140" y="66660"/>
                  </a:lnTo>
                  <a:lnTo>
                    <a:pt x="165733" y="43783"/>
                  </a:lnTo>
                  <a:lnTo>
                    <a:pt x="210464" y="25258"/>
                  </a:lnTo>
                  <a:lnTo>
                    <a:pt x="258770" y="11506"/>
                  </a:lnTo>
                  <a:lnTo>
                    <a:pt x="310088" y="2946"/>
                  </a:lnTo>
                  <a:lnTo>
                    <a:pt x="363856" y="0"/>
                  </a:lnTo>
                  <a:lnTo>
                    <a:pt x="417624" y="2946"/>
                  </a:lnTo>
                  <a:lnTo>
                    <a:pt x="468943" y="11506"/>
                  </a:lnTo>
                  <a:lnTo>
                    <a:pt x="517250" y="25258"/>
                  </a:lnTo>
                  <a:lnTo>
                    <a:pt x="561981" y="43783"/>
                  </a:lnTo>
                  <a:lnTo>
                    <a:pt x="602575" y="66660"/>
                  </a:lnTo>
                  <a:lnTo>
                    <a:pt x="638468" y="93469"/>
                  </a:lnTo>
                  <a:lnTo>
                    <a:pt x="669097" y="123789"/>
                  </a:lnTo>
                  <a:lnTo>
                    <a:pt x="693899" y="157199"/>
                  </a:lnTo>
                  <a:lnTo>
                    <a:pt x="712312" y="193281"/>
                  </a:lnTo>
                  <a:lnTo>
                    <a:pt x="723773" y="231612"/>
                  </a:lnTo>
                  <a:lnTo>
                    <a:pt x="727718" y="271774"/>
                  </a:lnTo>
                  <a:lnTo>
                    <a:pt x="723773" y="311935"/>
                  </a:lnTo>
                  <a:lnTo>
                    <a:pt x="712312" y="350267"/>
                  </a:lnTo>
                  <a:lnTo>
                    <a:pt x="693899" y="386348"/>
                  </a:lnTo>
                  <a:lnTo>
                    <a:pt x="669097" y="419759"/>
                  </a:lnTo>
                  <a:lnTo>
                    <a:pt x="638468" y="450079"/>
                  </a:lnTo>
                  <a:lnTo>
                    <a:pt x="602575" y="476888"/>
                  </a:lnTo>
                  <a:lnTo>
                    <a:pt x="561981" y="499765"/>
                  </a:lnTo>
                  <a:lnTo>
                    <a:pt x="517250" y="518289"/>
                  </a:lnTo>
                  <a:lnTo>
                    <a:pt x="468943" y="532042"/>
                  </a:lnTo>
                  <a:lnTo>
                    <a:pt x="417624" y="540602"/>
                  </a:lnTo>
                  <a:lnTo>
                    <a:pt x="363856" y="54354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object 10"/>
            <p:cNvSpPr/>
            <p:nvPr/>
          </p:nvSpPr>
          <p:spPr>
            <a:xfrm>
              <a:off x="1867320" y="3043800"/>
              <a:ext cx="546840" cy="165600"/>
            </a:xfrm>
            <a:custGeom>
              <a:avLst/>
              <a:gdLst/>
              <a:ahLst/>
              <a:cxnLst/>
              <a:rect l="l" t="t" r="r" b="b"/>
              <a:pathLst>
                <a:path w="552450" h="171450">
                  <a:moveTo>
                    <a:pt x="437961" y="170824"/>
                  </a:moveTo>
                  <a:lnTo>
                    <a:pt x="437961" y="112749"/>
                  </a:lnTo>
                  <a:lnTo>
                    <a:pt x="0" y="112749"/>
                  </a:lnTo>
                  <a:lnTo>
                    <a:pt x="0" y="58049"/>
                  </a:lnTo>
                  <a:lnTo>
                    <a:pt x="437961" y="58049"/>
                  </a:lnTo>
                  <a:lnTo>
                    <a:pt x="437961" y="0"/>
                  </a:lnTo>
                  <a:lnTo>
                    <a:pt x="552368" y="85399"/>
                  </a:lnTo>
                  <a:lnTo>
                    <a:pt x="437961" y="170824"/>
                  </a:lnTo>
                  <a:close/>
                </a:path>
              </a:pathLst>
            </a:custGeom>
            <a:solidFill>
              <a:srgbClr val="0D5DD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06" name="object 11"/>
          <p:cNvGrpSpPr/>
          <p:nvPr/>
        </p:nvGrpSpPr>
        <p:grpSpPr>
          <a:xfrm>
            <a:off x="5400000" y="2751840"/>
            <a:ext cx="962640" cy="651600"/>
            <a:chOff x="5400000" y="2751840"/>
            <a:chExt cx="962640" cy="651600"/>
          </a:xfrm>
        </p:grpSpPr>
        <p:sp>
          <p:nvSpPr>
            <p:cNvPr id="507" name="object 12"/>
            <p:cNvSpPr/>
            <p:nvPr/>
          </p:nvSpPr>
          <p:spPr>
            <a:xfrm>
              <a:off x="5404320" y="2751840"/>
              <a:ext cx="958320" cy="651600"/>
            </a:xfrm>
            <a:custGeom>
              <a:avLst/>
              <a:gdLst/>
              <a:ahLst/>
              <a:cxnLst/>
              <a:rect l="l" t="t" r="r" b="b"/>
              <a:pathLst>
                <a:path w="963928" h="657225">
                  <a:moveTo>
                    <a:pt x="481949" y="657023"/>
                  </a:moveTo>
                  <a:lnTo>
                    <a:pt x="425743" y="654813"/>
                  </a:lnTo>
                  <a:lnTo>
                    <a:pt x="371442" y="648347"/>
                  </a:lnTo>
                  <a:lnTo>
                    <a:pt x="319406" y="637872"/>
                  </a:lnTo>
                  <a:lnTo>
                    <a:pt x="269999" y="623634"/>
                  </a:lnTo>
                  <a:lnTo>
                    <a:pt x="223581" y="605880"/>
                  </a:lnTo>
                  <a:lnTo>
                    <a:pt x="180513" y="584855"/>
                  </a:lnTo>
                  <a:lnTo>
                    <a:pt x="141159" y="560808"/>
                  </a:lnTo>
                  <a:lnTo>
                    <a:pt x="105878" y="533983"/>
                  </a:lnTo>
                  <a:lnTo>
                    <a:pt x="75033" y="504628"/>
                  </a:lnTo>
                  <a:lnTo>
                    <a:pt x="48985" y="472989"/>
                  </a:lnTo>
                  <a:lnTo>
                    <a:pt x="28096" y="439313"/>
                  </a:lnTo>
                  <a:lnTo>
                    <a:pt x="12728" y="403846"/>
                  </a:lnTo>
                  <a:lnTo>
                    <a:pt x="3242" y="366834"/>
                  </a:lnTo>
                  <a:lnTo>
                    <a:pt x="0" y="328524"/>
                  </a:lnTo>
                  <a:lnTo>
                    <a:pt x="3242" y="290209"/>
                  </a:lnTo>
                  <a:lnTo>
                    <a:pt x="12728" y="253193"/>
                  </a:lnTo>
                  <a:lnTo>
                    <a:pt x="28096" y="217722"/>
                  </a:lnTo>
                  <a:lnTo>
                    <a:pt x="48985" y="184043"/>
                  </a:lnTo>
                  <a:lnTo>
                    <a:pt x="75033" y="152401"/>
                  </a:lnTo>
                  <a:lnTo>
                    <a:pt x="105878" y="123044"/>
                  </a:lnTo>
                  <a:lnTo>
                    <a:pt x="141159" y="96218"/>
                  </a:lnTo>
                  <a:lnTo>
                    <a:pt x="180513" y="72169"/>
                  </a:lnTo>
                  <a:lnTo>
                    <a:pt x="223581" y="51144"/>
                  </a:lnTo>
                  <a:lnTo>
                    <a:pt x="269999" y="33389"/>
                  </a:lnTo>
                  <a:lnTo>
                    <a:pt x="319406" y="19151"/>
                  </a:lnTo>
                  <a:lnTo>
                    <a:pt x="371442" y="8676"/>
                  </a:lnTo>
                  <a:lnTo>
                    <a:pt x="425743" y="2210"/>
                  </a:lnTo>
                  <a:lnTo>
                    <a:pt x="481949" y="0"/>
                  </a:lnTo>
                  <a:lnTo>
                    <a:pt x="538149" y="2210"/>
                  </a:lnTo>
                  <a:lnTo>
                    <a:pt x="592446" y="8676"/>
                  </a:lnTo>
                  <a:lnTo>
                    <a:pt x="644478" y="19151"/>
                  </a:lnTo>
                  <a:lnTo>
                    <a:pt x="693882" y="33389"/>
                  </a:lnTo>
                  <a:lnTo>
                    <a:pt x="740298" y="51144"/>
                  </a:lnTo>
                  <a:lnTo>
                    <a:pt x="783363" y="72169"/>
                  </a:lnTo>
                  <a:lnTo>
                    <a:pt x="822717" y="96218"/>
                  </a:lnTo>
                  <a:lnTo>
                    <a:pt x="857996" y="123044"/>
                  </a:lnTo>
                  <a:lnTo>
                    <a:pt x="888840" y="152401"/>
                  </a:lnTo>
                  <a:lnTo>
                    <a:pt x="914888" y="184043"/>
                  </a:lnTo>
                  <a:lnTo>
                    <a:pt x="935776" y="217722"/>
                  </a:lnTo>
                  <a:lnTo>
                    <a:pt x="951144" y="253193"/>
                  </a:lnTo>
                  <a:lnTo>
                    <a:pt x="960630" y="290209"/>
                  </a:lnTo>
                  <a:lnTo>
                    <a:pt x="963873" y="328524"/>
                  </a:lnTo>
                  <a:lnTo>
                    <a:pt x="960630" y="366834"/>
                  </a:lnTo>
                  <a:lnTo>
                    <a:pt x="951144" y="403846"/>
                  </a:lnTo>
                  <a:lnTo>
                    <a:pt x="935776" y="439313"/>
                  </a:lnTo>
                  <a:lnTo>
                    <a:pt x="914888" y="472989"/>
                  </a:lnTo>
                  <a:lnTo>
                    <a:pt x="888840" y="504628"/>
                  </a:lnTo>
                  <a:lnTo>
                    <a:pt x="857996" y="533983"/>
                  </a:lnTo>
                  <a:lnTo>
                    <a:pt x="822717" y="560808"/>
                  </a:lnTo>
                  <a:lnTo>
                    <a:pt x="783363" y="584855"/>
                  </a:lnTo>
                  <a:lnTo>
                    <a:pt x="740298" y="605880"/>
                  </a:lnTo>
                  <a:lnTo>
                    <a:pt x="693882" y="623634"/>
                  </a:lnTo>
                  <a:lnTo>
                    <a:pt x="644478" y="637872"/>
                  </a:lnTo>
                  <a:lnTo>
                    <a:pt x="592446" y="648347"/>
                  </a:lnTo>
                  <a:lnTo>
                    <a:pt x="538149" y="654813"/>
                  </a:lnTo>
                  <a:lnTo>
                    <a:pt x="481949" y="65702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object 13"/>
            <p:cNvSpPr/>
            <p:nvPr/>
          </p:nvSpPr>
          <p:spPr>
            <a:xfrm>
              <a:off x="5400000" y="2976840"/>
              <a:ext cx="726480" cy="201240"/>
            </a:xfrm>
            <a:custGeom>
              <a:avLst/>
              <a:gdLst/>
              <a:ahLst/>
              <a:cxnLst/>
              <a:rect l="l" t="t" r="r" b="b"/>
              <a:pathLst>
                <a:path w="732154" h="207010">
                  <a:moveTo>
                    <a:pt x="593323" y="206499"/>
                  </a:moveTo>
                  <a:lnTo>
                    <a:pt x="593323" y="136299"/>
                  </a:lnTo>
                  <a:lnTo>
                    <a:pt x="0" y="136299"/>
                  </a:lnTo>
                  <a:lnTo>
                    <a:pt x="0" y="70199"/>
                  </a:lnTo>
                  <a:lnTo>
                    <a:pt x="593323" y="70199"/>
                  </a:lnTo>
                  <a:lnTo>
                    <a:pt x="593323" y="0"/>
                  </a:lnTo>
                  <a:lnTo>
                    <a:pt x="731623" y="103249"/>
                  </a:lnTo>
                  <a:lnTo>
                    <a:pt x="593323" y="206499"/>
                  </a:lnTo>
                  <a:close/>
                </a:path>
              </a:pathLst>
            </a:custGeom>
            <a:solidFill>
              <a:srgbClr val="0D5DD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509" name="Picture 15"/>
          <p:cNvPicPr/>
          <p:nvPr/>
        </p:nvPicPr>
        <p:blipFill>
          <a:blip r:embed="rId2"/>
          <a:stretch/>
        </p:blipFill>
        <p:spPr>
          <a:xfrm>
            <a:off x="48960" y="1973520"/>
            <a:ext cx="1735560" cy="1735560"/>
          </a:xfrm>
          <a:prstGeom prst="rect">
            <a:avLst/>
          </a:prstGeom>
          <a:ln w="0">
            <a:noFill/>
          </a:ln>
        </p:spPr>
      </p:pic>
      <p:sp>
        <p:nvSpPr>
          <p:cNvPr id="510" name="PlaceHolder 3"/>
          <p:cNvSpPr/>
          <p:nvPr/>
        </p:nvSpPr>
        <p:spPr>
          <a:xfrm>
            <a:off x="720000" y="569160"/>
            <a:ext cx="4814640" cy="86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3600" b="1" strike="noStrike" spc="-1">
                <a:solidFill>
                  <a:srgbClr val="FF4000"/>
                </a:solidFill>
                <a:latin typeface="Arial"/>
                <a:ea typeface="DejaVu Sans"/>
              </a:rPr>
              <a:t>Gesture</a:t>
            </a:r>
            <a:r>
              <a:rPr lang="en-US" sz="3600" b="1" strike="noStrike" spc="-185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600" b="1" strike="noStrike" spc="-21">
                <a:solidFill>
                  <a:srgbClr val="FF0000"/>
                </a:solidFill>
                <a:latin typeface="Arial"/>
                <a:ea typeface="DejaVu Sans"/>
              </a:rPr>
              <a:t>Classification</a:t>
            </a: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800640" y="658080"/>
            <a:ext cx="5772240" cy="92124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3000" b="1" strike="noStrike" spc="-1">
                <a:solidFill>
                  <a:srgbClr val="1A1A1A"/>
                </a:solidFill>
                <a:latin typeface="Arial"/>
              </a:rPr>
              <a:t>Convolutional </a:t>
            </a:r>
            <a:r>
              <a:rPr lang="en-US" sz="3000" b="1" strike="noStrike" spc="26">
                <a:solidFill>
                  <a:srgbClr val="1A1A1A"/>
                </a:solidFill>
                <a:latin typeface="Arial"/>
              </a:rPr>
              <a:t>Neural</a:t>
            </a:r>
            <a:r>
              <a:rPr lang="en-US" sz="3000" b="1" strike="noStrike" spc="-242">
                <a:solidFill>
                  <a:srgbClr val="1A1A1A"/>
                </a:solidFill>
                <a:latin typeface="Arial"/>
              </a:rPr>
              <a:t> </a:t>
            </a:r>
            <a:r>
              <a:rPr lang="en-US" sz="3000" b="1" strike="noStrike" spc="1">
                <a:solidFill>
                  <a:srgbClr val="1A1A1A"/>
                </a:solidFill>
                <a:latin typeface="Arial"/>
              </a:rPr>
              <a:t>Networks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512" name="object 3"/>
          <p:cNvSpPr/>
          <p:nvPr/>
        </p:nvSpPr>
        <p:spPr>
          <a:xfrm>
            <a:off x="626760" y="1260000"/>
            <a:ext cx="5670360" cy="189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79080" indent="-367200">
              <a:lnSpc>
                <a:spcPct val="114000"/>
              </a:lnSpc>
              <a:spcBef>
                <a:spcPts val="99"/>
              </a:spcBef>
              <a:buClr>
                <a:srgbClr val="595959"/>
              </a:buClr>
              <a:buFont typeface="Arial"/>
              <a:buChar char="●"/>
              <a:tabLst>
                <a:tab pos="379080" algn="l"/>
                <a:tab pos="379800" algn="l"/>
              </a:tabLst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DejaVu Sans"/>
              </a:rPr>
              <a:t>CNNs consist </a:t>
            </a:r>
            <a:r>
              <a:rPr lang="en-US" sz="1800" b="0" strike="noStrike" spc="-26">
                <a:solidFill>
                  <a:srgbClr val="595959"/>
                </a:solidFill>
                <a:latin typeface="Lato"/>
                <a:ea typeface="DejaVu Sans"/>
              </a:rPr>
              <a:t>of </a:t>
            </a:r>
            <a:r>
              <a:rPr lang="en-US" sz="1800" b="0" strike="noStrike" spc="-1">
                <a:solidFill>
                  <a:srgbClr val="595959"/>
                </a:solidFill>
                <a:latin typeface="Lato"/>
                <a:ea typeface="DejaVu Sans"/>
              </a:rPr>
              <a:t>multiple convolutional  layers </a:t>
            </a:r>
            <a:r>
              <a:rPr lang="en-US" sz="1800" b="0" strike="noStrike" spc="-7">
                <a:solidFill>
                  <a:srgbClr val="595959"/>
                </a:solidFill>
                <a:latin typeface="Lato"/>
                <a:ea typeface="DejaVu Sans"/>
              </a:rPr>
              <a:t>each </a:t>
            </a:r>
            <a:r>
              <a:rPr lang="en-US" sz="1800" b="0" strike="noStrike" spc="-1">
                <a:solidFill>
                  <a:srgbClr val="595959"/>
                </a:solidFill>
                <a:latin typeface="Lato"/>
                <a:ea typeface="DejaVu Sans"/>
              </a:rPr>
              <a:t>layer containing numerous  “filters”</a:t>
            </a:r>
            <a:r>
              <a:rPr lang="en-US" sz="1800" b="0" strike="noStrike" spc="-120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lang="en-US" sz="1800" b="0" strike="noStrike" spc="-12">
                <a:solidFill>
                  <a:srgbClr val="595959"/>
                </a:solidFill>
                <a:latin typeface="Lato"/>
                <a:ea typeface="DejaVu Sans"/>
              </a:rPr>
              <a:t>which</a:t>
            </a:r>
            <a:r>
              <a:rPr lang="en-US" sz="1800" b="0" strike="noStrike" spc="-114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595959"/>
                </a:solidFill>
                <a:latin typeface="Lato"/>
                <a:ea typeface="DejaVu Sans"/>
              </a:rPr>
              <a:t>perform</a:t>
            </a:r>
            <a:r>
              <a:rPr lang="en-US" sz="1800" b="0" strike="noStrike" spc="-120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595959"/>
                </a:solidFill>
                <a:latin typeface="Lato"/>
                <a:ea typeface="DejaVu Sans"/>
              </a:rPr>
              <a:t>feature</a:t>
            </a:r>
            <a:r>
              <a:rPr lang="en-US" sz="1800" b="0" strike="noStrike" spc="-114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595959"/>
                </a:solidFill>
                <a:latin typeface="Lato"/>
                <a:ea typeface="DejaVu Sans"/>
              </a:rPr>
              <a:t>extraction.</a:t>
            </a:r>
            <a:endParaRPr lang="en-IN" sz="1800" b="0" strike="noStrike" spc="-1">
              <a:latin typeface="Arial"/>
            </a:endParaRPr>
          </a:p>
          <a:p>
            <a:pPr marL="379080" indent="-367200">
              <a:lnSpc>
                <a:spcPct val="100000"/>
              </a:lnSpc>
              <a:spcBef>
                <a:spcPts val="315"/>
              </a:spcBef>
              <a:buClr>
                <a:srgbClr val="595959"/>
              </a:buClr>
              <a:buFont typeface="Arial"/>
              <a:buChar char="●"/>
              <a:tabLst>
                <a:tab pos="379080" algn="l"/>
                <a:tab pos="379800" algn="l"/>
              </a:tabLst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DejaVu Sans"/>
              </a:rPr>
              <a:t>It’s</a:t>
            </a:r>
            <a:r>
              <a:rPr lang="en-US" sz="1800" b="0" strike="noStrike" spc="-114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595959"/>
                </a:solidFill>
                <a:latin typeface="Lato"/>
                <a:ea typeface="DejaVu Sans"/>
              </a:rPr>
              <a:t>primarily</a:t>
            </a:r>
            <a:r>
              <a:rPr lang="en-US" sz="1800" b="0" strike="noStrike" spc="-111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595959"/>
                </a:solidFill>
                <a:latin typeface="Lato"/>
                <a:ea typeface="DejaVu Sans"/>
              </a:rPr>
              <a:t>used</a:t>
            </a:r>
            <a:r>
              <a:rPr lang="en-US" sz="1800" b="0" strike="noStrike" spc="-114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595959"/>
                </a:solidFill>
                <a:latin typeface="Lato"/>
                <a:ea typeface="DejaVu Sans"/>
              </a:rPr>
              <a:t>for</a:t>
            </a:r>
            <a:r>
              <a:rPr lang="en-US" sz="1800" b="0" strike="noStrike" spc="-111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595959"/>
                </a:solidFill>
                <a:latin typeface="Lato"/>
                <a:ea typeface="DejaVu Sans"/>
              </a:rPr>
              <a:t>image</a:t>
            </a:r>
            <a:r>
              <a:rPr lang="en-US" sz="1800" b="0" strike="noStrike" spc="-114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595959"/>
                </a:solidFill>
                <a:latin typeface="Lato"/>
                <a:ea typeface="DejaVu Sans"/>
              </a:rPr>
              <a:t>classification.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buNone/>
              <a:tabLst>
                <a:tab pos="379080" algn="l"/>
                <a:tab pos="379800" algn="l"/>
              </a:tabLst>
            </a:pPr>
            <a:endParaRPr lang="en-IN" sz="1800" b="0" strike="noStrike" spc="-1">
              <a:latin typeface="Arial"/>
            </a:endParaRPr>
          </a:p>
          <a:p>
            <a:pPr marL="379080" indent="-367200">
              <a:lnSpc>
                <a:spcPct val="100000"/>
              </a:lnSpc>
              <a:spcBef>
                <a:spcPts val="315"/>
              </a:spcBef>
              <a:buClr>
                <a:srgbClr val="595959"/>
              </a:buClr>
              <a:buFont typeface="Arial"/>
              <a:buChar char="●"/>
              <a:tabLst>
                <a:tab pos="379080" algn="l"/>
                <a:tab pos="379800" algn="l"/>
              </a:tabLst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DejaVu Sans"/>
              </a:rPr>
              <a:t>For more information :-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13" name="object 4"/>
          <p:cNvSpPr/>
          <p:nvPr/>
        </p:nvSpPr>
        <p:spPr>
          <a:xfrm>
            <a:off x="6533280" y="1607400"/>
            <a:ext cx="2241360" cy="29790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" name="TextBox 513"/>
          <p:cNvSpPr txBox="1"/>
          <p:nvPr/>
        </p:nvSpPr>
        <p:spPr>
          <a:xfrm>
            <a:off x="1440000" y="3323880"/>
            <a:ext cx="468000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2400" b="0" strike="noStrike" spc="-1">
                <a:latin typeface="Times New Roman"/>
                <a:hlinkClick r:id="rId3"/>
              </a:rPr>
              <a:t>https://towardsdatascience.com/using-convolutional-neural-network-for-image-classification-5997bfd0ede4</a:t>
            </a:r>
            <a:endParaRPr lang="en-IN" sz="2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B4C7DC"/>
            </a:gs>
            <a:gs pos="100000">
              <a:srgbClr val="FFD8CE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851400" y="656280"/>
            <a:ext cx="2956680" cy="8661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3000" b="1" strike="noStrike" spc="21">
                <a:solidFill>
                  <a:srgbClr val="000000"/>
                </a:solidFill>
                <a:latin typeface="Arial"/>
              </a:rPr>
              <a:t>Implementation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516" name="object 3"/>
          <p:cNvSpPr/>
          <p:nvPr/>
        </p:nvSpPr>
        <p:spPr>
          <a:xfrm>
            <a:off x="857880" y="1344600"/>
            <a:ext cx="8084880" cy="14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412200" indent="-399960" algn="just">
              <a:lnSpc>
                <a:spcPct val="107000"/>
              </a:lnSpc>
              <a:spcBef>
                <a:spcPts val="99"/>
              </a:spcBef>
              <a:buClr>
                <a:srgbClr val="000000"/>
              </a:buClr>
              <a:buFont typeface="StarSymbol"/>
              <a:buAutoNum type="arabicPeriod"/>
              <a:tabLst>
                <a:tab pos="412920" algn="l"/>
              </a:tabLst>
            </a:pP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After collecting hand data we trained our data in google teachable machine and take  our keras model.</a:t>
            </a:r>
            <a:endParaRPr lang="en-IN" sz="1800" b="0" strike="noStrike" spc="-1">
              <a:latin typeface="Arial"/>
            </a:endParaRPr>
          </a:p>
          <a:p>
            <a:pPr marL="354960" indent="-343080">
              <a:lnSpc>
                <a:spcPct val="107000"/>
              </a:lnSpc>
              <a:buClr>
                <a:srgbClr val="000000"/>
              </a:buClr>
              <a:buFont typeface="StarSymbol"/>
              <a:buAutoNum type="arabicPeriod"/>
              <a:tabLst>
                <a:tab pos="354960" algn="l"/>
                <a:tab pos="355680" algn="l"/>
              </a:tabLst>
            </a:pP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Then we create the all alphabet array and classify the model with program.</a:t>
            </a:r>
            <a:endParaRPr lang="en-IN" sz="1800" b="0" strike="noStrike" spc="-1">
              <a:latin typeface="Arial"/>
            </a:endParaRPr>
          </a:p>
          <a:p>
            <a:pPr marL="354960" indent="-343080">
              <a:lnSpc>
                <a:spcPct val="107000"/>
              </a:lnSpc>
              <a:buClr>
                <a:srgbClr val="000000"/>
              </a:buClr>
              <a:buFont typeface="StarSymbol"/>
              <a:buAutoNum type="arabicPeriod"/>
              <a:tabLst>
                <a:tab pos="354960" algn="l"/>
                <a:tab pos="355680" algn="l"/>
              </a:tabLst>
            </a:pP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The model take the image input and predict the accuracy and which alphabet accuracy in high show the output of this alphabet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517" name="Picture 516"/>
          <p:cNvPicPr/>
          <p:nvPr/>
        </p:nvPicPr>
        <p:blipFill>
          <a:blip r:embed="rId2"/>
          <a:stretch/>
        </p:blipFill>
        <p:spPr>
          <a:xfrm>
            <a:off x="2234880" y="3037320"/>
            <a:ext cx="4317840" cy="1977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FFD7D7"/>
            </a:gs>
            <a:gs pos="100000">
              <a:srgbClr val="729FC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2370600" cy="1010520"/>
          </a:xfrm>
          <a:prstGeom prst="rect">
            <a:avLst/>
          </a:prstGeom>
          <a:noFill/>
          <a:ln w="0">
            <a:noFill/>
          </a:ln>
        </p:spPr>
        <p:txBody>
          <a:bodyPr lIns="0" tIns="10080" rIns="0" bIns="0" anchor="t">
            <a:noAutofit/>
          </a:bodyPr>
          <a:lstStyle/>
          <a:p>
            <a:pPr marL="9360">
              <a:lnSpc>
                <a:spcPct val="100000"/>
              </a:lnSpc>
              <a:spcBef>
                <a:spcPts val="79"/>
              </a:spcBef>
              <a:buNone/>
            </a:pPr>
            <a:r>
              <a:rPr lang="en-US" sz="3300" b="0" strike="noStrike" spc="-15">
                <a:solidFill>
                  <a:srgbClr val="000000"/>
                </a:solidFill>
                <a:latin typeface="Calibri Light"/>
                <a:ea typeface="Calibri"/>
              </a:rPr>
              <a:t>Core</a:t>
            </a:r>
            <a:r>
              <a:rPr lang="en-US" sz="3300" b="0" strike="noStrike" spc="-46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lang="en-US" sz="33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Modules</a:t>
            </a:r>
            <a:endParaRPr lang="en-IN" sz="3300" b="0" strike="noStrike" spc="-1">
              <a:latin typeface="Arial"/>
            </a:endParaRPr>
          </a:p>
        </p:txBody>
      </p:sp>
      <p:sp>
        <p:nvSpPr>
          <p:cNvPr id="519" name="object 3"/>
          <p:cNvSpPr/>
          <p:nvPr/>
        </p:nvSpPr>
        <p:spPr>
          <a:xfrm>
            <a:off x="360000" y="1871280"/>
            <a:ext cx="1438200" cy="64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000" rIns="0" bIns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00" b="0" strike="noStrike" spc="-15">
                <a:solidFill>
                  <a:srgbClr val="000000"/>
                </a:solidFill>
                <a:latin typeface="Calibri"/>
                <a:ea typeface="Calibri"/>
              </a:rPr>
              <a:t>Data</a:t>
            </a:r>
            <a:r>
              <a:rPr lang="en-US" sz="2100" b="0" strike="noStrike" spc="-21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100" b="0" strike="noStrike" spc="-12">
                <a:solidFill>
                  <a:srgbClr val="000000"/>
                </a:solidFill>
                <a:latin typeface="Calibri"/>
                <a:ea typeface="Calibri"/>
              </a:rPr>
              <a:t>Pre-Processing</a:t>
            </a:r>
            <a:endParaRPr lang="en-IN" sz="2100" b="0" strike="noStrike" spc="-1">
              <a:latin typeface="Arial"/>
            </a:endParaRPr>
          </a:p>
        </p:txBody>
      </p:sp>
      <p:grpSp>
        <p:nvGrpSpPr>
          <p:cNvPr id="520" name="object 4"/>
          <p:cNvGrpSpPr/>
          <p:nvPr/>
        </p:nvGrpSpPr>
        <p:grpSpPr>
          <a:xfrm>
            <a:off x="180000" y="1440000"/>
            <a:ext cx="2515680" cy="64080"/>
            <a:chOff x="180000" y="1440000"/>
            <a:chExt cx="2515680" cy="64080"/>
          </a:xfrm>
        </p:grpSpPr>
        <p:pic>
          <p:nvPicPr>
            <p:cNvPr id="521" name="object 5"/>
            <p:cNvPicPr/>
            <p:nvPr/>
          </p:nvPicPr>
          <p:blipFill>
            <a:blip r:embed="rId2"/>
            <a:stretch/>
          </p:blipFill>
          <p:spPr>
            <a:xfrm>
              <a:off x="180000" y="1440000"/>
              <a:ext cx="2515680" cy="64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2" name="object 6"/>
            <p:cNvSpPr/>
            <p:nvPr/>
          </p:nvSpPr>
          <p:spPr>
            <a:xfrm>
              <a:off x="193680" y="1452960"/>
              <a:ext cx="2488320" cy="360"/>
            </a:xfrm>
            <a:custGeom>
              <a:avLst/>
              <a:gdLst/>
              <a:ahLst/>
              <a:cxnLst/>
              <a:rect l="l" t="t" r="r" b="b"/>
              <a:pathLst>
                <a:path w="6480175">
                  <a:moveTo>
                    <a:pt x="0" y="0"/>
                  </a:moveTo>
                  <a:lnTo>
                    <a:pt x="6480048" y="0"/>
                  </a:lnTo>
                </a:path>
              </a:pathLst>
            </a:custGeom>
            <a:noFill/>
            <a:ln w="28800">
              <a:solidFill>
                <a:srgbClr val="6FAC4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23" name="object 21"/>
          <p:cNvSpPr/>
          <p:nvPr/>
        </p:nvSpPr>
        <p:spPr>
          <a:xfrm>
            <a:off x="2880000" y="1980000"/>
            <a:ext cx="1978200" cy="64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000" rIns="0" bIns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00" b="0" strike="noStrike" spc="-15">
                <a:solidFill>
                  <a:srgbClr val="000000"/>
                </a:solidFill>
                <a:latin typeface="Calibri"/>
                <a:ea typeface="Calibri"/>
              </a:rPr>
              <a:t>Hand tracking on camera</a:t>
            </a:r>
            <a:endParaRPr lang="en-IN" sz="2100" b="0" strike="noStrike" spc="-1">
              <a:latin typeface="Arial"/>
            </a:endParaRPr>
          </a:p>
        </p:txBody>
      </p:sp>
      <p:sp>
        <p:nvSpPr>
          <p:cNvPr id="524" name="object 28"/>
          <p:cNvSpPr/>
          <p:nvPr/>
        </p:nvSpPr>
        <p:spPr>
          <a:xfrm>
            <a:off x="6120000" y="1980000"/>
            <a:ext cx="1978200" cy="64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000" rIns="0" bIns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00" b="0" strike="noStrike" spc="-15">
                <a:solidFill>
                  <a:srgbClr val="000000"/>
                </a:solidFill>
                <a:latin typeface="Calibri"/>
                <a:ea typeface="Calibri"/>
              </a:rPr>
              <a:t>Make a image of only hand</a:t>
            </a:r>
            <a:endParaRPr lang="en-IN" sz="2100" b="0" strike="noStrike" spc="-1">
              <a:latin typeface="Arial"/>
            </a:endParaRPr>
          </a:p>
        </p:txBody>
      </p:sp>
      <p:sp>
        <p:nvSpPr>
          <p:cNvPr id="525" name="object 30"/>
          <p:cNvSpPr/>
          <p:nvPr/>
        </p:nvSpPr>
        <p:spPr>
          <a:xfrm>
            <a:off x="6480000" y="3531240"/>
            <a:ext cx="1798200" cy="96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000" rIns="0" bIns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00" b="0" strike="noStrike" spc="-15">
                <a:solidFill>
                  <a:srgbClr val="000000"/>
                </a:solidFill>
                <a:latin typeface="Calibri"/>
                <a:ea typeface="Calibri"/>
              </a:rPr>
              <a:t>Scan the sign with trained model</a:t>
            </a:r>
            <a:endParaRPr lang="en-IN" sz="2100" b="0" strike="noStrike" spc="-1">
              <a:latin typeface="Arial"/>
            </a:endParaRPr>
          </a:p>
        </p:txBody>
      </p:sp>
      <p:sp>
        <p:nvSpPr>
          <p:cNvPr id="526" name="object 38"/>
          <p:cNvSpPr/>
          <p:nvPr/>
        </p:nvSpPr>
        <p:spPr>
          <a:xfrm>
            <a:off x="4680000" y="2730600"/>
            <a:ext cx="2698200" cy="32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7" name="object 47"/>
          <p:cNvSpPr/>
          <p:nvPr/>
        </p:nvSpPr>
        <p:spPr>
          <a:xfrm>
            <a:off x="3240000" y="3711240"/>
            <a:ext cx="2158200" cy="96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000" rIns="0" bIns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00" b="0" strike="noStrike" spc="-15">
                <a:solidFill>
                  <a:srgbClr val="000000"/>
                </a:solidFill>
                <a:latin typeface="Calibri"/>
                <a:ea typeface="Calibri"/>
              </a:rPr>
              <a:t>Give the output of the scan on screen</a:t>
            </a:r>
            <a:endParaRPr lang="en-IN" sz="2100" b="0" strike="noStrike" spc="-1">
              <a:latin typeface="Arial"/>
            </a:endParaRPr>
          </a:p>
        </p:txBody>
      </p:sp>
      <p:grpSp>
        <p:nvGrpSpPr>
          <p:cNvPr id="528" name="object 14"/>
          <p:cNvGrpSpPr/>
          <p:nvPr/>
        </p:nvGrpSpPr>
        <p:grpSpPr>
          <a:xfrm>
            <a:off x="1980000" y="1980360"/>
            <a:ext cx="725760" cy="537840"/>
            <a:chOff x="1980000" y="1980360"/>
            <a:chExt cx="725760" cy="537840"/>
          </a:xfrm>
        </p:grpSpPr>
        <p:sp>
          <p:nvSpPr>
            <p:cNvPr id="529" name="object 48"/>
            <p:cNvSpPr/>
            <p:nvPr/>
          </p:nvSpPr>
          <p:spPr>
            <a:xfrm>
              <a:off x="1983240" y="1980360"/>
              <a:ext cx="722520" cy="537840"/>
            </a:xfrm>
            <a:custGeom>
              <a:avLst/>
              <a:gdLst/>
              <a:ahLst/>
              <a:cxnLst/>
              <a:rect l="l" t="t" r="r" b="b"/>
              <a:pathLst>
                <a:path w="728344" h="543560">
                  <a:moveTo>
                    <a:pt x="363856" y="543548"/>
                  </a:moveTo>
                  <a:lnTo>
                    <a:pt x="310088" y="540602"/>
                  </a:lnTo>
                  <a:lnTo>
                    <a:pt x="258770" y="532042"/>
                  </a:lnTo>
                  <a:lnTo>
                    <a:pt x="210464" y="518289"/>
                  </a:lnTo>
                  <a:lnTo>
                    <a:pt x="165733" y="499765"/>
                  </a:lnTo>
                  <a:lnTo>
                    <a:pt x="125140" y="476888"/>
                  </a:lnTo>
                  <a:lnTo>
                    <a:pt x="89248" y="450079"/>
                  </a:lnTo>
                  <a:lnTo>
                    <a:pt x="58619" y="419759"/>
                  </a:lnTo>
                  <a:lnTo>
                    <a:pt x="33817" y="386348"/>
                  </a:lnTo>
                  <a:lnTo>
                    <a:pt x="15405" y="350267"/>
                  </a:lnTo>
                  <a:lnTo>
                    <a:pt x="3945" y="311935"/>
                  </a:lnTo>
                  <a:lnTo>
                    <a:pt x="0" y="271774"/>
                  </a:lnTo>
                  <a:lnTo>
                    <a:pt x="3945" y="231612"/>
                  </a:lnTo>
                  <a:lnTo>
                    <a:pt x="15405" y="193281"/>
                  </a:lnTo>
                  <a:lnTo>
                    <a:pt x="33817" y="157199"/>
                  </a:lnTo>
                  <a:lnTo>
                    <a:pt x="58619" y="123789"/>
                  </a:lnTo>
                  <a:lnTo>
                    <a:pt x="89248" y="93469"/>
                  </a:lnTo>
                  <a:lnTo>
                    <a:pt x="125140" y="66660"/>
                  </a:lnTo>
                  <a:lnTo>
                    <a:pt x="165733" y="43783"/>
                  </a:lnTo>
                  <a:lnTo>
                    <a:pt x="210464" y="25258"/>
                  </a:lnTo>
                  <a:lnTo>
                    <a:pt x="258770" y="11506"/>
                  </a:lnTo>
                  <a:lnTo>
                    <a:pt x="310088" y="2946"/>
                  </a:lnTo>
                  <a:lnTo>
                    <a:pt x="363856" y="0"/>
                  </a:lnTo>
                  <a:lnTo>
                    <a:pt x="417624" y="2946"/>
                  </a:lnTo>
                  <a:lnTo>
                    <a:pt x="468943" y="11506"/>
                  </a:lnTo>
                  <a:lnTo>
                    <a:pt x="517250" y="25258"/>
                  </a:lnTo>
                  <a:lnTo>
                    <a:pt x="561981" y="43783"/>
                  </a:lnTo>
                  <a:lnTo>
                    <a:pt x="602575" y="66660"/>
                  </a:lnTo>
                  <a:lnTo>
                    <a:pt x="638468" y="93469"/>
                  </a:lnTo>
                  <a:lnTo>
                    <a:pt x="669097" y="123789"/>
                  </a:lnTo>
                  <a:lnTo>
                    <a:pt x="693899" y="157199"/>
                  </a:lnTo>
                  <a:lnTo>
                    <a:pt x="712312" y="193281"/>
                  </a:lnTo>
                  <a:lnTo>
                    <a:pt x="723773" y="231612"/>
                  </a:lnTo>
                  <a:lnTo>
                    <a:pt x="727718" y="271774"/>
                  </a:lnTo>
                  <a:lnTo>
                    <a:pt x="723773" y="311935"/>
                  </a:lnTo>
                  <a:lnTo>
                    <a:pt x="712312" y="350267"/>
                  </a:lnTo>
                  <a:lnTo>
                    <a:pt x="693899" y="386348"/>
                  </a:lnTo>
                  <a:lnTo>
                    <a:pt x="669097" y="419759"/>
                  </a:lnTo>
                  <a:lnTo>
                    <a:pt x="638468" y="450079"/>
                  </a:lnTo>
                  <a:lnTo>
                    <a:pt x="602575" y="476888"/>
                  </a:lnTo>
                  <a:lnTo>
                    <a:pt x="561981" y="499765"/>
                  </a:lnTo>
                  <a:lnTo>
                    <a:pt x="517250" y="518289"/>
                  </a:lnTo>
                  <a:lnTo>
                    <a:pt x="468943" y="532042"/>
                  </a:lnTo>
                  <a:lnTo>
                    <a:pt x="417624" y="540602"/>
                  </a:lnTo>
                  <a:lnTo>
                    <a:pt x="363856" y="54354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object 49"/>
            <p:cNvSpPr/>
            <p:nvPr/>
          </p:nvSpPr>
          <p:spPr>
            <a:xfrm>
              <a:off x="1980000" y="2166480"/>
              <a:ext cx="546840" cy="165600"/>
            </a:xfrm>
            <a:custGeom>
              <a:avLst/>
              <a:gdLst/>
              <a:ahLst/>
              <a:cxnLst/>
              <a:rect l="l" t="t" r="r" b="b"/>
              <a:pathLst>
                <a:path w="552450" h="171450">
                  <a:moveTo>
                    <a:pt x="437961" y="170824"/>
                  </a:moveTo>
                  <a:lnTo>
                    <a:pt x="437961" y="112749"/>
                  </a:lnTo>
                  <a:lnTo>
                    <a:pt x="0" y="112749"/>
                  </a:lnTo>
                  <a:lnTo>
                    <a:pt x="0" y="58049"/>
                  </a:lnTo>
                  <a:lnTo>
                    <a:pt x="437961" y="58049"/>
                  </a:lnTo>
                  <a:lnTo>
                    <a:pt x="437961" y="0"/>
                  </a:lnTo>
                  <a:lnTo>
                    <a:pt x="552368" y="85399"/>
                  </a:lnTo>
                  <a:lnTo>
                    <a:pt x="437961" y="170824"/>
                  </a:lnTo>
                  <a:close/>
                </a:path>
              </a:pathLst>
            </a:custGeom>
            <a:solidFill>
              <a:srgbClr val="0D5DD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31" name="object 50"/>
          <p:cNvGrpSpPr/>
          <p:nvPr/>
        </p:nvGrpSpPr>
        <p:grpSpPr>
          <a:xfrm>
            <a:off x="7021800" y="2692080"/>
            <a:ext cx="537840" cy="726120"/>
            <a:chOff x="7021800" y="2692080"/>
            <a:chExt cx="537840" cy="726120"/>
          </a:xfrm>
        </p:grpSpPr>
        <p:sp>
          <p:nvSpPr>
            <p:cNvPr id="532" name="object 51"/>
            <p:cNvSpPr/>
            <p:nvPr/>
          </p:nvSpPr>
          <p:spPr>
            <a:xfrm rot="5400000">
              <a:off x="6929280" y="2787840"/>
              <a:ext cx="722520" cy="537840"/>
            </a:xfrm>
            <a:custGeom>
              <a:avLst/>
              <a:gdLst/>
              <a:ahLst/>
              <a:cxnLst/>
              <a:rect l="l" t="t" r="r" b="b"/>
              <a:pathLst>
                <a:path w="728344" h="543560">
                  <a:moveTo>
                    <a:pt x="363856" y="543548"/>
                  </a:moveTo>
                  <a:lnTo>
                    <a:pt x="310088" y="540602"/>
                  </a:lnTo>
                  <a:lnTo>
                    <a:pt x="258770" y="532042"/>
                  </a:lnTo>
                  <a:lnTo>
                    <a:pt x="210464" y="518289"/>
                  </a:lnTo>
                  <a:lnTo>
                    <a:pt x="165733" y="499765"/>
                  </a:lnTo>
                  <a:lnTo>
                    <a:pt x="125140" y="476888"/>
                  </a:lnTo>
                  <a:lnTo>
                    <a:pt x="89248" y="450079"/>
                  </a:lnTo>
                  <a:lnTo>
                    <a:pt x="58619" y="419759"/>
                  </a:lnTo>
                  <a:lnTo>
                    <a:pt x="33817" y="386348"/>
                  </a:lnTo>
                  <a:lnTo>
                    <a:pt x="15405" y="350267"/>
                  </a:lnTo>
                  <a:lnTo>
                    <a:pt x="3945" y="311935"/>
                  </a:lnTo>
                  <a:lnTo>
                    <a:pt x="0" y="271774"/>
                  </a:lnTo>
                  <a:lnTo>
                    <a:pt x="3945" y="231612"/>
                  </a:lnTo>
                  <a:lnTo>
                    <a:pt x="15405" y="193281"/>
                  </a:lnTo>
                  <a:lnTo>
                    <a:pt x="33817" y="157199"/>
                  </a:lnTo>
                  <a:lnTo>
                    <a:pt x="58619" y="123789"/>
                  </a:lnTo>
                  <a:lnTo>
                    <a:pt x="89248" y="93469"/>
                  </a:lnTo>
                  <a:lnTo>
                    <a:pt x="125140" y="66660"/>
                  </a:lnTo>
                  <a:lnTo>
                    <a:pt x="165733" y="43783"/>
                  </a:lnTo>
                  <a:lnTo>
                    <a:pt x="210464" y="25258"/>
                  </a:lnTo>
                  <a:lnTo>
                    <a:pt x="258770" y="11506"/>
                  </a:lnTo>
                  <a:lnTo>
                    <a:pt x="310088" y="2946"/>
                  </a:lnTo>
                  <a:lnTo>
                    <a:pt x="363856" y="0"/>
                  </a:lnTo>
                  <a:lnTo>
                    <a:pt x="417624" y="2946"/>
                  </a:lnTo>
                  <a:lnTo>
                    <a:pt x="468943" y="11506"/>
                  </a:lnTo>
                  <a:lnTo>
                    <a:pt x="517250" y="25258"/>
                  </a:lnTo>
                  <a:lnTo>
                    <a:pt x="561981" y="43783"/>
                  </a:lnTo>
                  <a:lnTo>
                    <a:pt x="602575" y="66660"/>
                  </a:lnTo>
                  <a:lnTo>
                    <a:pt x="638468" y="93469"/>
                  </a:lnTo>
                  <a:lnTo>
                    <a:pt x="669097" y="123789"/>
                  </a:lnTo>
                  <a:lnTo>
                    <a:pt x="693899" y="157199"/>
                  </a:lnTo>
                  <a:lnTo>
                    <a:pt x="712312" y="193281"/>
                  </a:lnTo>
                  <a:lnTo>
                    <a:pt x="723773" y="231612"/>
                  </a:lnTo>
                  <a:lnTo>
                    <a:pt x="727718" y="271774"/>
                  </a:lnTo>
                  <a:lnTo>
                    <a:pt x="723773" y="311935"/>
                  </a:lnTo>
                  <a:lnTo>
                    <a:pt x="712312" y="350267"/>
                  </a:lnTo>
                  <a:lnTo>
                    <a:pt x="693899" y="386348"/>
                  </a:lnTo>
                  <a:lnTo>
                    <a:pt x="669097" y="419759"/>
                  </a:lnTo>
                  <a:lnTo>
                    <a:pt x="638468" y="450079"/>
                  </a:lnTo>
                  <a:lnTo>
                    <a:pt x="602575" y="476888"/>
                  </a:lnTo>
                  <a:lnTo>
                    <a:pt x="561981" y="499765"/>
                  </a:lnTo>
                  <a:lnTo>
                    <a:pt x="517250" y="518289"/>
                  </a:lnTo>
                  <a:lnTo>
                    <a:pt x="468943" y="532042"/>
                  </a:lnTo>
                  <a:lnTo>
                    <a:pt x="417624" y="540602"/>
                  </a:lnTo>
                  <a:lnTo>
                    <a:pt x="363856" y="54354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object 52"/>
            <p:cNvSpPr/>
            <p:nvPr/>
          </p:nvSpPr>
          <p:spPr>
            <a:xfrm rot="5400000">
              <a:off x="7019280" y="2882520"/>
              <a:ext cx="546840" cy="165600"/>
            </a:xfrm>
            <a:custGeom>
              <a:avLst/>
              <a:gdLst/>
              <a:ahLst/>
              <a:cxnLst/>
              <a:rect l="l" t="t" r="r" b="b"/>
              <a:pathLst>
                <a:path w="552450" h="171450">
                  <a:moveTo>
                    <a:pt x="437961" y="170824"/>
                  </a:moveTo>
                  <a:lnTo>
                    <a:pt x="437961" y="112749"/>
                  </a:lnTo>
                  <a:lnTo>
                    <a:pt x="0" y="112749"/>
                  </a:lnTo>
                  <a:lnTo>
                    <a:pt x="0" y="58049"/>
                  </a:lnTo>
                  <a:lnTo>
                    <a:pt x="437961" y="58049"/>
                  </a:lnTo>
                  <a:lnTo>
                    <a:pt x="437961" y="0"/>
                  </a:lnTo>
                  <a:lnTo>
                    <a:pt x="552368" y="85399"/>
                  </a:lnTo>
                  <a:lnTo>
                    <a:pt x="437961" y="170824"/>
                  </a:lnTo>
                  <a:close/>
                </a:path>
              </a:pathLst>
            </a:custGeom>
            <a:solidFill>
              <a:srgbClr val="0D5DD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34" name="object 53"/>
          <p:cNvGrpSpPr/>
          <p:nvPr/>
        </p:nvGrpSpPr>
        <p:grpSpPr>
          <a:xfrm>
            <a:off x="5401800" y="3781800"/>
            <a:ext cx="725040" cy="537840"/>
            <a:chOff x="5401800" y="3781800"/>
            <a:chExt cx="725040" cy="537840"/>
          </a:xfrm>
        </p:grpSpPr>
        <p:sp>
          <p:nvSpPr>
            <p:cNvPr id="535" name="object 55"/>
            <p:cNvSpPr/>
            <p:nvPr/>
          </p:nvSpPr>
          <p:spPr>
            <a:xfrm rot="10800000">
              <a:off x="5401800" y="3781800"/>
              <a:ext cx="722520" cy="537840"/>
            </a:xfrm>
            <a:custGeom>
              <a:avLst/>
              <a:gdLst/>
              <a:ahLst/>
              <a:cxnLst/>
              <a:rect l="l" t="t" r="r" b="b"/>
              <a:pathLst>
                <a:path w="728344" h="543560">
                  <a:moveTo>
                    <a:pt x="363856" y="543548"/>
                  </a:moveTo>
                  <a:lnTo>
                    <a:pt x="310088" y="540602"/>
                  </a:lnTo>
                  <a:lnTo>
                    <a:pt x="258770" y="532042"/>
                  </a:lnTo>
                  <a:lnTo>
                    <a:pt x="210464" y="518289"/>
                  </a:lnTo>
                  <a:lnTo>
                    <a:pt x="165733" y="499765"/>
                  </a:lnTo>
                  <a:lnTo>
                    <a:pt x="125140" y="476888"/>
                  </a:lnTo>
                  <a:lnTo>
                    <a:pt x="89248" y="450079"/>
                  </a:lnTo>
                  <a:lnTo>
                    <a:pt x="58619" y="419759"/>
                  </a:lnTo>
                  <a:lnTo>
                    <a:pt x="33817" y="386348"/>
                  </a:lnTo>
                  <a:lnTo>
                    <a:pt x="15405" y="350267"/>
                  </a:lnTo>
                  <a:lnTo>
                    <a:pt x="3945" y="311935"/>
                  </a:lnTo>
                  <a:lnTo>
                    <a:pt x="0" y="271774"/>
                  </a:lnTo>
                  <a:lnTo>
                    <a:pt x="3945" y="231612"/>
                  </a:lnTo>
                  <a:lnTo>
                    <a:pt x="15405" y="193281"/>
                  </a:lnTo>
                  <a:lnTo>
                    <a:pt x="33817" y="157199"/>
                  </a:lnTo>
                  <a:lnTo>
                    <a:pt x="58619" y="123789"/>
                  </a:lnTo>
                  <a:lnTo>
                    <a:pt x="89248" y="93469"/>
                  </a:lnTo>
                  <a:lnTo>
                    <a:pt x="125140" y="66660"/>
                  </a:lnTo>
                  <a:lnTo>
                    <a:pt x="165733" y="43783"/>
                  </a:lnTo>
                  <a:lnTo>
                    <a:pt x="210464" y="25258"/>
                  </a:lnTo>
                  <a:lnTo>
                    <a:pt x="258770" y="11506"/>
                  </a:lnTo>
                  <a:lnTo>
                    <a:pt x="310088" y="2946"/>
                  </a:lnTo>
                  <a:lnTo>
                    <a:pt x="363856" y="0"/>
                  </a:lnTo>
                  <a:lnTo>
                    <a:pt x="417624" y="2946"/>
                  </a:lnTo>
                  <a:lnTo>
                    <a:pt x="468943" y="11506"/>
                  </a:lnTo>
                  <a:lnTo>
                    <a:pt x="517250" y="25258"/>
                  </a:lnTo>
                  <a:lnTo>
                    <a:pt x="561981" y="43783"/>
                  </a:lnTo>
                  <a:lnTo>
                    <a:pt x="602575" y="66660"/>
                  </a:lnTo>
                  <a:lnTo>
                    <a:pt x="638468" y="93469"/>
                  </a:lnTo>
                  <a:lnTo>
                    <a:pt x="669097" y="123789"/>
                  </a:lnTo>
                  <a:lnTo>
                    <a:pt x="693899" y="157199"/>
                  </a:lnTo>
                  <a:lnTo>
                    <a:pt x="712312" y="193281"/>
                  </a:lnTo>
                  <a:lnTo>
                    <a:pt x="723773" y="231612"/>
                  </a:lnTo>
                  <a:lnTo>
                    <a:pt x="727718" y="271774"/>
                  </a:lnTo>
                  <a:lnTo>
                    <a:pt x="723773" y="311935"/>
                  </a:lnTo>
                  <a:lnTo>
                    <a:pt x="712312" y="350267"/>
                  </a:lnTo>
                  <a:lnTo>
                    <a:pt x="693899" y="386348"/>
                  </a:lnTo>
                  <a:lnTo>
                    <a:pt x="669097" y="419759"/>
                  </a:lnTo>
                  <a:lnTo>
                    <a:pt x="638468" y="450079"/>
                  </a:lnTo>
                  <a:lnTo>
                    <a:pt x="602575" y="476888"/>
                  </a:lnTo>
                  <a:lnTo>
                    <a:pt x="561981" y="499765"/>
                  </a:lnTo>
                  <a:lnTo>
                    <a:pt x="517250" y="518289"/>
                  </a:lnTo>
                  <a:lnTo>
                    <a:pt x="468943" y="532042"/>
                  </a:lnTo>
                  <a:lnTo>
                    <a:pt x="417624" y="540602"/>
                  </a:lnTo>
                  <a:lnTo>
                    <a:pt x="363856" y="54354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object 56"/>
            <p:cNvSpPr/>
            <p:nvPr/>
          </p:nvSpPr>
          <p:spPr>
            <a:xfrm rot="10800000">
              <a:off x="5580000" y="3967920"/>
              <a:ext cx="546840" cy="165600"/>
            </a:xfrm>
            <a:custGeom>
              <a:avLst/>
              <a:gdLst/>
              <a:ahLst/>
              <a:cxnLst/>
              <a:rect l="l" t="t" r="r" b="b"/>
              <a:pathLst>
                <a:path w="552450" h="171450">
                  <a:moveTo>
                    <a:pt x="437961" y="170824"/>
                  </a:moveTo>
                  <a:lnTo>
                    <a:pt x="437961" y="112749"/>
                  </a:lnTo>
                  <a:lnTo>
                    <a:pt x="0" y="112749"/>
                  </a:lnTo>
                  <a:lnTo>
                    <a:pt x="0" y="58049"/>
                  </a:lnTo>
                  <a:lnTo>
                    <a:pt x="437961" y="58049"/>
                  </a:lnTo>
                  <a:lnTo>
                    <a:pt x="437961" y="0"/>
                  </a:lnTo>
                  <a:lnTo>
                    <a:pt x="552368" y="85399"/>
                  </a:lnTo>
                  <a:lnTo>
                    <a:pt x="437961" y="170824"/>
                  </a:lnTo>
                  <a:close/>
                </a:path>
              </a:pathLst>
            </a:custGeom>
            <a:solidFill>
              <a:srgbClr val="0D5DD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37" name="object 57"/>
          <p:cNvGrpSpPr/>
          <p:nvPr/>
        </p:nvGrpSpPr>
        <p:grpSpPr>
          <a:xfrm>
            <a:off x="5032440" y="1980360"/>
            <a:ext cx="725760" cy="537840"/>
            <a:chOff x="5032440" y="1980360"/>
            <a:chExt cx="725760" cy="537840"/>
          </a:xfrm>
        </p:grpSpPr>
        <p:sp>
          <p:nvSpPr>
            <p:cNvPr id="538" name="object 58"/>
            <p:cNvSpPr/>
            <p:nvPr/>
          </p:nvSpPr>
          <p:spPr>
            <a:xfrm>
              <a:off x="5035680" y="1980360"/>
              <a:ext cx="722520" cy="537840"/>
            </a:xfrm>
            <a:custGeom>
              <a:avLst/>
              <a:gdLst/>
              <a:ahLst/>
              <a:cxnLst/>
              <a:rect l="l" t="t" r="r" b="b"/>
              <a:pathLst>
                <a:path w="728344" h="543560">
                  <a:moveTo>
                    <a:pt x="363856" y="543548"/>
                  </a:moveTo>
                  <a:lnTo>
                    <a:pt x="310088" y="540602"/>
                  </a:lnTo>
                  <a:lnTo>
                    <a:pt x="258770" y="532042"/>
                  </a:lnTo>
                  <a:lnTo>
                    <a:pt x="210464" y="518289"/>
                  </a:lnTo>
                  <a:lnTo>
                    <a:pt x="165733" y="499765"/>
                  </a:lnTo>
                  <a:lnTo>
                    <a:pt x="125140" y="476888"/>
                  </a:lnTo>
                  <a:lnTo>
                    <a:pt x="89248" y="450079"/>
                  </a:lnTo>
                  <a:lnTo>
                    <a:pt x="58619" y="419759"/>
                  </a:lnTo>
                  <a:lnTo>
                    <a:pt x="33817" y="386348"/>
                  </a:lnTo>
                  <a:lnTo>
                    <a:pt x="15405" y="350267"/>
                  </a:lnTo>
                  <a:lnTo>
                    <a:pt x="3945" y="311935"/>
                  </a:lnTo>
                  <a:lnTo>
                    <a:pt x="0" y="271774"/>
                  </a:lnTo>
                  <a:lnTo>
                    <a:pt x="3945" y="231612"/>
                  </a:lnTo>
                  <a:lnTo>
                    <a:pt x="15405" y="193281"/>
                  </a:lnTo>
                  <a:lnTo>
                    <a:pt x="33817" y="157199"/>
                  </a:lnTo>
                  <a:lnTo>
                    <a:pt x="58619" y="123789"/>
                  </a:lnTo>
                  <a:lnTo>
                    <a:pt x="89248" y="93469"/>
                  </a:lnTo>
                  <a:lnTo>
                    <a:pt x="125140" y="66660"/>
                  </a:lnTo>
                  <a:lnTo>
                    <a:pt x="165733" y="43783"/>
                  </a:lnTo>
                  <a:lnTo>
                    <a:pt x="210464" y="25258"/>
                  </a:lnTo>
                  <a:lnTo>
                    <a:pt x="258770" y="11506"/>
                  </a:lnTo>
                  <a:lnTo>
                    <a:pt x="310088" y="2946"/>
                  </a:lnTo>
                  <a:lnTo>
                    <a:pt x="363856" y="0"/>
                  </a:lnTo>
                  <a:lnTo>
                    <a:pt x="417624" y="2946"/>
                  </a:lnTo>
                  <a:lnTo>
                    <a:pt x="468943" y="11506"/>
                  </a:lnTo>
                  <a:lnTo>
                    <a:pt x="517250" y="25258"/>
                  </a:lnTo>
                  <a:lnTo>
                    <a:pt x="561981" y="43783"/>
                  </a:lnTo>
                  <a:lnTo>
                    <a:pt x="602575" y="66660"/>
                  </a:lnTo>
                  <a:lnTo>
                    <a:pt x="638468" y="93469"/>
                  </a:lnTo>
                  <a:lnTo>
                    <a:pt x="669097" y="123789"/>
                  </a:lnTo>
                  <a:lnTo>
                    <a:pt x="693899" y="157199"/>
                  </a:lnTo>
                  <a:lnTo>
                    <a:pt x="712312" y="193281"/>
                  </a:lnTo>
                  <a:lnTo>
                    <a:pt x="723773" y="231612"/>
                  </a:lnTo>
                  <a:lnTo>
                    <a:pt x="727718" y="271774"/>
                  </a:lnTo>
                  <a:lnTo>
                    <a:pt x="723773" y="311935"/>
                  </a:lnTo>
                  <a:lnTo>
                    <a:pt x="712312" y="350267"/>
                  </a:lnTo>
                  <a:lnTo>
                    <a:pt x="693899" y="386348"/>
                  </a:lnTo>
                  <a:lnTo>
                    <a:pt x="669097" y="419759"/>
                  </a:lnTo>
                  <a:lnTo>
                    <a:pt x="638468" y="450079"/>
                  </a:lnTo>
                  <a:lnTo>
                    <a:pt x="602575" y="476888"/>
                  </a:lnTo>
                  <a:lnTo>
                    <a:pt x="561981" y="499765"/>
                  </a:lnTo>
                  <a:lnTo>
                    <a:pt x="517250" y="518289"/>
                  </a:lnTo>
                  <a:lnTo>
                    <a:pt x="468943" y="532042"/>
                  </a:lnTo>
                  <a:lnTo>
                    <a:pt x="417624" y="540602"/>
                  </a:lnTo>
                  <a:lnTo>
                    <a:pt x="363856" y="54354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object 59"/>
            <p:cNvSpPr/>
            <p:nvPr/>
          </p:nvSpPr>
          <p:spPr>
            <a:xfrm>
              <a:off x="5032440" y="2166480"/>
              <a:ext cx="546840" cy="165600"/>
            </a:xfrm>
            <a:custGeom>
              <a:avLst/>
              <a:gdLst/>
              <a:ahLst/>
              <a:cxnLst/>
              <a:rect l="l" t="t" r="r" b="b"/>
              <a:pathLst>
                <a:path w="552450" h="171450">
                  <a:moveTo>
                    <a:pt x="437961" y="170824"/>
                  </a:moveTo>
                  <a:lnTo>
                    <a:pt x="437961" y="112749"/>
                  </a:lnTo>
                  <a:lnTo>
                    <a:pt x="0" y="112749"/>
                  </a:lnTo>
                  <a:lnTo>
                    <a:pt x="0" y="58049"/>
                  </a:lnTo>
                  <a:lnTo>
                    <a:pt x="437961" y="58049"/>
                  </a:lnTo>
                  <a:lnTo>
                    <a:pt x="437961" y="0"/>
                  </a:lnTo>
                  <a:lnTo>
                    <a:pt x="552368" y="85399"/>
                  </a:lnTo>
                  <a:lnTo>
                    <a:pt x="437961" y="170824"/>
                  </a:lnTo>
                  <a:close/>
                </a:path>
              </a:pathLst>
            </a:custGeom>
            <a:solidFill>
              <a:srgbClr val="0D5DD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4497120" cy="5670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3600" b="1" strike="noStrike" spc="-26">
                <a:solidFill>
                  <a:srgbClr val="FFFFFF"/>
                </a:solidFill>
                <a:latin typeface="Arial"/>
              </a:rPr>
              <a:t>Our</a:t>
            </a:r>
            <a:r>
              <a:rPr lang="en-US" sz="3600" b="1" strike="noStrike" spc="7">
                <a:solidFill>
                  <a:srgbClr val="FFFFFF"/>
                </a:solidFill>
                <a:latin typeface="Arial"/>
              </a:rPr>
              <a:t> </a:t>
            </a:r>
            <a:r>
              <a:rPr lang="en-US" sz="3600" b="1" strike="noStrike" spc="-26">
                <a:solidFill>
                  <a:srgbClr val="FFFFFF"/>
                </a:solidFill>
                <a:latin typeface="Arial"/>
              </a:rPr>
              <a:t>Classifier</a:t>
            </a:r>
            <a:r>
              <a:rPr lang="en-US" sz="3600" b="1" strike="noStrike" spc="-486">
                <a:solidFill>
                  <a:srgbClr val="FFFFFF"/>
                </a:solidFill>
                <a:latin typeface="Arial"/>
              </a:rPr>
              <a:t> </a:t>
            </a:r>
            <a:r>
              <a:rPr lang="en-US" sz="3600" b="1" strike="noStrike" spc="55">
                <a:solidFill>
                  <a:srgbClr val="FFFFFF"/>
                </a:solidFill>
                <a:latin typeface="Arial"/>
              </a:rPr>
              <a:t>Model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541" name="object 54"/>
          <p:cNvSpPr/>
          <p:nvPr/>
        </p:nvSpPr>
        <p:spPr>
          <a:xfrm>
            <a:off x="720000" y="900000"/>
            <a:ext cx="7371000" cy="37749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7D1D5"/>
            </a:gs>
            <a:gs pos="100000">
              <a:srgbClr val="B4C7D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636480" y="751320"/>
            <a:ext cx="2061000" cy="8661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3000" b="1" strike="noStrike" spc="-32">
                <a:solidFill>
                  <a:srgbClr val="1A1A1A"/>
                </a:solidFill>
                <a:latin typeface="Arial"/>
              </a:rPr>
              <a:t>Conclusion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543" name="object 15"/>
          <p:cNvSpPr/>
          <p:nvPr/>
        </p:nvSpPr>
        <p:spPr>
          <a:xfrm>
            <a:off x="839160" y="1423440"/>
            <a:ext cx="7438320" cy="127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79080" indent="-367200">
              <a:lnSpc>
                <a:spcPct val="114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●"/>
              <a:tabLst>
                <a:tab pos="379080" algn="l"/>
                <a:tab pos="3798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In </a:t>
            </a: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this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report, a functional real </a:t>
            </a: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time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vision based </a:t>
            </a: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american sign language 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recognition for </a:t>
            </a: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D&amp;M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people have been developed for </a:t>
            </a: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asl</a:t>
            </a:r>
            <a:r>
              <a:rPr lang="en-US" sz="1800" b="0" strike="noStrike" spc="-4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alphabets.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  <a:buNone/>
              <a:tabLst>
                <a:tab pos="379080" algn="l"/>
                <a:tab pos="379800" algn="l"/>
              </a:tabLst>
            </a:pPr>
            <a:endParaRPr lang="en-IN" sz="1800" b="0" strike="noStrike" spc="-1">
              <a:latin typeface="Arial"/>
            </a:endParaRPr>
          </a:p>
          <a:p>
            <a:pPr marL="379080" indent="-367200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Font typeface="Arial"/>
              <a:buChar char="●"/>
              <a:tabLst>
                <a:tab pos="379080" algn="l"/>
                <a:tab pos="379800" algn="l"/>
              </a:tabLst>
            </a:pP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We achieved an accuracy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of </a:t>
            </a:r>
            <a:r>
              <a:rPr lang="en-US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90%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on our</a:t>
            </a:r>
            <a:r>
              <a:rPr lang="en-US" sz="1800" b="0" strike="noStrike" spc="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dataset.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544" name="Picture 543"/>
          <p:cNvPicPr/>
          <p:nvPr/>
        </p:nvPicPr>
        <p:blipFill>
          <a:blip r:embed="rId2"/>
          <a:stretch/>
        </p:blipFill>
        <p:spPr>
          <a:xfrm>
            <a:off x="4165560" y="2968920"/>
            <a:ext cx="4832280" cy="2016360"/>
          </a:xfrm>
          <a:prstGeom prst="rect">
            <a:avLst/>
          </a:prstGeom>
          <a:ln w="0">
            <a:noFill/>
          </a:ln>
        </p:spPr>
      </p:pic>
      <p:pic>
        <p:nvPicPr>
          <p:cNvPr id="545" name="Picture 544"/>
          <p:cNvPicPr/>
          <p:nvPr/>
        </p:nvPicPr>
        <p:blipFill>
          <a:blip r:embed="rId3"/>
          <a:stretch/>
        </p:blipFill>
        <p:spPr>
          <a:xfrm>
            <a:off x="733680" y="2880000"/>
            <a:ext cx="2684160" cy="2157840"/>
          </a:xfrm>
          <a:prstGeom prst="rect">
            <a:avLst/>
          </a:prstGeom>
          <a:ln w="0">
            <a:noFill/>
          </a:ln>
        </p:spPr>
      </p:pic>
      <p:sp>
        <p:nvSpPr>
          <p:cNvPr id="546" name="Smiley Face 545"/>
          <p:cNvSpPr/>
          <p:nvPr/>
        </p:nvSpPr>
        <p:spPr>
          <a:xfrm>
            <a:off x="1620000" y="3037320"/>
            <a:ext cx="1438920" cy="1438920"/>
          </a:xfrm>
          <a:prstGeom prst="smileyFace">
            <a:avLst>
              <a:gd name="adj" fmla="val 9282"/>
            </a:avLst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EDCE6"/>
            </a:gs>
            <a:gs pos="100000">
              <a:srgbClr val="81ACA6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8"/>
          <p:cNvSpPr/>
          <p:nvPr/>
        </p:nvSpPr>
        <p:spPr>
          <a:xfrm>
            <a:off x="802800" y="1376280"/>
            <a:ext cx="2472120" cy="86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3000" b="1" strike="noStrike" spc="-1">
                <a:solidFill>
                  <a:srgbClr val="1A1A1A"/>
                </a:solidFill>
                <a:latin typeface="Arial"/>
                <a:ea typeface="DejaVu Sans"/>
              </a:rPr>
              <a:t>Future</a:t>
            </a:r>
            <a:r>
              <a:rPr lang="en-US" sz="3000" b="1" strike="noStrike" spc="-165">
                <a:solidFill>
                  <a:srgbClr val="1A1A1A"/>
                </a:solidFill>
                <a:latin typeface="Arial"/>
                <a:ea typeface="DejaVu Sans"/>
              </a:rPr>
              <a:t> </a:t>
            </a:r>
            <a:r>
              <a:rPr lang="en-US" sz="3000" b="1" strike="noStrike" spc="-1">
                <a:solidFill>
                  <a:srgbClr val="1A1A1A"/>
                </a:solidFill>
                <a:latin typeface="Arial"/>
                <a:ea typeface="DejaVu Sans"/>
              </a:rPr>
              <a:t>Scope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548" name="object 37"/>
          <p:cNvSpPr/>
          <p:nvPr/>
        </p:nvSpPr>
        <p:spPr>
          <a:xfrm>
            <a:off x="900000" y="2245320"/>
            <a:ext cx="7522920" cy="221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469440" indent="-457200">
              <a:lnSpc>
                <a:spcPct val="114000"/>
              </a:lnSpc>
              <a:spcBef>
                <a:spcPts val="99"/>
              </a:spcBef>
              <a:buClr>
                <a:srgbClr val="000000"/>
              </a:buClr>
              <a:buFont typeface="AoyagiKouzanFontT"/>
              <a:buChar char="❖"/>
              <a:tabLst>
                <a:tab pos="469440" algn="l"/>
                <a:tab pos="469800" algn="l"/>
                <a:tab pos="914400" algn="l"/>
                <a:tab pos="1320120" algn="l"/>
                <a:tab pos="2248560" algn="l"/>
                <a:tab pos="2553840" algn="l"/>
                <a:tab pos="3377520" algn="l"/>
                <a:tab pos="4089240" algn="l"/>
                <a:tab pos="5026680" algn="l"/>
                <a:tab pos="5584680" algn="l"/>
                <a:tab pos="5890320" algn="l"/>
                <a:tab pos="6410160" algn="l"/>
                <a:tab pos="6729120" algn="l"/>
              </a:tabLst>
            </a:pP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W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e	</a:t>
            </a: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e	planning	</a:t>
            </a: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	</a:t>
            </a: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achiev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e	higher	</a:t>
            </a: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accurac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y	</a:t>
            </a: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eve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n	</a:t>
            </a: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n	</a:t>
            </a: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cas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e	of	</a:t>
            </a: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complex 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backgrounds by </a:t>
            </a: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trying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out various background</a:t>
            </a: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  <a:buNone/>
              <a:tabLst>
                <a:tab pos="469440" algn="l"/>
                <a:tab pos="469800" algn="l"/>
                <a:tab pos="914400" algn="l"/>
                <a:tab pos="1320120" algn="l"/>
                <a:tab pos="2248560" algn="l"/>
                <a:tab pos="2553840" algn="l"/>
                <a:tab pos="3377520" algn="l"/>
                <a:tab pos="4089240" algn="l"/>
                <a:tab pos="5026680" algn="l"/>
                <a:tab pos="5584680" algn="l"/>
                <a:tab pos="5890320" algn="l"/>
                <a:tab pos="6410160" algn="l"/>
                <a:tab pos="6729120" algn="l"/>
              </a:tabLst>
            </a:pPr>
            <a:endParaRPr lang="en-IN" sz="1800" b="0" strike="noStrike" spc="-1">
              <a:latin typeface="Arial"/>
            </a:endParaRPr>
          </a:p>
          <a:p>
            <a:pPr marL="469440" indent="-457200">
              <a:lnSpc>
                <a:spcPct val="114000"/>
              </a:lnSpc>
              <a:buClr>
                <a:srgbClr val="000000"/>
              </a:buClr>
              <a:buFont typeface="AoyagiKouzanFontT"/>
              <a:buChar char="❖"/>
              <a:tabLst>
                <a:tab pos="469440" algn="l"/>
                <a:tab pos="469800" algn="l"/>
              </a:tabLst>
            </a:pP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We are also thinking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of </a:t>
            </a: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improving the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preprocessing </a:t>
            </a: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to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predict gestures </a:t>
            </a: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in  low light conditions with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 higher</a:t>
            </a:r>
            <a:r>
              <a:rPr lang="en-US" sz="1800" b="0" strike="noStrike" spc="-15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accuracy.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14000"/>
              </a:lnSpc>
              <a:buNone/>
              <a:tabLst>
                <a:tab pos="469440" algn="l"/>
                <a:tab pos="469800" algn="l"/>
              </a:tabLst>
            </a:pPr>
            <a:endParaRPr lang="en-IN" sz="1800" b="0" strike="noStrike" spc="-1">
              <a:latin typeface="Arial"/>
            </a:endParaRPr>
          </a:p>
          <a:p>
            <a:pPr marL="469440" indent="-457200">
              <a:lnSpc>
                <a:spcPct val="114000"/>
              </a:lnSpc>
              <a:buClr>
                <a:srgbClr val="000000"/>
              </a:buClr>
              <a:buFont typeface="AoyagiKouzanFontT"/>
              <a:buChar char="❖"/>
              <a:tabLst>
                <a:tab pos="469440" algn="l"/>
                <a:tab pos="469800" algn="l"/>
              </a:tabLst>
            </a:pP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We are thinking to add more alphabet and signs to improve communication.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D8CE"/>
            </a:gs>
            <a:gs pos="100000">
              <a:srgbClr val="81ACA6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900000" y="1121400"/>
            <a:ext cx="701928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You can find this project in :-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550" name="TextBox 549"/>
          <p:cNvSpPr txBox="1"/>
          <p:nvPr/>
        </p:nvSpPr>
        <p:spPr>
          <a:xfrm>
            <a:off x="1302840" y="2243880"/>
            <a:ext cx="7157160" cy="45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2100" b="0" u="sng" strike="noStrike" spc="-1" dirty="0">
                <a:latin typeface="Times New Roman"/>
                <a:hlinkClick r:id="rId2"/>
              </a:rPr>
              <a:t>https://github.com/dhalisourav/ImageToText-ASL-Recognition</a:t>
            </a:r>
            <a:endParaRPr lang="en-IN" sz="2100" b="0" u="sng" strike="noStrike" spc="-1" dirty="0">
              <a:latin typeface="Times New Roman"/>
            </a:endParaRPr>
          </a:p>
        </p:txBody>
      </p:sp>
      <p:pic>
        <p:nvPicPr>
          <p:cNvPr id="551" name="Picture 550"/>
          <p:cNvPicPr/>
          <p:nvPr/>
        </p:nvPicPr>
        <p:blipFill>
          <a:blip r:embed="rId3"/>
          <a:stretch/>
        </p:blipFill>
        <p:spPr>
          <a:xfrm>
            <a:off x="2005560" y="3060000"/>
            <a:ext cx="5374440" cy="198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object 29"/>
          <p:cNvSpPr/>
          <p:nvPr/>
        </p:nvSpPr>
        <p:spPr>
          <a:xfrm>
            <a:off x="0" y="0"/>
            <a:ext cx="9138240" cy="513792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gradFill rotWithShape="0">
            <a:gsLst>
              <a:gs pos="0">
                <a:srgbClr val="EC9BA4"/>
              </a:gs>
              <a:gs pos="100000">
                <a:srgbClr val="FFFFA6"/>
              </a:gs>
            </a:gsLst>
            <a:lin ang="3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3" name="object 1"/>
          <p:cNvSpPr/>
          <p:nvPr/>
        </p:nvSpPr>
        <p:spPr>
          <a:xfrm flipV="1">
            <a:off x="1440000" y="4131000"/>
            <a:ext cx="6185160" cy="24480"/>
          </a:xfrm>
          <a:custGeom>
            <a:avLst/>
            <a:gdLst/>
            <a:ahLst/>
            <a:cxnLst/>
            <a:rect l="l" t="t" r="r" b="b"/>
            <a:pathLst>
              <a:path w="746125" h="46354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34"/>
                </a:lnTo>
                <a:lnTo>
                  <a:pt x="372897" y="45834"/>
                </a:lnTo>
                <a:lnTo>
                  <a:pt x="376008" y="45834"/>
                </a:lnTo>
                <a:lnTo>
                  <a:pt x="745756" y="45834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>
              <a:alpha val="39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2160000" y="1939320"/>
            <a:ext cx="4675680" cy="9363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6000" b="1" strike="noStrike" spc="-1">
                <a:solidFill>
                  <a:srgbClr val="FFFFFF"/>
                </a:solidFill>
                <a:latin typeface="Arial"/>
              </a:rPr>
              <a:t>Thank </a:t>
            </a:r>
            <a:r>
              <a:rPr lang="en-US" sz="6000" b="1" strike="noStrike" spc="-12">
                <a:solidFill>
                  <a:srgbClr val="FFFFFF"/>
                </a:solidFill>
                <a:latin typeface="Arial"/>
              </a:rPr>
              <a:t>You</a:t>
            </a:r>
            <a:r>
              <a:rPr lang="en-US" sz="6000" b="1" strike="noStrike" spc="-562">
                <a:solidFill>
                  <a:srgbClr val="FFFFFF"/>
                </a:solidFill>
                <a:latin typeface="Arial"/>
              </a:rPr>
              <a:t> </a:t>
            </a:r>
            <a:r>
              <a:rPr lang="en-US" sz="6000" b="1" strike="noStrike" spc="-160">
                <a:solidFill>
                  <a:srgbClr val="FFFFFF"/>
                </a:solidFill>
                <a:latin typeface="Arial"/>
              </a:rPr>
              <a:t>:)</a:t>
            </a:r>
            <a:endParaRPr lang="en-IN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object 31"/>
          <p:cNvGrpSpPr/>
          <p:nvPr/>
        </p:nvGrpSpPr>
        <p:grpSpPr>
          <a:xfrm>
            <a:off x="0" y="0"/>
            <a:ext cx="4566240" cy="5137920"/>
            <a:chOff x="0" y="0"/>
            <a:chExt cx="4566240" cy="5137920"/>
          </a:xfrm>
        </p:grpSpPr>
        <p:sp>
          <p:nvSpPr>
            <p:cNvPr id="447" name="object 32"/>
            <p:cNvSpPr/>
            <p:nvPr/>
          </p:nvSpPr>
          <p:spPr>
            <a:xfrm>
              <a:off x="0" y="0"/>
              <a:ext cx="4566240" cy="513756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object 33"/>
            <p:cNvSpPr/>
            <p:nvPr/>
          </p:nvSpPr>
          <p:spPr>
            <a:xfrm>
              <a:off x="1800" y="0"/>
              <a:ext cx="4563000" cy="5137920"/>
            </a:xfrm>
            <a:custGeom>
              <a:avLst/>
              <a:gdLst/>
              <a:ahLst/>
              <a:cxnLst/>
              <a:rect l="l" t="t" r="r" b="b"/>
              <a:pathLst>
                <a:path w="4568825" h="5143500">
                  <a:moveTo>
                    <a:pt x="45686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68690" y="0"/>
                  </a:lnTo>
                  <a:lnTo>
                    <a:pt x="4568690" y="5143489"/>
                  </a:lnTo>
                  <a:close/>
                </a:path>
              </a:pathLst>
            </a:custGeom>
            <a:solidFill>
              <a:srgbClr val="178C7C">
                <a:alpha val="6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object 34"/>
            <p:cNvSpPr/>
            <p:nvPr/>
          </p:nvSpPr>
          <p:spPr>
            <a:xfrm>
              <a:off x="830520" y="1191240"/>
              <a:ext cx="740520" cy="40680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50" name="object 35"/>
          <p:cNvSpPr/>
          <p:nvPr/>
        </p:nvSpPr>
        <p:spPr>
          <a:xfrm>
            <a:off x="803160" y="1379520"/>
            <a:ext cx="2734200" cy="147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080" rIns="0" bIns="0" anchor="t">
            <a:spAutoFit/>
          </a:bodyPr>
          <a:lstStyle/>
          <a:p>
            <a:pPr marL="12600">
              <a:lnSpc>
                <a:spcPts val="2849"/>
              </a:lnSpc>
              <a:spcBef>
                <a:spcPts val="218"/>
              </a:spcBef>
              <a:buNone/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Project </a:t>
            </a:r>
            <a:r>
              <a:rPr lang="en-US" sz="2400" b="1" strike="noStrike" spc="1">
                <a:solidFill>
                  <a:srgbClr val="FFFFFF"/>
                </a:solidFill>
                <a:latin typeface="Arial"/>
                <a:ea typeface="DejaVu Sans"/>
              </a:rPr>
              <a:t>Under  </a:t>
            </a:r>
            <a:r>
              <a:rPr lang="en-US" sz="2400" b="1" strike="noStrike" spc="-26">
                <a:solidFill>
                  <a:srgbClr val="FFFFFF"/>
                </a:solidFill>
                <a:latin typeface="Arial"/>
                <a:ea typeface="DejaVu Sans"/>
              </a:rPr>
              <a:t>Supervision</a:t>
            </a:r>
            <a:r>
              <a:rPr lang="en-US" sz="2400" b="1" strike="noStrike" spc="-17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of</a:t>
            </a:r>
            <a:endParaRPr lang="en-IN" sz="24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"/>
              </a:spcBef>
              <a:buNone/>
            </a:pPr>
            <a:endParaRPr lang="en-IN" sz="235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lang="en-US" sz="2400" b="1" strike="noStrike" spc="-52">
                <a:solidFill>
                  <a:srgbClr val="FFFFFF"/>
                </a:solidFill>
                <a:latin typeface="Arial"/>
                <a:ea typeface="DejaVu Sans"/>
              </a:rPr>
              <a:t>Mr. Sumit Bagchi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5134680" y="1022400"/>
            <a:ext cx="1433880" cy="8661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2400" b="1" strike="noStrike" spc="-7">
                <a:solidFill>
                  <a:srgbClr val="000000"/>
                </a:solidFill>
                <a:latin typeface="Arial"/>
              </a:rPr>
              <a:t>Efforts</a:t>
            </a:r>
            <a:r>
              <a:rPr lang="en-US" sz="2400" b="1" strike="noStrike" spc="-165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by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452" name="object 36"/>
          <p:cNvSpPr/>
          <p:nvPr/>
        </p:nvSpPr>
        <p:spPr>
          <a:xfrm>
            <a:off x="5134680" y="1808640"/>
            <a:ext cx="2424600" cy="155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i="1" strike="noStrike" spc="-7">
                <a:solidFill>
                  <a:srgbClr val="A7074B"/>
                </a:solidFill>
                <a:highlight>
                  <a:srgbClr val="FFFFD7"/>
                </a:highlight>
                <a:latin typeface="Chandas"/>
                <a:ea typeface="DejaVu Sans"/>
              </a:rPr>
              <a:t>Shubhadeep </a:t>
            </a:r>
            <a:r>
              <a:rPr lang="en-US" sz="1400" b="0" i="1" strike="noStrike" spc="-7">
                <a:solidFill>
                  <a:srgbClr val="780373"/>
                </a:solidFill>
                <a:highlight>
                  <a:srgbClr val="FFFFD7"/>
                </a:highlight>
                <a:latin typeface="Chandas"/>
                <a:ea typeface="DejaVu Sans"/>
              </a:rPr>
              <a:t>Chakraborty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4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1400" b="1" strike="noStrike" spc="-7">
                <a:solidFill>
                  <a:srgbClr val="000000"/>
                </a:solidFill>
                <a:latin typeface="Times New Roman"/>
                <a:ea typeface="DejaVu Sans"/>
              </a:rPr>
              <a:t>                    &amp;</a:t>
            </a:r>
            <a:endParaRPr lang="en-IN" sz="14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endParaRPr lang="en-IN" sz="14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lang="en-US" sz="1400" b="1" strike="noStrike" spc="-7">
                <a:solidFill>
                  <a:srgbClr val="000000"/>
                </a:solidFill>
                <a:latin typeface="Times New Roman"/>
                <a:ea typeface="DejaVu Sans"/>
              </a:rPr>
              <a:t>        </a:t>
            </a:r>
            <a:r>
              <a:rPr lang="en-US" sz="1400" b="0" i="1" strike="noStrike" spc="-7">
                <a:solidFill>
                  <a:srgbClr val="A7074B"/>
                </a:solidFill>
                <a:highlight>
                  <a:srgbClr val="FFFFD7"/>
                </a:highlight>
                <a:latin typeface="Chandas"/>
                <a:ea typeface="DejaVu Sans"/>
              </a:rPr>
              <a:t>Sourav </a:t>
            </a:r>
            <a:r>
              <a:rPr lang="en-US" sz="1400" b="0" i="1" strike="noStrike" spc="-7">
                <a:solidFill>
                  <a:srgbClr val="780373"/>
                </a:solidFill>
                <a:highlight>
                  <a:srgbClr val="FFFFD7"/>
                </a:highlight>
                <a:latin typeface="Chandas"/>
                <a:ea typeface="DejaVu Sans"/>
              </a:rPr>
              <a:t>Dhali</a:t>
            </a:r>
            <a:endParaRPr lang="en-IN" sz="14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endParaRPr lang="en-IN" sz="14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FFF5CE"/>
            </a:gs>
            <a:gs pos="100000">
              <a:srgbClr val="B3CAC7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87600" y="575640"/>
            <a:ext cx="2194560" cy="864000"/>
          </a:xfrm>
          <a:prstGeom prst="rect">
            <a:avLst/>
          </a:prstGeom>
          <a:noFill/>
          <a:ln w="0">
            <a:noFill/>
          </a:ln>
        </p:spPr>
        <p:txBody>
          <a:bodyPr lIns="0" tIns="10080" rIns="0" bIns="0" anchor="t">
            <a:noAutofit/>
          </a:bodyPr>
          <a:lstStyle/>
          <a:p>
            <a:pPr marL="9360">
              <a:lnSpc>
                <a:spcPct val="100000"/>
              </a:lnSpc>
              <a:spcBef>
                <a:spcPts val="79"/>
              </a:spcBef>
              <a:buNone/>
            </a:pP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I</a:t>
            </a:r>
            <a:r>
              <a:rPr lang="en-US" sz="3300" b="0" u="heavy" strike="noStrike" spc="-1">
                <a:solidFill>
                  <a:srgbClr val="000000"/>
                </a:solidFill>
                <a:uFill>
                  <a:solidFill>
                    <a:srgbClr val="6FAC46"/>
                  </a:solidFill>
                </a:uFill>
                <a:latin typeface="Times New Roman"/>
                <a:ea typeface="Calibri"/>
              </a:rPr>
              <a:t>ntrod</a:t>
            </a: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uction.</a:t>
            </a:r>
            <a:endParaRPr lang="en-IN" sz="3300" b="0" strike="noStrike" spc="-1">
              <a:latin typeface="Arial"/>
            </a:endParaRPr>
          </a:p>
        </p:txBody>
      </p:sp>
      <p:sp>
        <p:nvSpPr>
          <p:cNvPr id="454" name="object 3"/>
          <p:cNvSpPr/>
          <p:nvPr/>
        </p:nvSpPr>
        <p:spPr>
          <a:xfrm>
            <a:off x="687600" y="1352880"/>
            <a:ext cx="7547040" cy="170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000" rIns="0" bIns="0" anchor="t">
            <a:spAutoFit/>
          </a:bodyPr>
          <a:lstStyle/>
          <a:p>
            <a:pPr marL="3376080" indent="-171360">
              <a:lnSpc>
                <a:spcPct val="100000"/>
              </a:lnSpc>
              <a:spcBef>
                <a:spcPts val="71"/>
              </a:spcBef>
              <a:buClr>
                <a:srgbClr val="000000"/>
              </a:buClr>
              <a:buFont typeface="Arial MT"/>
              <a:buChar char="•"/>
              <a:tabLst>
                <a:tab pos="3376080" algn="l"/>
              </a:tabLst>
            </a:pPr>
            <a:r>
              <a:rPr lang="en-US" sz="2100" b="0" strike="noStrike" spc="-4">
                <a:solidFill>
                  <a:srgbClr val="000000"/>
                </a:solidFill>
                <a:latin typeface="Times New Roman"/>
                <a:ea typeface="Calibri"/>
              </a:rPr>
              <a:t>Motivation</a:t>
            </a:r>
            <a:endParaRPr lang="en-IN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"/>
              </a:spcBef>
              <a:buNone/>
              <a:tabLst>
                <a:tab pos="3376080" algn="l"/>
              </a:tabLst>
            </a:pPr>
            <a:endParaRPr lang="en-IN" sz="2440" b="0" strike="noStrike" spc="-1">
              <a:latin typeface="Arial"/>
            </a:endParaRPr>
          </a:p>
          <a:p>
            <a:pPr marL="181080" indent="-171360">
              <a:lnSpc>
                <a:spcPts val="1621"/>
              </a:lnSpc>
              <a:buClr>
                <a:srgbClr val="000000"/>
              </a:buClr>
              <a:buFont typeface="Arial MT"/>
              <a:buChar char="•"/>
              <a:tabLst>
                <a:tab pos="180360" algn="l"/>
                <a:tab pos="181080" algn="l"/>
              </a:tabLst>
            </a:pPr>
            <a:r>
              <a:rPr lang="en-US" sz="1500" b="0" strike="noStrike" spc="-1">
                <a:solidFill>
                  <a:srgbClr val="000000"/>
                </a:solidFill>
                <a:latin typeface="Calibri"/>
                <a:ea typeface="Calibri"/>
              </a:rPr>
              <a:t>A </a:t>
            </a:r>
            <a:r>
              <a:rPr lang="en-US" sz="1500" b="0" strike="noStrike" spc="-9">
                <a:solidFill>
                  <a:srgbClr val="000000"/>
                </a:solidFill>
                <a:latin typeface="Calibri"/>
                <a:ea typeface="Calibri"/>
              </a:rPr>
              <a:t>person</a:t>
            </a:r>
            <a:r>
              <a:rPr lang="en-US" sz="1500" b="0" strike="noStrike" spc="-1">
                <a:solidFill>
                  <a:srgbClr val="000000"/>
                </a:solidFill>
                <a:latin typeface="Calibri"/>
                <a:ea typeface="Calibri"/>
              </a:rPr>
              <a:t> with</a:t>
            </a:r>
            <a:r>
              <a:rPr lang="en-US" sz="1500" b="0" strike="noStrike" spc="-15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500" b="1" strike="noStrike" spc="-1">
                <a:solidFill>
                  <a:srgbClr val="000000"/>
                </a:solidFill>
                <a:latin typeface="Calibri"/>
                <a:ea typeface="Calibri"/>
              </a:rPr>
              <a:t>speaking</a:t>
            </a:r>
            <a:r>
              <a:rPr lang="en-US" sz="1500" b="1" strike="noStrike" spc="-4">
                <a:solidFill>
                  <a:srgbClr val="000000"/>
                </a:solidFill>
                <a:latin typeface="Calibri"/>
                <a:ea typeface="Calibri"/>
              </a:rPr>
              <a:t> disorders</a:t>
            </a:r>
            <a:r>
              <a:rPr lang="en-US" sz="1500" b="1" strike="noStrike" spc="-1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500" b="0" strike="noStrike" spc="-9">
                <a:solidFill>
                  <a:srgbClr val="000000"/>
                </a:solidFill>
                <a:latin typeface="Calibri"/>
                <a:ea typeface="Calibri"/>
              </a:rPr>
              <a:t>face</a:t>
            </a:r>
            <a:r>
              <a:rPr lang="en-US" sz="1500" b="0" strike="noStrike" spc="-4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500" b="0" strike="noStrike" spc="-1">
                <a:solidFill>
                  <a:srgbClr val="000000"/>
                </a:solidFill>
                <a:latin typeface="Calibri"/>
                <a:ea typeface="Calibri"/>
              </a:rPr>
              <a:t>major</a:t>
            </a:r>
            <a:r>
              <a:rPr lang="en-US" sz="1500" b="0" strike="noStrike" spc="-4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500" b="0" strike="noStrike" spc="-9">
                <a:solidFill>
                  <a:srgbClr val="000000"/>
                </a:solidFill>
                <a:latin typeface="Calibri"/>
                <a:ea typeface="Calibri"/>
              </a:rPr>
              <a:t>problems</a:t>
            </a:r>
            <a:r>
              <a:rPr lang="en-US" sz="1500" b="0" strike="noStrike" spc="-1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500" b="0" strike="noStrike" spc="-4">
                <a:solidFill>
                  <a:srgbClr val="000000"/>
                </a:solidFill>
                <a:latin typeface="Calibri"/>
                <a:ea typeface="Calibri"/>
              </a:rPr>
              <a:t>of </a:t>
            </a:r>
            <a:r>
              <a:rPr lang="en-US" sz="1500" b="0" strike="noStrike" spc="-9">
                <a:solidFill>
                  <a:srgbClr val="000000"/>
                </a:solidFill>
                <a:latin typeface="Calibri"/>
                <a:ea typeface="Calibri"/>
              </a:rPr>
              <a:t>expressing</a:t>
            </a:r>
            <a:r>
              <a:rPr lang="en-US" sz="1500" b="0" strike="noStrike" spc="-1">
                <a:solidFill>
                  <a:srgbClr val="000000"/>
                </a:solidFill>
                <a:latin typeface="Calibri"/>
                <a:ea typeface="Calibri"/>
              </a:rPr>
              <a:t> their </a:t>
            </a:r>
            <a:r>
              <a:rPr lang="en-US" sz="1500" b="0" strike="noStrike" spc="-4">
                <a:solidFill>
                  <a:srgbClr val="000000"/>
                </a:solidFill>
                <a:latin typeface="Calibri"/>
                <a:ea typeface="Calibri"/>
              </a:rPr>
              <a:t>emotions</a:t>
            </a:r>
            <a:r>
              <a:rPr lang="en-US" sz="1500" b="0" strike="noStrike" spc="-1">
                <a:solidFill>
                  <a:srgbClr val="000000"/>
                </a:solidFill>
                <a:latin typeface="Calibri"/>
                <a:ea typeface="Calibri"/>
              </a:rPr>
              <a:t> as </a:t>
            </a:r>
            <a:r>
              <a:rPr lang="en-US" sz="1500" b="0" strike="noStrike" spc="-9">
                <a:solidFill>
                  <a:srgbClr val="000000"/>
                </a:solidFill>
                <a:latin typeface="Calibri"/>
                <a:ea typeface="Calibri"/>
              </a:rPr>
              <a:t>freely</a:t>
            </a:r>
            <a:r>
              <a:rPr lang="en-US" sz="1500" b="0" strike="noStrike" spc="-1">
                <a:solidFill>
                  <a:srgbClr val="000000"/>
                </a:solidFill>
                <a:latin typeface="Calibri"/>
                <a:ea typeface="Calibri"/>
              </a:rPr>
              <a:t> in </a:t>
            </a:r>
            <a:r>
              <a:rPr lang="en-US" sz="1500" b="0" strike="noStrike" spc="-327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500" b="0" strike="noStrike" spc="-1">
                <a:solidFill>
                  <a:srgbClr val="000000"/>
                </a:solidFill>
                <a:latin typeface="Calibri"/>
                <a:ea typeface="Calibri"/>
              </a:rPr>
              <a:t>this</a:t>
            </a:r>
            <a:r>
              <a:rPr lang="en-US" sz="1500" b="0" strike="noStrike" spc="-9">
                <a:solidFill>
                  <a:srgbClr val="000000"/>
                </a:solidFill>
                <a:latin typeface="Calibri"/>
                <a:ea typeface="Calibri"/>
              </a:rPr>
              <a:t> world.</a:t>
            </a:r>
            <a:endParaRPr lang="en-IN" sz="15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180360" algn="l"/>
                <a:tab pos="181080" algn="l"/>
              </a:tabLst>
            </a:pPr>
            <a:endParaRPr lang="en-IN" sz="1500" b="0" strike="noStrike" spc="-1">
              <a:latin typeface="Arial"/>
            </a:endParaRPr>
          </a:p>
          <a:p>
            <a:pPr marL="181080" indent="-171360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Font typeface="Arial MT"/>
              <a:buChar char="•"/>
              <a:tabLst>
                <a:tab pos="180360" algn="l"/>
                <a:tab pos="181080" algn="l"/>
              </a:tabLst>
            </a:pPr>
            <a:r>
              <a:rPr lang="en-US" sz="1500" b="0" strike="noStrike" spc="-1">
                <a:solidFill>
                  <a:srgbClr val="000000"/>
                </a:solidFill>
                <a:latin typeface="Calibri"/>
                <a:ea typeface="Calibri"/>
              </a:rPr>
              <a:t>“Not</a:t>
            </a:r>
            <a:r>
              <a:rPr lang="en-US" sz="1500" b="0" strike="noStrike" spc="-12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500" b="0" strike="noStrike" spc="-1">
                <a:solidFill>
                  <a:srgbClr val="000000"/>
                </a:solidFill>
                <a:latin typeface="Calibri"/>
                <a:ea typeface="Calibri"/>
              </a:rPr>
              <a:t>able </a:t>
            </a:r>
            <a:r>
              <a:rPr lang="en-US" sz="1500" b="0" strike="noStrike" spc="-12">
                <a:solidFill>
                  <a:srgbClr val="000000"/>
                </a:solidFill>
                <a:latin typeface="Calibri"/>
                <a:ea typeface="Calibri"/>
              </a:rPr>
              <a:t>to</a:t>
            </a:r>
            <a:r>
              <a:rPr lang="en-US" sz="1500" b="0" strike="noStrike" spc="-1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500" b="0" strike="noStrike" spc="-9">
                <a:solidFill>
                  <a:srgbClr val="000000"/>
                </a:solidFill>
                <a:latin typeface="Calibri"/>
                <a:ea typeface="Calibri"/>
              </a:rPr>
              <a:t>utilize”</a:t>
            </a:r>
            <a:r>
              <a:rPr lang="en-US" sz="1500" b="0" strike="noStrike" spc="-1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500" b="0" strike="noStrike" spc="-4">
                <a:solidFill>
                  <a:srgbClr val="000000"/>
                </a:solidFill>
                <a:latin typeface="Calibri"/>
                <a:ea typeface="Calibri"/>
              </a:rPr>
              <a:t>some</a:t>
            </a:r>
            <a:r>
              <a:rPr lang="en-US" sz="1500" b="0" strike="noStrike" spc="-1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500" b="0" strike="noStrike" spc="-4">
                <a:solidFill>
                  <a:srgbClr val="000000"/>
                </a:solidFill>
                <a:latin typeface="Calibri"/>
                <a:ea typeface="Calibri"/>
              </a:rPr>
              <a:t>of</a:t>
            </a:r>
            <a:r>
              <a:rPr lang="en-US" sz="1500" b="0" strike="noStrike" spc="-1">
                <a:solidFill>
                  <a:srgbClr val="000000"/>
                </a:solidFill>
                <a:latin typeface="Calibri"/>
                <a:ea typeface="Calibri"/>
              </a:rPr>
              <a:t> the </a:t>
            </a:r>
            <a:r>
              <a:rPr lang="en-US" sz="1500" b="0" strike="noStrike" spc="-4">
                <a:solidFill>
                  <a:srgbClr val="000000"/>
                </a:solidFill>
                <a:latin typeface="Calibri"/>
                <a:ea typeface="Calibri"/>
              </a:rPr>
              <a:t>new</a:t>
            </a:r>
            <a:r>
              <a:rPr lang="en-US" sz="1500" b="0" strike="noStrike" spc="-9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500" b="0" strike="noStrike" spc="-4">
                <a:solidFill>
                  <a:srgbClr val="000000"/>
                </a:solidFill>
                <a:latin typeface="Calibri"/>
                <a:ea typeface="Calibri"/>
              </a:rPr>
              <a:t>technologies.</a:t>
            </a:r>
            <a:endParaRPr lang="en-IN" sz="1500" b="0" strike="noStrike" spc="-1">
              <a:latin typeface="Arial"/>
            </a:endParaRPr>
          </a:p>
        </p:txBody>
      </p:sp>
      <p:pic>
        <p:nvPicPr>
          <p:cNvPr id="455" name="object 4"/>
          <p:cNvPicPr/>
          <p:nvPr/>
        </p:nvPicPr>
        <p:blipFill>
          <a:blip r:embed="rId2"/>
          <a:stretch/>
        </p:blipFill>
        <p:spPr>
          <a:xfrm>
            <a:off x="697320" y="1091520"/>
            <a:ext cx="893160" cy="92880"/>
          </a:xfrm>
          <a:prstGeom prst="rect">
            <a:avLst/>
          </a:prstGeom>
          <a:ln w="0">
            <a:noFill/>
          </a:ln>
        </p:spPr>
      </p:pic>
      <p:pic>
        <p:nvPicPr>
          <p:cNvPr id="456" name="object 5"/>
          <p:cNvPicPr/>
          <p:nvPr/>
        </p:nvPicPr>
        <p:blipFill>
          <a:blip r:embed="rId3"/>
          <a:stretch/>
        </p:blipFill>
        <p:spPr>
          <a:xfrm>
            <a:off x="3067920" y="3111120"/>
            <a:ext cx="2974320" cy="1831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1980000" y="0"/>
            <a:ext cx="5359680" cy="1438560"/>
          </a:xfrm>
          <a:prstGeom prst="rect">
            <a:avLst/>
          </a:prstGeom>
          <a:noFill/>
          <a:ln w="0">
            <a:noFill/>
          </a:ln>
        </p:spPr>
        <p:txBody>
          <a:bodyPr lIns="0" tIns="10080" rIns="0" bIns="0" anchor="t">
            <a:noAutofit/>
          </a:bodyPr>
          <a:lstStyle/>
          <a:p>
            <a:pPr marL="9360">
              <a:lnSpc>
                <a:spcPts val="3762"/>
              </a:lnSpc>
              <a:spcBef>
                <a:spcPts val="79"/>
              </a:spcBef>
              <a:buNone/>
            </a:pPr>
            <a:r>
              <a:rPr lang="en-US" sz="3300" b="0" strike="noStrike" spc="-12">
                <a:solidFill>
                  <a:srgbClr val="000000"/>
                </a:solidFill>
                <a:latin typeface="Calibri Light"/>
                <a:ea typeface="Calibri"/>
              </a:rPr>
              <a:t>Statistics </a:t>
            </a:r>
            <a:r>
              <a:rPr lang="en-US" sz="3300" b="0" strike="noStrike" spc="-15">
                <a:solidFill>
                  <a:srgbClr val="000000"/>
                </a:solidFill>
                <a:latin typeface="Calibri Light"/>
                <a:ea typeface="Calibri"/>
              </a:rPr>
              <a:t>retrieved from</a:t>
            </a:r>
            <a:endParaRPr lang="en-IN" sz="3300" b="0" strike="noStrike" spc="-1">
              <a:latin typeface="Arial"/>
            </a:endParaRPr>
          </a:p>
          <a:p>
            <a:pPr marL="9360">
              <a:lnSpc>
                <a:spcPts val="3762"/>
              </a:lnSpc>
              <a:buNone/>
            </a:pPr>
            <a:r>
              <a:rPr lang="en-US" sz="3300" b="0" strike="noStrike" spc="-9">
                <a:solidFill>
                  <a:srgbClr val="000000"/>
                </a:solidFill>
                <a:latin typeface="Calibri Light"/>
                <a:ea typeface="Calibri"/>
              </a:rPr>
              <a:t>United</a:t>
            </a:r>
            <a:r>
              <a:rPr lang="en-US" sz="3300" b="0" strike="noStrike" spc="-4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lang="en-US" sz="3300" b="0" strike="noStrike" spc="-9">
                <a:solidFill>
                  <a:srgbClr val="000000"/>
                </a:solidFill>
                <a:latin typeface="Calibri Light"/>
                <a:ea typeface="Calibri"/>
              </a:rPr>
              <a:t>Nation</a:t>
            </a:r>
            <a:r>
              <a:rPr lang="en-US" sz="33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lang="en-US" sz="3300" b="0" strike="noStrike" spc="-12">
                <a:solidFill>
                  <a:srgbClr val="000000"/>
                </a:solidFill>
                <a:latin typeface="Calibri Light"/>
                <a:ea typeface="Calibri"/>
              </a:rPr>
              <a:t>Statistics</a:t>
            </a:r>
            <a:r>
              <a:rPr lang="en-US" sz="3300" b="0" strike="noStrike" spc="-9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lang="en-US" sz="33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Division</a:t>
            </a:r>
            <a:endParaRPr lang="en-IN" sz="3300" b="0" strike="noStrike" spc="-1">
              <a:latin typeface="Arial"/>
            </a:endParaRPr>
          </a:p>
        </p:txBody>
      </p:sp>
      <p:pic>
        <p:nvPicPr>
          <p:cNvPr id="458" name="object 17"/>
          <p:cNvPicPr/>
          <p:nvPr/>
        </p:nvPicPr>
        <p:blipFill>
          <a:blip r:embed="rId2"/>
          <a:stretch/>
        </p:blipFill>
        <p:spPr>
          <a:xfrm>
            <a:off x="893160" y="1674720"/>
            <a:ext cx="7381800" cy="3241800"/>
          </a:xfrm>
          <a:prstGeom prst="rect">
            <a:avLst/>
          </a:prstGeom>
          <a:ln w="0">
            <a:noFill/>
          </a:ln>
        </p:spPr>
      </p:pic>
      <p:grpSp>
        <p:nvGrpSpPr>
          <p:cNvPr id="459" name="object 18"/>
          <p:cNvGrpSpPr/>
          <p:nvPr/>
        </p:nvGrpSpPr>
        <p:grpSpPr>
          <a:xfrm>
            <a:off x="900000" y="1589760"/>
            <a:ext cx="1128600" cy="79920"/>
            <a:chOff x="900000" y="1589760"/>
            <a:chExt cx="1128600" cy="79920"/>
          </a:xfrm>
        </p:grpSpPr>
        <p:pic>
          <p:nvPicPr>
            <p:cNvPr id="460" name="object 19"/>
            <p:cNvPicPr/>
            <p:nvPr/>
          </p:nvPicPr>
          <p:blipFill>
            <a:blip r:embed="rId3"/>
            <a:stretch/>
          </p:blipFill>
          <p:spPr>
            <a:xfrm>
              <a:off x="900000" y="1589760"/>
              <a:ext cx="1128600" cy="79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61" name="object 20"/>
            <p:cNvSpPr/>
            <p:nvPr/>
          </p:nvSpPr>
          <p:spPr>
            <a:xfrm>
              <a:off x="926640" y="1605600"/>
              <a:ext cx="1074600" cy="360"/>
            </a:xfrm>
            <a:custGeom>
              <a:avLst/>
              <a:gdLst/>
              <a:ahLst/>
              <a:cxnLst/>
              <a:rect l="l" t="t" r="r" b="b"/>
              <a:pathLst>
                <a:path w="1440180">
                  <a:moveTo>
                    <a:pt x="0" y="0"/>
                  </a:moveTo>
                  <a:lnTo>
                    <a:pt x="1440053" y="0"/>
                  </a:lnTo>
                </a:path>
              </a:pathLst>
            </a:custGeom>
            <a:noFill/>
            <a:ln w="28800">
              <a:solidFill>
                <a:srgbClr val="6FAC4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1373760" y="0"/>
            <a:ext cx="5821200" cy="1420200"/>
          </a:xfrm>
          <a:prstGeom prst="rect">
            <a:avLst/>
          </a:prstGeom>
          <a:noFill/>
          <a:ln w="0">
            <a:noFill/>
          </a:ln>
        </p:spPr>
        <p:txBody>
          <a:bodyPr lIns="0" tIns="67320" rIns="0" bIns="0" anchor="t">
            <a:noAutofit/>
          </a:bodyPr>
          <a:lstStyle/>
          <a:p>
            <a:pPr marL="9360">
              <a:lnSpc>
                <a:spcPts val="3563"/>
              </a:lnSpc>
              <a:spcBef>
                <a:spcPts val="530"/>
              </a:spcBef>
              <a:buNone/>
            </a:pPr>
            <a:r>
              <a:rPr lang="en-US" sz="33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Disabled </a:t>
            </a:r>
            <a:r>
              <a:rPr lang="en-US" sz="3300" b="0" strike="noStrike" spc="-4">
                <a:solidFill>
                  <a:srgbClr val="000000"/>
                </a:solidFill>
                <a:latin typeface="Calibri Light"/>
                <a:ea typeface="Calibri"/>
              </a:rPr>
              <a:t>population</a:t>
            </a:r>
            <a:r>
              <a:rPr lang="en-US" sz="33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lang="en-US" sz="3300" b="0" strike="noStrike" spc="-9">
                <a:solidFill>
                  <a:srgbClr val="000000"/>
                </a:solidFill>
                <a:latin typeface="Calibri Light"/>
                <a:ea typeface="Calibri"/>
              </a:rPr>
              <a:t>by</a:t>
            </a:r>
            <a:r>
              <a:rPr lang="en-US" sz="33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 type of</a:t>
            </a:r>
            <a:r>
              <a:rPr lang="en-US" sz="3300" b="0" strike="noStrike" spc="-4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lang="en-US" sz="33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disability in </a:t>
            </a:r>
            <a:r>
              <a:rPr lang="en-US" sz="3300" b="0" strike="noStrike" spc="-732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lang="en-US" sz="33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India</a:t>
            </a:r>
            <a:r>
              <a:rPr lang="en-US" sz="3300" b="0" strike="noStrike" spc="-4">
                <a:solidFill>
                  <a:srgbClr val="000000"/>
                </a:solidFill>
                <a:latin typeface="Calibri Light"/>
                <a:ea typeface="Calibri"/>
              </a:rPr>
              <a:t> census </a:t>
            </a:r>
            <a:r>
              <a:rPr lang="en-US" sz="33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2011</a:t>
            </a:r>
            <a:endParaRPr lang="en-IN" sz="3300" b="0" strike="noStrike" spc="-1">
              <a:latin typeface="Arial"/>
            </a:endParaRPr>
          </a:p>
        </p:txBody>
      </p:sp>
      <p:grpSp>
        <p:nvGrpSpPr>
          <p:cNvPr id="463" name="object 3"/>
          <p:cNvGrpSpPr/>
          <p:nvPr/>
        </p:nvGrpSpPr>
        <p:grpSpPr>
          <a:xfrm>
            <a:off x="1800000" y="1800000"/>
            <a:ext cx="5308560" cy="3124080"/>
            <a:chOff x="1800000" y="1800000"/>
            <a:chExt cx="5308560" cy="3124080"/>
          </a:xfrm>
        </p:grpSpPr>
        <p:pic>
          <p:nvPicPr>
            <p:cNvPr id="464" name="object 4"/>
            <p:cNvPicPr/>
            <p:nvPr/>
          </p:nvPicPr>
          <p:blipFill>
            <a:blip r:embed="rId2"/>
            <a:stretch/>
          </p:blipFill>
          <p:spPr>
            <a:xfrm>
              <a:off x="1800000" y="1800000"/>
              <a:ext cx="5308560" cy="3124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65" name="object 5"/>
            <p:cNvSpPr/>
            <p:nvPr/>
          </p:nvSpPr>
          <p:spPr>
            <a:xfrm>
              <a:off x="5601960" y="2922840"/>
              <a:ext cx="860040" cy="264600"/>
            </a:xfrm>
            <a:custGeom>
              <a:avLst/>
              <a:gdLst/>
              <a:ahLst/>
              <a:cxnLst/>
              <a:rect l="l" t="t" r="r" b="b"/>
              <a:pathLst>
                <a:path w="1153795" h="360045">
                  <a:moveTo>
                    <a:pt x="0" y="359663"/>
                  </a:moveTo>
                  <a:lnTo>
                    <a:pt x="1153668" y="359663"/>
                  </a:lnTo>
                  <a:lnTo>
                    <a:pt x="1153668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noFill/>
            <a:ln w="3816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66" name="object 6"/>
          <p:cNvGrpSpPr/>
          <p:nvPr/>
        </p:nvGrpSpPr>
        <p:grpSpPr>
          <a:xfrm>
            <a:off x="576720" y="1425240"/>
            <a:ext cx="1398240" cy="79920"/>
            <a:chOff x="576720" y="1425240"/>
            <a:chExt cx="1398240" cy="79920"/>
          </a:xfrm>
        </p:grpSpPr>
        <p:pic>
          <p:nvPicPr>
            <p:cNvPr id="467" name="object 7"/>
            <p:cNvPicPr/>
            <p:nvPr/>
          </p:nvPicPr>
          <p:blipFill>
            <a:blip r:embed="rId3"/>
            <a:stretch/>
          </p:blipFill>
          <p:spPr>
            <a:xfrm>
              <a:off x="576720" y="1425240"/>
              <a:ext cx="1398240" cy="79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68" name="object 8"/>
            <p:cNvSpPr/>
            <p:nvPr/>
          </p:nvSpPr>
          <p:spPr>
            <a:xfrm>
              <a:off x="603360" y="1441080"/>
              <a:ext cx="1344600" cy="360"/>
            </a:xfrm>
            <a:custGeom>
              <a:avLst/>
              <a:gdLst/>
              <a:ahLst/>
              <a:cxnLst/>
              <a:rect l="l" t="t" r="r" b="b"/>
              <a:pathLst>
                <a:path w="1800225">
                  <a:moveTo>
                    <a:pt x="0" y="0"/>
                  </a:moveTo>
                  <a:lnTo>
                    <a:pt x="1799971" y="0"/>
                  </a:lnTo>
                </a:path>
              </a:pathLst>
            </a:custGeom>
            <a:noFill/>
            <a:ln w="28800">
              <a:solidFill>
                <a:srgbClr val="6FAC4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1620000" y="0"/>
            <a:ext cx="5821200" cy="1872720"/>
          </a:xfrm>
          <a:prstGeom prst="rect">
            <a:avLst/>
          </a:prstGeom>
          <a:noFill/>
          <a:ln w="0">
            <a:noFill/>
          </a:ln>
        </p:spPr>
        <p:txBody>
          <a:bodyPr lIns="0" tIns="67320" rIns="0" bIns="0" anchor="t">
            <a:noAutofit/>
          </a:bodyPr>
          <a:lstStyle/>
          <a:p>
            <a:pPr marL="9360">
              <a:lnSpc>
                <a:spcPts val="3563"/>
              </a:lnSpc>
              <a:spcBef>
                <a:spcPts val="530"/>
              </a:spcBef>
              <a:buNone/>
            </a:pPr>
            <a:r>
              <a:rPr lang="en-US" sz="3300" b="0" strike="noStrike" spc="-4">
                <a:solidFill>
                  <a:srgbClr val="000000"/>
                </a:solidFill>
                <a:latin typeface="Calibri Light"/>
                <a:ea typeface="Calibri"/>
              </a:rPr>
              <a:t>Distribution</a:t>
            </a:r>
            <a:r>
              <a:rPr lang="en-US" sz="33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 disabled </a:t>
            </a:r>
            <a:r>
              <a:rPr lang="en-US" sz="3300" b="0" strike="noStrike" spc="-12">
                <a:solidFill>
                  <a:srgbClr val="000000"/>
                </a:solidFill>
                <a:latin typeface="Calibri Light"/>
                <a:ea typeface="Calibri"/>
              </a:rPr>
              <a:t>person</a:t>
            </a:r>
            <a:r>
              <a:rPr lang="en-US" sz="33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lang="en-US" sz="3300" b="0" strike="noStrike" spc="-12">
                <a:solidFill>
                  <a:srgbClr val="000000"/>
                </a:solidFill>
                <a:latin typeface="Calibri Light"/>
                <a:ea typeface="Calibri"/>
              </a:rPr>
              <a:t>by</a:t>
            </a:r>
            <a:r>
              <a:rPr lang="en-US" sz="33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lang="en-US" sz="3300" b="0" strike="noStrike" spc="-15">
                <a:solidFill>
                  <a:srgbClr val="000000"/>
                </a:solidFill>
                <a:latin typeface="Calibri Light"/>
                <a:ea typeface="Calibri"/>
              </a:rPr>
              <a:t>sex</a:t>
            </a:r>
            <a:r>
              <a:rPr lang="en-US" sz="3300" b="0" strike="noStrike" spc="-4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lang="en-US" sz="33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and </a:t>
            </a:r>
            <a:r>
              <a:rPr lang="en-US" sz="3300" b="0" strike="noStrike" spc="-12">
                <a:solidFill>
                  <a:srgbClr val="000000"/>
                </a:solidFill>
                <a:latin typeface="Calibri Light"/>
                <a:ea typeface="Calibri"/>
              </a:rPr>
              <a:t>by </a:t>
            </a:r>
            <a:r>
              <a:rPr lang="en-US" sz="3300" b="0" strike="noStrike" spc="-735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lang="en-US" sz="33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type</a:t>
            </a:r>
            <a:r>
              <a:rPr lang="en-US" sz="3300" b="0" strike="noStrike" spc="-4">
                <a:solidFill>
                  <a:srgbClr val="000000"/>
                </a:solidFill>
                <a:latin typeface="Calibri Light"/>
                <a:ea typeface="Calibri"/>
              </a:rPr>
              <a:t> of</a:t>
            </a:r>
            <a:r>
              <a:rPr lang="en-US" sz="33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 disability (%)</a:t>
            </a:r>
            <a:r>
              <a:rPr lang="en-US" sz="3300" b="0" strike="noStrike" spc="-4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lang="en-US" sz="33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in </a:t>
            </a:r>
            <a:r>
              <a:rPr lang="en-US" sz="3300" b="0" strike="noStrike" spc="-4">
                <a:solidFill>
                  <a:srgbClr val="000000"/>
                </a:solidFill>
                <a:latin typeface="Calibri Light"/>
                <a:ea typeface="Calibri"/>
              </a:rPr>
              <a:t>India</a:t>
            </a:r>
            <a:r>
              <a:rPr lang="en-US" sz="3300" b="0" strike="noStrike" spc="-9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lang="en-US" sz="3300" b="0" strike="noStrike" spc="-4">
                <a:solidFill>
                  <a:srgbClr val="000000"/>
                </a:solidFill>
                <a:latin typeface="Calibri Light"/>
                <a:ea typeface="Calibri"/>
              </a:rPr>
              <a:t>Census</a:t>
            </a:r>
            <a:r>
              <a:rPr lang="en-US" sz="3300" b="0" strike="noStrike" spc="-9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lang="en-US" sz="33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2011</a:t>
            </a:r>
            <a:endParaRPr lang="en-IN" sz="3300" b="0" strike="noStrike" spc="-1">
              <a:latin typeface="Arial"/>
            </a:endParaRPr>
          </a:p>
        </p:txBody>
      </p:sp>
      <p:grpSp>
        <p:nvGrpSpPr>
          <p:cNvPr id="470" name="object 22"/>
          <p:cNvGrpSpPr/>
          <p:nvPr/>
        </p:nvGrpSpPr>
        <p:grpSpPr>
          <a:xfrm>
            <a:off x="1294920" y="1980000"/>
            <a:ext cx="6800040" cy="3017880"/>
            <a:chOff x="1294920" y="1980000"/>
            <a:chExt cx="6800040" cy="3017880"/>
          </a:xfrm>
        </p:grpSpPr>
        <p:pic>
          <p:nvPicPr>
            <p:cNvPr id="471" name="object 23"/>
            <p:cNvPicPr/>
            <p:nvPr/>
          </p:nvPicPr>
          <p:blipFill>
            <a:blip r:embed="rId2"/>
            <a:stretch/>
          </p:blipFill>
          <p:spPr>
            <a:xfrm>
              <a:off x="1294920" y="1980000"/>
              <a:ext cx="6800040" cy="3017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2" name="object 24"/>
            <p:cNvSpPr/>
            <p:nvPr/>
          </p:nvSpPr>
          <p:spPr>
            <a:xfrm>
              <a:off x="3022920" y="3322080"/>
              <a:ext cx="751320" cy="1505880"/>
            </a:xfrm>
            <a:custGeom>
              <a:avLst/>
              <a:gdLst/>
              <a:ahLst/>
              <a:cxnLst/>
              <a:rect l="l" t="t" r="r" b="b"/>
              <a:pathLst>
                <a:path w="1009014" h="2014854">
                  <a:moveTo>
                    <a:pt x="0" y="2014727"/>
                  </a:moveTo>
                  <a:lnTo>
                    <a:pt x="1008888" y="2014727"/>
                  </a:lnTo>
                  <a:lnTo>
                    <a:pt x="1008888" y="0"/>
                  </a:lnTo>
                  <a:lnTo>
                    <a:pt x="0" y="0"/>
                  </a:lnTo>
                  <a:lnTo>
                    <a:pt x="0" y="2014727"/>
                  </a:lnTo>
                  <a:close/>
                </a:path>
              </a:pathLst>
            </a:custGeom>
            <a:noFill/>
            <a:ln w="7632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73" name="object 25"/>
          <p:cNvGrpSpPr/>
          <p:nvPr/>
        </p:nvGrpSpPr>
        <p:grpSpPr>
          <a:xfrm>
            <a:off x="545040" y="1857960"/>
            <a:ext cx="1668240" cy="79920"/>
            <a:chOff x="545040" y="1857960"/>
            <a:chExt cx="1668240" cy="79920"/>
          </a:xfrm>
        </p:grpSpPr>
        <p:pic>
          <p:nvPicPr>
            <p:cNvPr id="474" name="object 26"/>
            <p:cNvPicPr/>
            <p:nvPr/>
          </p:nvPicPr>
          <p:blipFill>
            <a:blip r:embed="rId3"/>
            <a:stretch/>
          </p:blipFill>
          <p:spPr>
            <a:xfrm>
              <a:off x="545040" y="1857960"/>
              <a:ext cx="1668240" cy="79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5" name="object 27"/>
            <p:cNvSpPr/>
            <p:nvPr/>
          </p:nvSpPr>
          <p:spPr>
            <a:xfrm>
              <a:off x="571680" y="1873800"/>
              <a:ext cx="1614960" cy="360"/>
            </a:xfrm>
            <a:custGeom>
              <a:avLst/>
              <a:gdLst/>
              <a:ahLst/>
              <a:cxnLst/>
              <a:rect l="l" t="t" r="r" b="b"/>
              <a:pathLst>
                <a:path w="2160270">
                  <a:moveTo>
                    <a:pt x="0" y="0"/>
                  </a:moveTo>
                  <a:lnTo>
                    <a:pt x="2160016" y="0"/>
                  </a:lnTo>
                </a:path>
              </a:pathLst>
            </a:custGeom>
            <a:noFill/>
            <a:ln w="28800">
              <a:solidFill>
                <a:srgbClr val="6FAC4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object 2"/>
          <p:cNvGrpSpPr/>
          <p:nvPr/>
        </p:nvGrpSpPr>
        <p:grpSpPr>
          <a:xfrm>
            <a:off x="0" y="0"/>
            <a:ext cx="4566240" cy="5137920"/>
            <a:chOff x="0" y="0"/>
            <a:chExt cx="4566240" cy="5137920"/>
          </a:xfrm>
        </p:grpSpPr>
        <p:sp>
          <p:nvSpPr>
            <p:cNvPr id="477" name="object 3"/>
            <p:cNvSpPr/>
            <p:nvPr/>
          </p:nvSpPr>
          <p:spPr>
            <a:xfrm>
              <a:off x="0" y="0"/>
              <a:ext cx="4566240" cy="513756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object 4"/>
            <p:cNvSpPr/>
            <p:nvPr/>
          </p:nvSpPr>
          <p:spPr>
            <a:xfrm>
              <a:off x="1800" y="0"/>
              <a:ext cx="4563000" cy="5137920"/>
            </a:xfrm>
            <a:custGeom>
              <a:avLst/>
              <a:gdLst/>
              <a:ahLst/>
              <a:cxnLst/>
              <a:rect l="l" t="t" r="r" b="b"/>
              <a:pathLst>
                <a:path w="4568825" h="5143500">
                  <a:moveTo>
                    <a:pt x="45686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68690" y="0"/>
                  </a:lnTo>
                  <a:lnTo>
                    <a:pt x="4568690" y="5143489"/>
                  </a:lnTo>
                  <a:close/>
                </a:path>
              </a:pathLst>
            </a:custGeom>
            <a:solidFill>
              <a:srgbClr val="178C7C">
                <a:alpha val="6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" name="object 5"/>
            <p:cNvSpPr/>
            <p:nvPr/>
          </p:nvSpPr>
          <p:spPr>
            <a:xfrm>
              <a:off x="830520" y="1191240"/>
              <a:ext cx="740520" cy="40680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3141360" cy="9219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6000" b="1" strike="noStrike" spc="-1">
                <a:solidFill>
                  <a:srgbClr val="FFFFFF"/>
                </a:solidFill>
                <a:latin typeface="Arial"/>
              </a:rPr>
              <a:t>Abstract</a:t>
            </a:r>
            <a:endParaRPr lang="en-IN" sz="6000" b="0" strike="noStrike" spc="-1">
              <a:latin typeface="Arial"/>
            </a:endParaRPr>
          </a:p>
        </p:txBody>
      </p:sp>
      <p:sp>
        <p:nvSpPr>
          <p:cNvPr id="481" name="object 7"/>
          <p:cNvSpPr/>
          <p:nvPr/>
        </p:nvSpPr>
        <p:spPr>
          <a:xfrm>
            <a:off x="4680000" y="180000"/>
            <a:ext cx="4169520" cy="194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6000"/>
              </a:lnSpc>
              <a:spcBef>
                <a:spcPts val="99"/>
              </a:spcBef>
              <a:buNone/>
            </a:pPr>
            <a:r>
              <a:rPr lang="en-US" sz="20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Our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project </a:t>
            </a:r>
            <a:r>
              <a:rPr lang="en-US" sz="20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aims to create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  </a:t>
            </a:r>
            <a:r>
              <a:rPr lang="en-US" sz="20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computer application and train 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 </a:t>
            </a:r>
            <a:r>
              <a:rPr lang="en-US" sz="20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model which when shown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  real </a:t>
            </a:r>
            <a:r>
              <a:rPr lang="en-US" sz="20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time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video of hand</a:t>
            </a:r>
            <a:r>
              <a:rPr lang="en-US" sz="2000" b="0" strike="noStrike" spc="-97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gestures  of </a:t>
            </a:r>
            <a:r>
              <a:rPr lang="en-US" sz="20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American Sign Language  shows the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output for </a:t>
            </a:r>
            <a:r>
              <a:rPr lang="en-US" sz="20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that 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particular </a:t>
            </a:r>
            <a:r>
              <a:rPr lang="en-US" sz="20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sign in text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format on  </a:t>
            </a:r>
            <a:r>
              <a:rPr lang="en-US" sz="20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lang="en-US" sz="200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0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screen.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482" name="PlaceHolder 6"/>
          <p:cNvSpPr/>
          <p:nvPr/>
        </p:nvSpPr>
        <p:spPr>
          <a:xfrm>
            <a:off x="720000" y="3060000"/>
            <a:ext cx="3112560" cy="155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noAutofit/>
          </a:bodyPr>
          <a:lstStyle/>
          <a:p>
            <a:pPr marL="12600">
              <a:lnSpc>
                <a:spcPct val="106000"/>
              </a:lnSpc>
              <a:spcBef>
                <a:spcPts val="99"/>
              </a:spcBef>
              <a:buNone/>
              <a:tabLst>
                <a:tab pos="800640" algn="l"/>
                <a:tab pos="1015200" algn="l"/>
                <a:tab pos="1348920" algn="l"/>
                <a:tab pos="1792440" algn="l"/>
                <a:tab pos="2108880" algn="l"/>
                <a:tab pos="2334960" algn="l"/>
                <a:tab pos="2549520" algn="l"/>
                <a:tab pos="2710080" algn="l"/>
              </a:tabLst>
            </a:pPr>
            <a:r>
              <a:rPr lang="en-US" sz="2400" b="1" strike="noStrike" spc="-41">
                <a:solidFill>
                  <a:srgbClr val="FFFFFF"/>
                </a:solidFill>
                <a:latin typeface="Arial"/>
                <a:ea typeface="DejaVu Sans"/>
              </a:rPr>
              <a:t>Sign	</a:t>
            </a:r>
            <a:r>
              <a:rPr lang="en-US" sz="2400" b="1" strike="noStrike" spc="1">
                <a:solidFill>
                  <a:srgbClr val="FFFFFF"/>
                </a:solidFill>
                <a:latin typeface="Arial"/>
                <a:ea typeface="DejaVu Sans"/>
              </a:rPr>
              <a:t>language	</a:t>
            </a:r>
            <a:r>
              <a:rPr lang="en-US" sz="2400" b="1" strike="noStrike" spc="-100">
                <a:solidFill>
                  <a:srgbClr val="FFFFFF"/>
                </a:solidFill>
                <a:latin typeface="Arial"/>
                <a:ea typeface="DejaVu Sans"/>
              </a:rPr>
              <a:t>is	</a:t>
            </a: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a  </a:t>
            </a:r>
            <a:r>
              <a:rPr lang="en-US" sz="2400" b="1" strike="noStrike" spc="-12">
                <a:solidFill>
                  <a:srgbClr val="FFFFFF"/>
                </a:solidFill>
                <a:latin typeface="Arial"/>
                <a:ea typeface="DejaVu Sans"/>
              </a:rPr>
              <a:t>visual</a:t>
            </a: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lang="en-US" sz="2400" b="1" strike="noStrike" spc="1">
                <a:solidFill>
                  <a:srgbClr val="FFFFFF"/>
                </a:solidFill>
                <a:latin typeface="Arial"/>
                <a:ea typeface="DejaVu Sans"/>
              </a:rPr>
              <a:t>language</a:t>
            </a: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	and  </a:t>
            </a:r>
            <a:r>
              <a:rPr lang="en-US" sz="2400" b="1" strike="noStrike" spc="-52">
                <a:solidFill>
                  <a:srgbClr val="FFFFFF"/>
                </a:solidFill>
                <a:latin typeface="Arial"/>
                <a:ea typeface="DejaVu Sans"/>
              </a:rPr>
              <a:t>consists	</a:t>
            </a: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of	3	major  </a:t>
            </a:r>
            <a:r>
              <a:rPr lang="en-US" sz="2400" b="1" strike="noStrike" spc="-7">
                <a:solidFill>
                  <a:srgbClr val="FFFFFF"/>
                </a:solidFill>
                <a:latin typeface="Arial"/>
                <a:ea typeface="DejaVu Sans"/>
              </a:rPr>
              <a:t>components: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483" name="object 16"/>
          <p:cNvSpPr/>
          <p:nvPr/>
        </p:nvSpPr>
        <p:spPr>
          <a:xfrm>
            <a:off x="4680000" y="3019320"/>
            <a:ext cx="4566240" cy="183780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00"/>
            </a:gs>
            <a:gs pos="100000">
              <a:srgbClr val="B3CAC7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object 2"/>
          <p:cNvSpPr/>
          <p:nvPr/>
        </p:nvSpPr>
        <p:spPr>
          <a:xfrm>
            <a:off x="180000" y="2011680"/>
            <a:ext cx="3955320" cy="189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080" rIns="0" bIns="0" anchor="t">
            <a:spAutoFit/>
          </a:bodyPr>
          <a:lstStyle/>
          <a:p>
            <a:pPr marL="12600">
              <a:lnSpc>
                <a:spcPts val="2849"/>
              </a:lnSpc>
              <a:spcBef>
                <a:spcPts val="218"/>
              </a:spcBef>
              <a:buNone/>
            </a:pPr>
            <a:r>
              <a:rPr lang="en-US" sz="2400" b="1" strike="noStrike" spc="180">
                <a:solidFill>
                  <a:srgbClr val="1A1A1A"/>
                </a:solidFill>
                <a:latin typeface="Arial"/>
                <a:ea typeface="DejaVu Sans"/>
              </a:rPr>
              <a:t>We </a:t>
            </a:r>
            <a:r>
              <a:rPr lang="en-US" sz="2400" b="1" strike="noStrike" spc="26">
                <a:solidFill>
                  <a:srgbClr val="1A1A1A"/>
                </a:solidFill>
                <a:latin typeface="Arial"/>
                <a:ea typeface="DejaVu Sans"/>
              </a:rPr>
              <a:t>implemented 20</a:t>
            </a:r>
            <a:r>
              <a:rPr lang="en-US" sz="2400" b="1" strike="noStrike" spc="-1">
                <a:solidFill>
                  <a:srgbClr val="1A1A1A"/>
                </a:solidFill>
                <a:latin typeface="Arial"/>
                <a:ea typeface="DejaVu Sans"/>
              </a:rPr>
              <a:t> </a:t>
            </a:r>
            <a:r>
              <a:rPr lang="en-US" sz="2400" b="1" strike="noStrike" spc="-12">
                <a:solidFill>
                  <a:srgbClr val="1A1A1A"/>
                </a:solidFill>
                <a:latin typeface="Arial"/>
                <a:ea typeface="DejaVu Sans"/>
              </a:rPr>
              <a:t>symbol(A,B,C,D,E,F,G,I,K,L,O,P,Q,W,X,Y,Like,Dislike,</a:t>
            </a:r>
            <a:endParaRPr lang="en-IN" sz="2400" b="0" strike="noStrike" spc="-1">
              <a:latin typeface="Arial"/>
            </a:endParaRPr>
          </a:p>
          <a:p>
            <a:pPr marL="12600">
              <a:lnSpc>
                <a:spcPts val="2849"/>
              </a:lnSpc>
              <a:spcBef>
                <a:spcPts val="218"/>
              </a:spcBef>
              <a:buNone/>
            </a:pPr>
            <a:r>
              <a:rPr lang="en-US" sz="2400" b="1" strike="noStrike" spc="-12">
                <a:solidFill>
                  <a:srgbClr val="1A1A1A"/>
                </a:solidFill>
                <a:latin typeface="Arial"/>
                <a:ea typeface="DejaVu Sans"/>
              </a:rPr>
              <a:t>Rocking,Thank you) of ASL</a:t>
            </a:r>
            <a:endParaRPr lang="en-IN" sz="2400" b="0" strike="noStrike" spc="-1">
              <a:latin typeface="Arial"/>
            </a:endParaRPr>
          </a:p>
          <a:p>
            <a:pPr marL="12600">
              <a:lnSpc>
                <a:spcPts val="2849"/>
              </a:lnSpc>
              <a:spcBef>
                <a:spcPts val="218"/>
              </a:spcBef>
              <a:buNone/>
            </a:pPr>
            <a:r>
              <a:rPr lang="en-US" sz="2400" b="1" strike="noStrike" spc="-12">
                <a:solidFill>
                  <a:srgbClr val="1A1A1A"/>
                </a:solidFill>
                <a:latin typeface="Arial"/>
                <a:ea typeface="DejaVu Sans"/>
              </a:rPr>
              <a:t>in our project. 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485" name="object 3"/>
          <p:cNvSpPr/>
          <p:nvPr/>
        </p:nvSpPr>
        <p:spPr>
          <a:xfrm>
            <a:off x="4281480" y="1011600"/>
            <a:ext cx="4179600" cy="28807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EDCE6"/>
            </a:gs>
            <a:gs pos="100000">
              <a:srgbClr val="81ACA6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900000" y="314640"/>
            <a:ext cx="2567880" cy="863280"/>
          </a:xfrm>
          <a:prstGeom prst="rect">
            <a:avLst/>
          </a:prstGeom>
          <a:noFill/>
          <a:ln w="0">
            <a:noFill/>
          </a:ln>
        </p:spPr>
        <p:txBody>
          <a:bodyPr lIns="0" tIns="9360" rIns="0" bIns="0" anchor="t">
            <a:noAutofit/>
          </a:bodyPr>
          <a:lstStyle/>
          <a:p>
            <a:pPr marL="9360">
              <a:lnSpc>
                <a:spcPct val="100000"/>
              </a:lnSpc>
              <a:spcBef>
                <a:spcPts val="74"/>
              </a:spcBef>
              <a:buNone/>
            </a:pPr>
            <a:r>
              <a:rPr lang="en-US" sz="2700" b="0" strike="noStrike" spc="-26">
                <a:solidFill>
                  <a:srgbClr val="000000"/>
                </a:solidFill>
                <a:latin typeface="Calibri Light"/>
                <a:ea typeface="Calibri"/>
              </a:rPr>
              <a:t>Technologies</a:t>
            </a:r>
            <a:r>
              <a:rPr lang="en-US" sz="2700" b="0" strike="noStrike" spc="-41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lang="en-US" sz="27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Used</a:t>
            </a:r>
            <a:endParaRPr lang="en-IN" sz="2700" b="0" strike="noStrike" spc="-1">
              <a:latin typeface="Arial"/>
            </a:endParaRPr>
          </a:p>
        </p:txBody>
      </p:sp>
      <p:sp>
        <p:nvSpPr>
          <p:cNvPr id="487" name="object 39"/>
          <p:cNvSpPr/>
          <p:nvPr/>
        </p:nvSpPr>
        <p:spPr>
          <a:xfrm>
            <a:off x="687600" y="1280160"/>
            <a:ext cx="5796720" cy="174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3800" rIns="0" bIns="0" anchor="t">
            <a:spAutoFit/>
          </a:bodyPr>
          <a:lstStyle/>
          <a:p>
            <a:pPr marL="181080" indent="-17136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 MT"/>
              <a:buChar char="•"/>
              <a:tabLst>
                <a:tab pos="18108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Python </a:t>
            </a:r>
            <a:r>
              <a:rPr lang="en-US" sz="2100" b="0" strike="noStrike" spc="-4">
                <a:solidFill>
                  <a:srgbClr val="000000"/>
                </a:solidFill>
                <a:latin typeface="Calibri"/>
                <a:ea typeface="Calibri"/>
              </a:rPr>
              <a:t>3.11.</a:t>
            </a:r>
            <a:endParaRPr lang="en-IN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pos="181080" algn="l"/>
              </a:tabLst>
            </a:pPr>
            <a:endParaRPr lang="en-IN" sz="21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1080" algn="l"/>
              </a:tabLst>
            </a:pPr>
            <a:r>
              <a:rPr lang="en-US" sz="2100" b="0" strike="noStrike" spc="-24">
                <a:solidFill>
                  <a:srgbClr val="000000"/>
                </a:solidFill>
                <a:latin typeface="Calibri"/>
                <a:ea typeface="Calibri"/>
              </a:rPr>
              <a:t>TensorFlow</a:t>
            </a:r>
            <a:r>
              <a:rPr lang="en-US" sz="2100" b="0" strike="noStrike" spc="-21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100" b="0" strike="noStrike" spc="-12">
                <a:solidFill>
                  <a:srgbClr val="000000"/>
                </a:solidFill>
                <a:latin typeface="Calibri"/>
                <a:ea typeface="Calibri"/>
              </a:rPr>
              <a:t>framework,</a:t>
            </a: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100" b="0" strike="noStrike" spc="-21">
                <a:solidFill>
                  <a:srgbClr val="000000"/>
                </a:solidFill>
                <a:latin typeface="Calibri"/>
                <a:ea typeface="Calibri"/>
              </a:rPr>
              <a:t>Keras model</a:t>
            </a:r>
            <a:endParaRPr lang="en-IN" sz="21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181080" algn="l"/>
              </a:tabLst>
            </a:pPr>
            <a:endParaRPr lang="en-IN" sz="21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1080" algn="l"/>
              </a:tabLst>
            </a:pPr>
            <a:r>
              <a:rPr lang="en-US" sz="2100" b="0" strike="noStrike" spc="-9">
                <a:solidFill>
                  <a:srgbClr val="000000"/>
                </a:solidFill>
                <a:latin typeface="Calibri"/>
                <a:ea typeface="Calibri"/>
              </a:rPr>
              <a:t>Real-time</a:t>
            </a: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100" b="0" strike="noStrike" spc="-12">
                <a:solidFill>
                  <a:srgbClr val="000000"/>
                </a:solidFill>
                <a:latin typeface="Calibri"/>
                <a:ea typeface="Calibri"/>
              </a:rPr>
              <a:t>computer</a:t>
            </a: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100" b="0" strike="noStrike" spc="-9">
                <a:solidFill>
                  <a:srgbClr val="000000"/>
                </a:solidFill>
                <a:latin typeface="Calibri"/>
                <a:ea typeface="Calibri"/>
              </a:rPr>
              <a:t>vision</a:t>
            </a: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100" b="0" strike="noStrike" spc="-9">
                <a:solidFill>
                  <a:srgbClr val="000000"/>
                </a:solidFill>
                <a:latin typeface="Calibri"/>
                <a:ea typeface="Calibri"/>
              </a:rPr>
              <a:t>using</a:t>
            </a: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100" b="0" strike="noStrike" spc="-9">
                <a:solidFill>
                  <a:srgbClr val="000000"/>
                </a:solidFill>
                <a:latin typeface="Calibri"/>
                <a:ea typeface="Calibri"/>
              </a:rPr>
              <a:t>OpenCV</a:t>
            </a:r>
            <a:endParaRPr lang="en-IN" sz="2100" b="0" strike="noStrike" spc="-1">
              <a:latin typeface="Arial"/>
            </a:endParaRPr>
          </a:p>
        </p:txBody>
      </p:sp>
      <p:grpSp>
        <p:nvGrpSpPr>
          <p:cNvPr id="488" name="object 40"/>
          <p:cNvGrpSpPr/>
          <p:nvPr/>
        </p:nvGrpSpPr>
        <p:grpSpPr>
          <a:xfrm>
            <a:off x="540000" y="1175040"/>
            <a:ext cx="3828240" cy="79920"/>
            <a:chOff x="540000" y="1175040"/>
            <a:chExt cx="3828240" cy="79920"/>
          </a:xfrm>
        </p:grpSpPr>
        <p:pic>
          <p:nvPicPr>
            <p:cNvPr id="489" name="object 41"/>
            <p:cNvPicPr/>
            <p:nvPr/>
          </p:nvPicPr>
          <p:blipFill>
            <a:blip r:embed="rId2"/>
            <a:stretch/>
          </p:blipFill>
          <p:spPr>
            <a:xfrm>
              <a:off x="540000" y="1175040"/>
              <a:ext cx="3828240" cy="79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0" name="object 42"/>
            <p:cNvSpPr/>
            <p:nvPr/>
          </p:nvSpPr>
          <p:spPr>
            <a:xfrm>
              <a:off x="566640" y="1190880"/>
              <a:ext cx="3774600" cy="360"/>
            </a:xfrm>
            <a:custGeom>
              <a:avLst/>
              <a:gdLst/>
              <a:ahLst/>
              <a:cxnLst/>
              <a:rect l="l" t="t" r="r" b="b"/>
              <a:pathLst>
                <a:path w="5039995">
                  <a:moveTo>
                    <a:pt x="0" y="0"/>
                  </a:moveTo>
                  <a:lnTo>
                    <a:pt x="5039995" y="0"/>
                  </a:lnTo>
                </a:path>
              </a:pathLst>
            </a:custGeom>
            <a:noFill/>
            <a:ln w="28800">
              <a:solidFill>
                <a:srgbClr val="6FAC4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491" name="object 43"/>
          <p:cNvPicPr/>
          <p:nvPr/>
        </p:nvPicPr>
        <p:blipFill>
          <a:blip r:embed="rId3"/>
          <a:stretch/>
        </p:blipFill>
        <p:spPr>
          <a:xfrm>
            <a:off x="6298920" y="770400"/>
            <a:ext cx="1423440" cy="1209600"/>
          </a:xfrm>
          <a:prstGeom prst="rect">
            <a:avLst/>
          </a:prstGeom>
          <a:ln w="0">
            <a:noFill/>
          </a:ln>
        </p:spPr>
      </p:pic>
      <p:pic>
        <p:nvPicPr>
          <p:cNvPr id="492" name="object 44"/>
          <p:cNvPicPr/>
          <p:nvPr/>
        </p:nvPicPr>
        <p:blipFill>
          <a:blip r:embed="rId4"/>
          <a:stretch/>
        </p:blipFill>
        <p:spPr>
          <a:xfrm>
            <a:off x="8100000" y="2335320"/>
            <a:ext cx="859320" cy="539640"/>
          </a:xfrm>
          <a:prstGeom prst="rect">
            <a:avLst/>
          </a:prstGeom>
          <a:ln w="0">
            <a:noFill/>
          </a:ln>
        </p:spPr>
      </p:pic>
      <p:pic>
        <p:nvPicPr>
          <p:cNvPr id="493" name="object 45"/>
          <p:cNvPicPr/>
          <p:nvPr/>
        </p:nvPicPr>
        <p:blipFill>
          <a:blip r:embed="rId5"/>
          <a:stretch/>
        </p:blipFill>
        <p:spPr>
          <a:xfrm>
            <a:off x="7740000" y="820800"/>
            <a:ext cx="1266840" cy="974160"/>
          </a:xfrm>
          <a:prstGeom prst="rect">
            <a:avLst/>
          </a:prstGeom>
          <a:ln w="0">
            <a:noFill/>
          </a:ln>
        </p:spPr>
      </p:pic>
      <p:pic>
        <p:nvPicPr>
          <p:cNvPr id="494" name="object 46"/>
          <p:cNvPicPr/>
          <p:nvPr/>
        </p:nvPicPr>
        <p:blipFill>
          <a:blip r:embed="rId6"/>
          <a:stretch/>
        </p:blipFill>
        <p:spPr>
          <a:xfrm>
            <a:off x="6678720" y="2166120"/>
            <a:ext cx="915840" cy="1137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544</Words>
  <Application>Microsoft Office PowerPoint</Application>
  <PresentationFormat>On-screen Show (16:9)</PresentationFormat>
  <Paragraphs>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19</vt:i4>
      </vt:variant>
    </vt:vector>
  </HeadingPairs>
  <TitlesOfParts>
    <vt:vector size="42" baseType="lpstr">
      <vt:lpstr>AoyagiKouzanFontT</vt:lpstr>
      <vt:lpstr>Arial</vt:lpstr>
      <vt:lpstr>Arial MT</vt:lpstr>
      <vt:lpstr>Calibri</vt:lpstr>
      <vt:lpstr>Calibri Light</vt:lpstr>
      <vt:lpstr>Chandas</vt:lpstr>
      <vt:lpstr>Lato</vt:lpstr>
      <vt:lpstr>Roboto</vt:lpstr>
      <vt:lpstr>RobotoRegular</vt:lpstr>
      <vt:lpstr>StarSymbol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Efforts by</vt:lpstr>
      <vt:lpstr>Introduction.</vt:lpstr>
      <vt:lpstr>Statistics retrieved from United Nation Statistics Division</vt:lpstr>
      <vt:lpstr>Disabled population by type of disability in  India census 2011</vt:lpstr>
      <vt:lpstr>Distribution disabled person by sex and by  type of disability (%) in India Census 2011</vt:lpstr>
      <vt:lpstr>Abstract</vt:lpstr>
      <vt:lpstr>PowerPoint Presentation</vt:lpstr>
      <vt:lpstr>Technologies Used</vt:lpstr>
      <vt:lpstr>Challenges Faced</vt:lpstr>
      <vt:lpstr>Layer 1</vt:lpstr>
      <vt:lpstr>Convolutional Neural Networks</vt:lpstr>
      <vt:lpstr>Implementation</vt:lpstr>
      <vt:lpstr>Core Modules</vt:lpstr>
      <vt:lpstr>Our Classifier Model</vt:lpstr>
      <vt:lpstr>Conclusion</vt:lpstr>
      <vt:lpstr>PowerPoint Presentation</vt:lpstr>
      <vt:lpstr>You can find this project in :-</vt:lpstr>
      <vt:lpstr>Thank You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Sourav Dhali</dc:creator>
  <cp:keywords>Dhali</cp:keywords>
  <dc:description/>
  <cp:lastModifiedBy>Sourav Dhali</cp:lastModifiedBy>
  <cp:revision>36</cp:revision>
  <cp:lastPrinted>2023-06-18T10:02:54Z</cp:lastPrinted>
  <dcterms:created xsi:type="dcterms:W3CDTF">2023-06-18T10:02:54Z</dcterms:created>
  <dcterms:modified xsi:type="dcterms:W3CDTF">2024-06-20T20:17:39Z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697779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S10.0.0</vt:lpwstr>
  </property>
  <property fmtid="{D5CDD505-2E9C-101B-9397-08002B2CF9AE}" pid="5" name="PresentationFormat">
    <vt:lpwstr>On-screen Show (4:3)</vt:lpwstr>
  </property>
  <property fmtid="{D5CDD505-2E9C-101B-9397-08002B2CF9AE}" pid="6" name="Slides">
    <vt:r8>49</vt:r8>
  </property>
</Properties>
</file>