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6" y="1534326"/>
            <a:ext cx="10572000" cy="1056512"/>
          </a:xfrm>
        </p:spPr>
        <p:txBody>
          <a:bodyPr/>
          <a:lstStyle/>
          <a:p>
            <a:r>
              <a:rPr lang="en-US" dirty="0" smtClean="0"/>
              <a:t>Kickstarter Campaign Predictor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6527" y="3140883"/>
            <a:ext cx="811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Kickstarter the right choice for </a:t>
            </a:r>
            <a:r>
              <a:rPr lang="en-US" sz="2800" smtClean="0"/>
              <a:t>your project?</a:t>
            </a:r>
            <a:endParaRPr lang="en-US" sz="2800" dirty="0"/>
          </a:p>
        </p:txBody>
      </p:sp>
      <p:pic>
        <p:nvPicPr>
          <p:cNvPr id="1028" name="Picture 4" descr="https://logos-download.com/wp-content/uploads/2019/11/Kickstarter_Logo_old_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20" y="663998"/>
            <a:ext cx="5392272" cy="5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689847" y="53878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Daniel Halteh</a:t>
            </a:r>
          </a:p>
          <a:p>
            <a:r>
              <a:rPr lang="en-US" dirty="0"/>
              <a:t>MSIA 423</a:t>
            </a:r>
          </a:p>
          <a:p>
            <a:r>
              <a:rPr lang="en-US" dirty="0"/>
              <a:t>June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35" y="1818874"/>
            <a:ext cx="10554574" cy="4205407"/>
          </a:xfrm>
        </p:spPr>
        <p:txBody>
          <a:bodyPr>
            <a:normAutofit/>
          </a:bodyPr>
          <a:lstStyle/>
          <a:p>
            <a:r>
              <a:rPr lang="en-US" sz="2000" dirty="0"/>
              <a:t>Kickstarter is arguably today’s most popular crowdfunding site for entrepreneurs and </a:t>
            </a:r>
            <a:r>
              <a:rPr lang="en-US" sz="2000" dirty="0" smtClean="0"/>
              <a:t>innovators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an </a:t>
            </a:r>
            <a:r>
              <a:rPr lang="en-US" sz="2000" dirty="0" smtClean="0"/>
              <a:t>“all-or-nothing” </a:t>
            </a:r>
            <a:r>
              <a:rPr lang="en-US" sz="2000" dirty="0"/>
              <a:t>funding </a:t>
            </a:r>
            <a:r>
              <a:rPr lang="en-US" sz="2000" dirty="0" smtClean="0"/>
              <a:t>approach—if funding goal is not met by the deadline, then the project fails</a:t>
            </a:r>
          </a:p>
          <a:p>
            <a:r>
              <a:rPr lang="en-US" sz="2000" dirty="0" smtClean="0"/>
              <a:t>Goal is </a:t>
            </a:r>
            <a:r>
              <a:rPr lang="en-US" sz="2000" dirty="0"/>
              <a:t>to help any aspiring project creator gauge their likelihood of success with </a:t>
            </a:r>
            <a:r>
              <a:rPr lang="en-US" sz="2000" dirty="0" smtClean="0"/>
              <a:t>Kickstarter before committing to a campaign</a:t>
            </a:r>
          </a:p>
          <a:p>
            <a:r>
              <a:rPr lang="en-US" sz="2000" dirty="0" smtClean="0"/>
              <a:t>Demo!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77" y="4923521"/>
            <a:ext cx="3397049" cy="16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7162" y="2337367"/>
            <a:ext cx="7672950" cy="42054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webrobots.io scraped data from all of Kickstarter’s past projects</a:t>
            </a:r>
          </a:p>
          <a:p>
            <a:r>
              <a:rPr lang="en-US" sz="2000" dirty="0" smtClean="0"/>
              <a:t>For sake of relevance and ease of computation, only used the 21,000 most recent projects</a:t>
            </a:r>
          </a:p>
          <a:p>
            <a:r>
              <a:rPr lang="en-US" sz="2000" dirty="0" smtClean="0"/>
              <a:t>Each observation represents a given campaign, and contains a number of information such as:</a:t>
            </a:r>
          </a:p>
          <a:p>
            <a:pPr lvl="1"/>
            <a:r>
              <a:rPr lang="en-US" dirty="0" smtClean="0"/>
              <a:t>Campaign Name &amp; Description</a:t>
            </a:r>
          </a:p>
          <a:p>
            <a:pPr lvl="1"/>
            <a:r>
              <a:rPr lang="en-US" dirty="0" smtClean="0"/>
              <a:t>Number of Backers</a:t>
            </a:r>
          </a:p>
          <a:p>
            <a:pPr lvl="1"/>
            <a:r>
              <a:rPr lang="en-US" dirty="0" smtClean="0"/>
              <a:t>Primary/Parent Categories</a:t>
            </a:r>
          </a:p>
          <a:p>
            <a:pPr lvl="1"/>
            <a:r>
              <a:rPr lang="en-US" dirty="0" smtClean="0"/>
              <a:t>Campaign Goal &amp; Deadline</a:t>
            </a:r>
          </a:p>
          <a:p>
            <a:pPr lvl="1"/>
            <a:r>
              <a:rPr lang="en-US" dirty="0" smtClean="0"/>
              <a:t>Campaign State—Success or Failure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85" y="2337367"/>
            <a:ext cx="3733776" cy="30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Model—Metrics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24305"/>
            <a:ext cx="6613446" cy="36365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Used a Random Forest model to predict the “final state” of a campaign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After dummy encoding categorical variables, resulted in 201 features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Initial metric for success was to achieve an AUC of 0.90+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Model achieved a test AUC of 0.884 and an test accuracy of 80%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92004"/>
              </p:ext>
            </p:extLst>
          </p:nvPr>
        </p:nvGraphicFramePr>
        <p:xfrm>
          <a:off x="7582933" y="3641920"/>
          <a:ext cx="4235746" cy="120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873"/>
                <a:gridCol w="2117873"/>
              </a:tblGrid>
              <a:tr h="419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7814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1" dirty="0" smtClean="0"/>
                        <a:t>0.884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1" dirty="0" smtClean="0"/>
                        <a:t>0.802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8738" y="307167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smtClean="0"/>
              <a:t>Data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98" y="2488101"/>
            <a:ext cx="10724700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Most important features from model: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Campaign Goal</a:t>
            </a:r>
            <a:r>
              <a:rPr lang="en-US" dirty="0" smtClean="0"/>
              <a:t>—smaller goals lead to higher probability of success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Campaign Duration</a:t>
            </a:r>
            <a:r>
              <a:rPr lang="en-US" dirty="0" smtClean="0"/>
              <a:t>—longer campaigns provide a larger window to meet goal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Length of Campaign Name and Blurb</a:t>
            </a:r>
            <a:r>
              <a:rPr lang="en-US" dirty="0" smtClean="0"/>
              <a:t> (respectively)—better descriptions can attract more funding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Staff Pick?</a:t>
            </a:r>
            <a:r>
              <a:rPr lang="en-US" dirty="0" smtClean="0"/>
              <a:t>—getting featured will give your project page more web-traffic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Product Design and Food related products tend to be more successful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Projects started in the U.S. are more likely to succeed</a:t>
            </a:r>
          </a:p>
        </p:txBody>
      </p:sp>
    </p:spTree>
    <p:extLst>
      <p:ext uri="{BB962C8B-B14F-4D97-AF65-F5344CB8AC3E}">
        <p14:creationId xmlns:p14="http://schemas.microsoft.com/office/powerpoint/2010/main" val="15251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098334"/>
          </a:xfrm>
        </p:spPr>
        <p:txBody>
          <a:bodyPr/>
          <a:lstStyle/>
          <a:p>
            <a:r>
              <a:rPr lang="en-US" dirty="0" smtClean="0"/>
              <a:t>Daniel Halteh</a:t>
            </a:r>
          </a:p>
          <a:p>
            <a:r>
              <a:rPr lang="en-US" dirty="0" smtClean="0"/>
              <a:t>Email: </a:t>
            </a:r>
            <a:r>
              <a:rPr lang="en-US" dirty="0" err="1" smtClean="0"/>
              <a:t>dhalteh@gmail.com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1977655"/>
            <a:ext cx="100883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smtClean="0"/>
              <a:t>Thank you!</a:t>
            </a:r>
            <a:endParaRPr lang="en-US" sz="6500" b="1" dirty="0"/>
          </a:p>
        </p:txBody>
      </p:sp>
      <p:pic>
        <p:nvPicPr>
          <p:cNvPr id="5" name="Picture 4" descr="https://logos-download.com/wp-content/uploads/2019/11/Kickstarter_Logo_old_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5532715"/>
            <a:ext cx="5392272" cy="5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84</TotalTime>
  <Words>278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2</vt:lpstr>
      <vt:lpstr>Arial</vt:lpstr>
      <vt:lpstr>Quotable</vt:lpstr>
      <vt:lpstr>Kickstarter Campaign Predictor</vt:lpstr>
      <vt:lpstr>App Motivation</vt:lpstr>
      <vt:lpstr>Data</vt:lpstr>
      <vt:lpstr>Model—Metrics for Success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 Predictor</dc:title>
  <dc:creator>Microsoft Office User</dc:creator>
  <cp:lastModifiedBy>Microsoft Office User</cp:lastModifiedBy>
  <cp:revision>13</cp:revision>
  <dcterms:created xsi:type="dcterms:W3CDTF">2020-06-08T16:38:23Z</dcterms:created>
  <dcterms:modified xsi:type="dcterms:W3CDTF">2020-06-08T18:02:59Z</dcterms:modified>
</cp:coreProperties>
</file>