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FC64A-EC4F-4CFC-B10D-8DFCE49DAF29}" type="datetimeFigureOut">
              <a:rPr lang="en-CA" smtClean="0"/>
              <a:t>2021-09-03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333B8-CF5B-420A-A7D4-A3CB5AA511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0376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B870-0268-4FD1-9218-CBF0B8168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5683F-39EE-40A4-9A77-328E20666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601F-EAB8-4EED-A85D-F26489CD0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AD4E-E378-48A8-8328-5D835CEB84F3}" type="datetime1">
              <a:rPr lang="en-CA" smtClean="0"/>
              <a:t>2021-09-03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8C147-3DA5-437D-BB83-D863A454C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Image Text Detection App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EC420-15CE-44E6-9C4D-E4B12FF7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B5DE-5539-4DDA-BEC9-CBF0F4979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95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64C12-77B5-496B-AFAF-96174D2C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93A46-AB5E-42D9-8C04-438377C6A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CA0D4-F48C-4A7F-97CB-7E32C47A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FDEF-B645-47FE-9A3C-BD87B6EB2B19}" type="datetime1">
              <a:rPr lang="en-CA" smtClean="0"/>
              <a:t>2021-09-03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143FE-E3B1-4C2F-9489-BDB2E981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Image Text Detection App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5D3BC-A4B5-4BA9-9C5C-F5999E94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B5DE-5539-4DDA-BEC9-CBF0F4979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19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EC9E74-E677-41AE-B633-607AA8ADE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B3013-408D-4BCE-B09A-C4E3DE34C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9DD3F-EA45-47C7-8A62-01F97C57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FA6C-E9C6-4BD3-B863-8323EB5964FC}" type="datetime1">
              <a:rPr lang="en-CA" smtClean="0"/>
              <a:t>2021-09-03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C4683-3E18-49E1-9216-A1A8D8AD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Image Text Detection App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0CAA8-D87A-424C-8DFD-C723D3FE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B5DE-5539-4DDA-BEC9-CBF0F4979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310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D3666-7B22-4DEE-A349-52485F30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1AF87-1C18-4ABA-AAD8-5DD2936C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7DD3D-6C99-4789-9211-75077C71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A3E0-B0AC-4C04-BD62-41FF7C325979}" type="datetime1">
              <a:rPr lang="en-CA" smtClean="0"/>
              <a:t>2021-09-03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986FB-F194-4B87-B0CD-24B3CF346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Image Text Detection App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89AA2-B350-4BAA-B345-089CE47E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B5DE-5539-4DDA-BEC9-CBF0F4979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03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6935-EA6D-4C0B-821F-CE509514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E707F-F075-4B06-B30C-467CA609A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7A32A-3F34-43E2-BB66-C94049C7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80C5-BE13-4975-B280-5E8C36AE3294}" type="datetime1">
              <a:rPr lang="en-CA" smtClean="0"/>
              <a:t>2021-09-03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CCA8B-1750-4FEA-AAE6-F6EF90FD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Image Text Detection App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2270F-5A4C-4374-81D7-DCEAFA50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B5DE-5539-4DDA-BEC9-CBF0F4979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53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881F-C579-4311-BB13-360D788C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3109-2D4E-48EC-8340-725E83D29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B9AF1-AE43-4E69-85F5-3788A3C0A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89E09-3DF4-49AC-8DD7-6066A6F1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58D2A-DAF1-4590-82A4-D01CC505F545}" type="datetime1">
              <a:rPr lang="en-CA" smtClean="0"/>
              <a:t>2021-09-03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B726D-F015-46C6-AF3B-CE8CF4A2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Image Text Detection 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12003-A424-4BD9-B66C-CF6B40C2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B5DE-5539-4DDA-BEC9-CBF0F4979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96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19DE-F42D-467D-84E3-58933065D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0854E-FAFA-4C8A-BAA9-16A288A20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0F40D-F6CB-451C-A5BE-7F7F1B51C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1BF5F-CC10-41C3-A448-64D8DF338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58D70-2A3D-4B64-949D-25331945B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141AC-A307-4A1A-9699-645D00B3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BBFD-AA67-40CE-BB96-59D693676B5A}" type="datetime1">
              <a:rPr lang="en-CA" smtClean="0"/>
              <a:t>2021-09-03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79D5D-5FD0-4296-A8B1-746B6905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Image Text Detection 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C3C31-35B3-4576-A9CC-2C49A03A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B5DE-5539-4DDA-BEC9-CBF0F4979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33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2394-4CF1-4493-B17D-76A3C237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92614-1F0B-48E1-AE62-A5300688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8D37-B44E-42A0-9CD1-E81E7764452B}" type="datetime1">
              <a:rPr lang="en-CA" smtClean="0"/>
              <a:t>2021-09-03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F631C-B40D-4B70-9EDE-6E6D9375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Image Text Detection App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D3D4F-D490-4716-B2F8-394AFFA8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B5DE-5539-4DDA-BEC9-CBF0F4979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74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D81C8-F9D3-4E9B-9C28-4ECF585D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9CA6-AAB7-42ED-A8EA-028B53393041}" type="datetime1">
              <a:rPr lang="en-CA" smtClean="0"/>
              <a:t>2021-09-03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EA70A-E0A3-412A-BE49-7BB19416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Image Text Detection 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FFCCA-8044-4D7D-AC03-BB64D725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B5DE-5539-4DDA-BEC9-CBF0F4979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48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E078-15C4-48EB-B1E2-202A01323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966E4-92D5-484F-8B30-DBCEC44B0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D1F71-3F15-4081-9044-394B838BA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CB0F3-0695-4CF8-9A02-1FFCC418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20C9-0756-4EF5-BB22-5D40DA921C8F}" type="datetime1">
              <a:rPr lang="en-CA" smtClean="0"/>
              <a:t>2021-09-03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6C2CE-37B2-4800-A64B-15D85500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Image Text Detection 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8217F-0819-42D3-A550-47DF858A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B5DE-5539-4DDA-BEC9-CBF0F4979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19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B1FB-7689-4210-944B-A93FC831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AA22E-FC26-486F-BA43-23A39828E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5EA54-B8FA-443E-8B46-2B3826D8B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FE8FC-A846-4222-9C37-A92886A7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5266-9489-4394-8112-83F3DA75E1C0}" type="datetime1">
              <a:rPr lang="en-CA" smtClean="0"/>
              <a:t>2021-09-03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0F087-CE1F-43B8-99F9-D746D3D1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Image Text Detection 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5406D-3FEE-48F0-B94A-274D109B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B5DE-5539-4DDA-BEC9-CBF0F4979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111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5DCA2-0AB0-4F68-B7E1-D126F632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907E9-8C17-4FB4-8EBD-1CE3110EF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79CD4-FA26-4D95-95CE-7732EEF12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C675D-3763-4D5E-8011-C72C9BAE74AE}" type="datetime1">
              <a:rPr lang="en-CA" smtClean="0"/>
              <a:t>2021-09-03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D5E00-28F5-4694-81B8-6DB1C769B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Image Text Detection App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949B0-15B8-403B-BAD5-860D70847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B5DE-5539-4DDA-BEC9-CBF0F4979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666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39E1-A000-406C-A335-BA66D7639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Text Detection App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A734B-C549-4F42-A29F-46E4D062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Image Text Detection App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C5407-D478-4D0A-B640-A0583181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B5DE-5539-4DDA-BEC9-CBF0F4979FC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26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B47E98-C7D8-451E-AF23-9270C5ABB039}"/>
              </a:ext>
            </a:extLst>
          </p:cNvPr>
          <p:cNvSpPr/>
          <p:nvPr/>
        </p:nvSpPr>
        <p:spPr>
          <a:xfrm>
            <a:off x="371475" y="5067300"/>
            <a:ext cx="10287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</a:t>
            </a:r>
            <a:endParaRPr lang="en-CA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70D51A-93F2-4C98-8DE2-66955AEA5D72}"/>
              </a:ext>
            </a:extLst>
          </p:cNvPr>
          <p:cNvSpPr/>
          <p:nvPr/>
        </p:nvSpPr>
        <p:spPr>
          <a:xfrm>
            <a:off x="0" y="0"/>
            <a:ext cx="12192000" cy="790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6E4758-3C83-45A4-BFE6-11D8C019AFF3}"/>
              </a:ext>
            </a:extLst>
          </p:cNvPr>
          <p:cNvCxnSpPr/>
          <p:nvPr/>
        </p:nvCxnSpPr>
        <p:spPr>
          <a:xfrm>
            <a:off x="6134100" y="923925"/>
            <a:ext cx="0" cy="5715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1D67C09-EEFE-43F0-9F89-0731E8ADAD16}"/>
              </a:ext>
            </a:extLst>
          </p:cNvPr>
          <p:cNvSpPr/>
          <p:nvPr/>
        </p:nvSpPr>
        <p:spPr>
          <a:xfrm>
            <a:off x="923925" y="1409700"/>
            <a:ext cx="4200524" cy="3162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4CE131-E29A-4D31-AA5D-D9790A2F736F}"/>
              </a:ext>
            </a:extLst>
          </p:cNvPr>
          <p:cNvSpPr/>
          <p:nvPr/>
        </p:nvSpPr>
        <p:spPr>
          <a:xfrm>
            <a:off x="1609726" y="4991100"/>
            <a:ext cx="4314823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FILEPATH</a:t>
            </a:r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460968-4681-4AFB-A8D8-52532D545D86}"/>
              </a:ext>
            </a:extLst>
          </p:cNvPr>
          <p:cNvSpPr/>
          <p:nvPr/>
        </p:nvSpPr>
        <p:spPr>
          <a:xfrm>
            <a:off x="1238250" y="5962650"/>
            <a:ext cx="3581398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TEXT FROM IMAGE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DB54FC-24F1-497F-BE15-C5F955C93A55}"/>
              </a:ext>
            </a:extLst>
          </p:cNvPr>
          <p:cNvSpPr/>
          <p:nvPr/>
        </p:nvSpPr>
        <p:spPr>
          <a:xfrm>
            <a:off x="7143752" y="1409700"/>
            <a:ext cx="4210048" cy="3162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OUTPUT FROM IMAGE</a:t>
            </a:r>
          </a:p>
          <a:p>
            <a:pPr algn="ctr"/>
            <a:r>
              <a:rPr lang="en-US" dirty="0"/>
              <a:t>(SYSTEM GENERATED)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B444EE-2F30-47A4-9991-04515CD37791}"/>
              </a:ext>
            </a:extLst>
          </p:cNvPr>
          <p:cNvSpPr/>
          <p:nvPr/>
        </p:nvSpPr>
        <p:spPr>
          <a:xfrm>
            <a:off x="266700" y="219075"/>
            <a:ext cx="1133475" cy="4000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9F623A-2242-4449-AA0E-0976F280CCCA}"/>
              </a:ext>
            </a:extLst>
          </p:cNvPr>
          <p:cNvSpPr/>
          <p:nvPr/>
        </p:nvSpPr>
        <p:spPr>
          <a:xfrm>
            <a:off x="2862262" y="219075"/>
            <a:ext cx="1133475" cy="4000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B45916-937D-430F-A531-645C33C3AFA1}"/>
              </a:ext>
            </a:extLst>
          </p:cNvPr>
          <p:cNvSpPr/>
          <p:nvPr/>
        </p:nvSpPr>
        <p:spPr>
          <a:xfrm>
            <a:off x="1552577" y="219075"/>
            <a:ext cx="1133475" cy="4000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DB56E9-D6C7-4717-A666-DA7BAF92B6DB}"/>
              </a:ext>
            </a:extLst>
          </p:cNvPr>
          <p:cNvSpPr/>
          <p:nvPr/>
        </p:nvSpPr>
        <p:spPr>
          <a:xfrm>
            <a:off x="990602" y="1666876"/>
            <a:ext cx="180975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E782FD-D659-42B5-AEE1-E437D63CD67F}"/>
              </a:ext>
            </a:extLst>
          </p:cNvPr>
          <p:cNvSpPr/>
          <p:nvPr/>
        </p:nvSpPr>
        <p:spPr>
          <a:xfrm>
            <a:off x="1400175" y="2928938"/>
            <a:ext cx="180975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B395D3-253C-4D38-9BBA-799E4D243D9A}"/>
              </a:ext>
            </a:extLst>
          </p:cNvPr>
          <p:cNvSpPr/>
          <p:nvPr/>
        </p:nvSpPr>
        <p:spPr>
          <a:xfrm>
            <a:off x="3914773" y="2357437"/>
            <a:ext cx="180975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69DDA-D31E-4557-8C24-302BE77D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Image Text Detection App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0A96DE8-EA36-45B9-97D7-1B4CA0DD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B5DE-5539-4DDA-BEC9-CBF0F4979FCE}" type="slidenum">
              <a:rPr lang="en-CA" smtClean="0"/>
              <a:t>2</a:t>
            </a:fld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AD27BA-1C21-4A16-A4FE-60A4F60E58B4}"/>
              </a:ext>
            </a:extLst>
          </p:cNvPr>
          <p:cNvSpPr txBox="1"/>
          <p:nvPr/>
        </p:nvSpPr>
        <p:spPr>
          <a:xfrm>
            <a:off x="8313490" y="5595457"/>
            <a:ext cx="21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Draft Design of Landing Page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15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A5672B-793E-4A67-9523-00272140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Image Text Detection App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6B2030-F087-4EC6-95E9-74B2C3BC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B5DE-5539-4DDA-BEC9-CBF0F4979FCE}" type="slidenum">
              <a:rPr lang="en-CA" smtClean="0"/>
              <a:t>3</a:t>
            </a:fld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98C89C-9004-4931-A219-EEC05C8CC6F9}"/>
              </a:ext>
            </a:extLst>
          </p:cNvPr>
          <p:cNvSpPr txBox="1"/>
          <p:nvPr/>
        </p:nvSpPr>
        <p:spPr>
          <a:xfrm>
            <a:off x="172394" y="247896"/>
            <a:ext cx="2380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Landing </a:t>
            </a:r>
            <a:br>
              <a:rPr lang="en-US" dirty="0"/>
            </a:br>
            <a:r>
              <a:rPr lang="en-US" dirty="0"/>
              <a:t>Page with Release 1.0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5AFE22-A9E2-416D-AD90-68D1C649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469" y="312015"/>
            <a:ext cx="7087062" cy="582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6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7D9B65-B7DB-46DE-90F9-7F2D17A3E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22" y="2588763"/>
            <a:ext cx="532966" cy="574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180B98-744C-4EB9-9B42-D4131F560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529" y="704995"/>
            <a:ext cx="774740" cy="9080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18D93A-BBF6-4CD9-8176-DDA349B49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886" y="2588763"/>
            <a:ext cx="485800" cy="5747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DB588A-228F-49BA-AED9-3A663C716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3598" y="2633215"/>
            <a:ext cx="536603" cy="4858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CBFCB6-129A-48BA-97B4-FB3F4DAA21F3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023686" y="2876115"/>
            <a:ext cx="34299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B09754-D1C9-4100-AE3D-211B65A012F8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972588" y="2876115"/>
            <a:ext cx="3565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601D948-9894-482C-991C-517AC2440EBA}"/>
              </a:ext>
            </a:extLst>
          </p:cNvPr>
          <p:cNvCxnSpPr>
            <a:cxnSpLocks/>
            <a:stCxn id="9" idx="2"/>
            <a:endCxn id="11" idx="2"/>
          </p:cNvCxnSpPr>
          <p:nvPr/>
        </p:nvCxnSpPr>
        <p:spPr>
          <a:xfrm rot="5400000" flipH="1" flipV="1">
            <a:off x="6729117" y="1170684"/>
            <a:ext cx="44452" cy="3941114"/>
          </a:xfrm>
          <a:prstGeom prst="bentConnector3">
            <a:avLst>
              <a:gd name="adj1" fmla="val -368476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A0F8608-8744-4407-9BA7-342B30E5B728}"/>
              </a:ext>
            </a:extLst>
          </p:cNvPr>
          <p:cNvSpPr txBox="1"/>
          <p:nvPr/>
        </p:nvSpPr>
        <p:spPr>
          <a:xfrm>
            <a:off x="5445654" y="4425167"/>
            <a:ext cx="2471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Call API (Port 80) for Text Extraction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0C3F8E0-F986-4794-A1DF-B34CD250312C}"/>
              </a:ext>
            </a:extLst>
          </p:cNvPr>
          <p:cNvSpPr txBox="1"/>
          <p:nvPr/>
        </p:nvSpPr>
        <p:spPr>
          <a:xfrm>
            <a:off x="5783701" y="2571714"/>
            <a:ext cx="1659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Serve Website (Port 80)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4D36F1-9B81-4001-8B89-381DD1BB13DE}"/>
              </a:ext>
            </a:extLst>
          </p:cNvPr>
          <p:cNvSpPr txBox="1"/>
          <p:nvPr/>
        </p:nvSpPr>
        <p:spPr>
          <a:xfrm>
            <a:off x="1678846" y="2588763"/>
            <a:ext cx="1837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Access Website on </a:t>
            </a:r>
            <a:r>
              <a:rPr lang="en-US" sz="1200" dirty="0"/>
              <a:t>Port 80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2048B8-7B82-4B65-9353-5B7B4A0AD4C8}"/>
              </a:ext>
            </a:extLst>
          </p:cNvPr>
          <p:cNvSpPr txBox="1"/>
          <p:nvPr/>
        </p:nvSpPr>
        <p:spPr>
          <a:xfrm>
            <a:off x="5711048" y="866740"/>
            <a:ext cx="1940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Proxies API Calls (</a:t>
            </a:r>
            <a:r>
              <a:rPr lang="en-US" sz="1200" dirty="0"/>
              <a:t>Port 5000)</a:t>
            </a:r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14C9D10-C7BF-4E58-896F-C1F0D7DAABE2}"/>
              </a:ext>
            </a:extLst>
          </p:cNvPr>
          <p:cNvCxnSpPr>
            <a:cxnSpLocks/>
            <a:stCxn id="9" idx="0"/>
            <a:endCxn id="7" idx="1"/>
          </p:cNvCxnSpPr>
          <p:nvPr/>
        </p:nvCxnSpPr>
        <p:spPr>
          <a:xfrm rot="5400000" flipH="1" flipV="1">
            <a:off x="5842798" y="97033"/>
            <a:ext cx="1429719" cy="355374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03F0E13-242C-455D-BA68-4ABE8DC0020C}"/>
              </a:ext>
            </a:extLst>
          </p:cNvPr>
          <p:cNvSpPr txBox="1"/>
          <p:nvPr/>
        </p:nvSpPr>
        <p:spPr>
          <a:xfrm>
            <a:off x="439622" y="704995"/>
            <a:ext cx="2116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Traffic Flow</a:t>
            </a:r>
          </a:p>
          <a:p>
            <a:r>
              <a:rPr lang="en-US" dirty="0"/>
              <a:t>(Development)</a:t>
            </a:r>
            <a:endParaRPr lang="en-CA" dirty="0"/>
          </a:p>
        </p:txBody>
      </p:sp>
      <p:sp>
        <p:nvSpPr>
          <p:cNvPr id="58" name="Footer Placeholder 57">
            <a:extLst>
              <a:ext uri="{FF2B5EF4-FFF2-40B4-BE49-F238E27FC236}">
                <a16:creationId xmlns:a16="http://schemas.microsoft.com/office/drawing/2014/main" id="{374AAC34-C504-4947-8D6A-B1E3B3E7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Image Text Detection App</a:t>
            </a:r>
          </a:p>
        </p:txBody>
      </p:sp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42EB527C-E0C5-4B4A-96C4-3CBA99AA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B5DE-5539-4DDA-BEC9-CBF0F4979FC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684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88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Image Text Detection App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Text Detection App</dc:title>
  <dc:creator>Daniel Hamacher</dc:creator>
  <cp:lastModifiedBy>Daniel Hamacher</cp:lastModifiedBy>
  <cp:revision>6</cp:revision>
  <dcterms:created xsi:type="dcterms:W3CDTF">2021-08-19T19:22:12Z</dcterms:created>
  <dcterms:modified xsi:type="dcterms:W3CDTF">2021-09-03T18:08:44Z</dcterms:modified>
</cp:coreProperties>
</file>