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870-0268-4FD1-9218-CBF0B8168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683F-39EE-40A4-9A77-328E2066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601F-EAB8-4EED-A85D-F26489CD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147-3DA5-437D-BB83-D863A454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C420-15CE-44E6-9C4D-E4B12FF7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9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4C12-77B5-496B-AFAF-96174D2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3A46-AB5E-42D9-8C04-438377C6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A0D4-F48C-4A7F-97CB-7E32C47A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43FE-E3B1-4C2F-9489-BDB2E981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D3BC-A4B5-4BA9-9C5C-F5999E9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19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C9E74-E677-41AE-B633-607AA8ADE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B3013-408D-4BCE-B09A-C4E3DE34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DD3F-EA45-47C7-8A62-01F97C57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4683-3E18-49E1-9216-A1A8D8AD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CAA8-D87A-424C-8DFD-C723D3F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1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666-7B22-4DEE-A349-52485F30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AF87-1C18-4ABA-AAD8-5DD2936C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DD3D-6C99-4789-9211-75077C71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86FB-F194-4B87-B0CD-24B3CF34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9AA2-B350-4BAA-B345-089CE47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0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6935-EA6D-4C0B-821F-CE509514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707F-F075-4B06-B30C-467CA609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A32A-3F34-43E2-BB66-C94049C7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CA8B-1750-4FEA-AAE6-F6EF90FD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270F-5A4C-4374-81D7-DCEAFA50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5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881F-C579-4311-BB13-360D788C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3109-2D4E-48EC-8340-725E83D2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B9AF1-AE43-4E69-85F5-3788A3C0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89E09-3DF4-49AC-8DD7-6066A6F1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726D-F015-46C6-AF3B-CE8CF4A2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12003-A424-4BD9-B66C-CF6B40C2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9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19DE-F42D-467D-84E3-58933065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0854E-FAFA-4C8A-BAA9-16A288A2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F40D-F6CB-451C-A5BE-7F7F1B51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1BF5F-CC10-41C3-A448-64D8DF338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58D70-2A3D-4B64-949D-25331945B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141AC-A307-4A1A-9699-645D00B3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79D5D-5FD0-4296-A8B1-746B6905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C3C31-35B3-4576-A9CC-2C49A03A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2394-4CF1-4493-B17D-76A3C237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2614-1F0B-48E1-AE62-A5300688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F631C-B40D-4B70-9EDE-6E6D9375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D3D4F-D490-4716-B2F8-394AFFA8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D81C8-F9D3-4E9B-9C28-4ECF585D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EA70A-E0A3-412A-BE49-7BB19416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FFCCA-8044-4D7D-AC03-BB64D725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E078-15C4-48EB-B1E2-202A0132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66E4-92D5-484F-8B30-DBCEC44B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1F71-3F15-4081-9044-394B838B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B0F3-0695-4CF8-9A02-1FFCC41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C2CE-37B2-4800-A64B-15D8550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217F-0819-42D3-A550-47DF858A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9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B1FB-7689-4210-944B-A93FC831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AA22E-FC26-486F-BA43-23A39828E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5EA54-B8FA-443E-8B46-2B3826D8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E8FC-A846-4222-9C37-A92886A7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0F087-CE1F-43B8-99F9-D746D3D1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406D-3FEE-48F0-B94A-274D109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1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5DCA2-0AB0-4F68-B7E1-D126F632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07E9-8C17-4FB4-8EBD-1CE3110E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9CD4-FA26-4D95-95CE-7732EEF12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17DF-ACD0-4C7B-9AA8-1C82FACBD088}" type="datetimeFigureOut">
              <a:rPr lang="en-CA" smtClean="0"/>
              <a:t>2021-08-19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5E00-28F5-4694-81B8-6DB1C769B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49B0-15B8-403B-BAD5-860D70847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6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39E1-A000-406C-A335-BA66D7639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Text Detection App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50EE-72F5-4E2C-8E45-7837E7718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Tesseract and </a:t>
            </a:r>
            <a:r>
              <a:rPr lang="en-US" dirty="0" err="1"/>
              <a:t>Tensorflow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6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B47E98-C7D8-451E-AF23-9270C5ABB039}"/>
              </a:ext>
            </a:extLst>
          </p:cNvPr>
          <p:cNvSpPr/>
          <p:nvPr/>
        </p:nvSpPr>
        <p:spPr>
          <a:xfrm>
            <a:off x="371475" y="5067300"/>
            <a:ext cx="10287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70D51A-93F2-4C98-8DE2-66955AEA5D72}"/>
              </a:ext>
            </a:extLst>
          </p:cNvPr>
          <p:cNvSpPr/>
          <p:nvPr/>
        </p:nvSpPr>
        <p:spPr>
          <a:xfrm>
            <a:off x="0" y="0"/>
            <a:ext cx="12192000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6E4758-3C83-45A4-BFE6-11D8C019AFF3}"/>
              </a:ext>
            </a:extLst>
          </p:cNvPr>
          <p:cNvCxnSpPr/>
          <p:nvPr/>
        </p:nvCxnSpPr>
        <p:spPr>
          <a:xfrm>
            <a:off x="6134100" y="923925"/>
            <a:ext cx="0" cy="571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1D67C09-EEFE-43F0-9F89-0731E8ADAD16}"/>
              </a:ext>
            </a:extLst>
          </p:cNvPr>
          <p:cNvSpPr/>
          <p:nvPr/>
        </p:nvSpPr>
        <p:spPr>
          <a:xfrm>
            <a:off x="923925" y="1409700"/>
            <a:ext cx="4200524" cy="316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CE131-E29A-4D31-AA5D-D9790A2F736F}"/>
              </a:ext>
            </a:extLst>
          </p:cNvPr>
          <p:cNvSpPr/>
          <p:nvPr/>
        </p:nvSpPr>
        <p:spPr>
          <a:xfrm>
            <a:off x="1609726" y="4991100"/>
            <a:ext cx="4314823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FILEPATH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460968-4681-4AFB-A8D8-52532D545D86}"/>
              </a:ext>
            </a:extLst>
          </p:cNvPr>
          <p:cNvSpPr/>
          <p:nvPr/>
        </p:nvSpPr>
        <p:spPr>
          <a:xfrm>
            <a:off x="1238250" y="5962650"/>
            <a:ext cx="3581398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TEXT FROM IMAGE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B54FC-24F1-497F-BE15-C5F955C93A55}"/>
              </a:ext>
            </a:extLst>
          </p:cNvPr>
          <p:cNvSpPr/>
          <p:nvPr/>
        </p:nvSpPr>
        <p:spPr>
          <a:xfrm>
            <a:off x="7143752" y="1409700"/>
            <a:ext cx="4210048" cy="3162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OUTPUT FROM IMAGE</a:t>
            </a:r>
          </a:p>
          <a:p>
            <a:pPr algn="ctr"/>
            <a:r>
              <a:rPr lang="en-US" dirty="0"/>
              <a:t>(SYSTEM GENERATED)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444EE-2F30-47A4-9991-04515CD37791}"/>
              </a:ext>
            </a:extLst>
          </p:cNvPr>
          <p:cNvSpPr/>
          <p:nvPr/>
        </p:nvSpPr>
        <p:spPr>
          <a:xfrm>
            <a:off x="266700" y="219075"/>
            <a:ext cx="1133475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623A-2242-4449-AA0E-0976F280CCCA}"/>
              </a:ext>
            </a:extLst>
          </p:cNvPr>
          <p:cNvSpPr/>
          <p:nvPr/>
        </p:nvSpPr>
        <p:spPr>
          <a:xfrm>
            <a:off x="2862262" y="219075"/>
            <a:ext cx="1133475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45916-937D-430F-A531-645C33C3AFA1}"/>
              </a:ext>
            </a:extLst>
          </p:cNvPr>
          <p:cNvSpPr/>
          <p:nvPr/>
        </p:nvSpPr>
        <p:spPr>
          <a:xfrm>
            <a:off x="1552577" y="219075"/>
            <a:ext cx="1133475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B56E9-D6C7-4717-A666-DA7BAF92B6DB}"/>
              </a:ext>
            </a:extLst>
          </p:cNvPr>
          <p:cNvSpPr/>
          <p:nvPr/>
        </p:nvSpPr>
        <p:spPr>
          <a:xfrm>
            <a:off x="990602" y="1666876"/>
            <a:ext cx="18097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782FD-D659-42B5-AEE1-E437D63CD67F}"/>
              </a:ext>
            </a:extLst>
          </p:cNvPr>
          <p:cNvSpPr/>
          <p:nvPr/>
        </p:nvSpPr>
        <p:spPr>
          <a:xfrm>
            <a:off x="1400175" y="2928938"/>
            <a:ext cx="18097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395D3-253C-4D38-9BBA-799E4D243D9A}"/>
              </a:ext>
            </a:extLst>
          </p:cNvPr>
          <p:cNvSpPr/>
          <p:nvPr/>
        </p:nvSpPr>
        <p:spPr>
          <a:xfrm>
            <a:off x="3914773" y="2357437"/>
            <a:ext cx="18097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15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Text Detection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Text Detection App</dc:title>
  <dc:creator>Daniel Hamacher</dc:creator>
  <cp:lastModifiedBy>Daniel Hamacher</cp:lastModifiedBy>
  <cp:revision>1</cp:revision>
  <dcterms:created xsi:type="dcterms:W3CDTF">2021-08-19T19:22:12Z</dcterms:created>
  <dcterms:modified xsi:type="dcterms:W3CDTF">2021-08-19T19:35:59Z</dcterms:modified>
</cp:coreProperties>
</file>