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2E1D-0746-1306-A6EC-03CED49E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048"/>
            <a:ext cx="8984222" cy="1694328"/>
          </a:xfrm>
        </p:spPr>
        <p:txBody>
          <a:bodyPr>
            <a:normAutofit/>
          </a:bodyPr>
          <a:lstStyle/>
          <a:p>
            <a:r>
              <a:rPr lang="en-IN" sz="4400" dirty="0"/>
              <a:t>WEB SERVICE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0DF5E-E75A-8D93-D6E4-16174716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492189"/>
            <a:ext cx="8915399" cy="3415552"/>
          </a:xfrm>
        </p:spPr>
        <p:txBody>
          <a:bodyPr/>
          <a:lstStyle/>
          <a:p>
            <a:r>
              <a:rPr lang="en-IN" b="1" dirty="0"/>
              <a:t>NAME :- </a:t>
            </a:r>
            <a:r>
              <a:rPr lang="en-IN" b="1" i="1" dirty="0" err="1">
                <a:solidFill>
                  <a:schemeClr val="accent1">
                    <a:lumMod val="75000"/>
                  </a:schemeClr>
                </a:solidFill>
              </a:rPr>
              <a:t>Dhamal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Gitanjali Devendra</a:t>
            </a:r>
            <a:endParaRPr lang="en-IN" b="1" dirty="0"/>
          </a:p>
          <a:p>
            <a:r>
              <a:rPr lang="en-IN" b="1" dirty="0"/>
              <a:t>CLASS :- </a:t>
            </a:r>
            <a:r>
              <a:rPr lang="en-IN" b="1" i="1" dirty="0" err="1">
                <a:solidFill>
                  <a:schemeClr val="accent1">
                    <a:lumMod val="50000"/>
                  </a:schemeClr>
                </a:solidFill>
              </a:rPr>
              <a:t>M.Sc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 Science)</a:t>
            </a:r>
            <a:endParaRPr lang="en-IN" b="1" dirty="0"/>
          </a:p>
          <a:p>
            <a:r>
              <a:rPr lang="en-IN" b="1" dirty="0"/>
              <a:t>ROLL NO. :-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en-IN" b="1" dirty="0"/>
              <a:t> </a:t>
            </a:r>
          </a:p>
          <a:p>
            <a:r>
              <a:rPr lang="en-IN" b="1" dirty="0"/>
              <a:t>SUBJECT :-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Web Service</a:t>
            </a:r>
            <a:endParaRPr lang="en-IN" b="1" dirty="0"/>
          </a:p>
          <a:p>
            <a:r>
              <a:rPr lang="en-IN" b="1" dirty="0"/>
              <a:t>SEMINAR TOPIC :- 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CORBA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828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029-066D-DC66-8139-02F4A9D4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CORBA ?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C9C6-D117-9CAC-3177-9F5CDB7E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44" y="1756527"/>
            <a:ext cx="8915400" cy="4738541"/>
          </a:xfrm>
        </p:spPr>
        <p:txBody>
          <a:bodyPr>
            <a:normAutofit/>
          </a:bodyPr>
          <a:lstStyle/>
          <a:p>
            <a:r>
              <a:rPr lang="en-IN" b="1" i="1" dirty="0"/>
              <a:t>CORBA is a platform which supports multiple programming languages to work together successfully.</a:t>
            </a:r>
          </a:p>
          <a:p>
            <a:endParaRPr lang="en-IN" b="1" i="1" dirty="0"/>
          </a:p>
          <a:p>
            <a:r>
              <a:rPr lang="en-IN" b="1" i="1" dirty="0"/>
              <a:t>It is a mechanism in software for normalising the method-call semantics between application objects residing either in the same address space or remote address space.</a:t>
            </a:r>
          </a:p>
          <a:p>
            <a:endParaRPr lang="en-IN" b="1" i="1" dirty="0"/>
          </a:p>
          <a:p>
            <a:r>
              <a:rPr lang="en-IN" b="1" i="1" dirty="0"/>
              <a:t>It is a middleware neither 2-tier or 3-tier architecture.</a:t>
            </a:r>
          </a:p>
          <a:p>
            <a:endParaRPr lang="en-IN" b="1" i="1" dirty="0"/>
          </a:p>
          <a:p>
            <a:r>
              <a:rPr lang="en-IN" b="1" i="1" dirty="0"/>
              <a:t>The object request broker (ORB) enables clients to invoke methods in remote object.</a:t>
            </a:r>
          </a:p>
          <a:p>
            <a:endParaRPr lang="en-IN" b="1" i="1" dirty="0"/>
          </a:p>
          <a:p>
            <a:r>
              <a:rPr lang="en-IN" b="1" i="1" dirty="0"/>
              <a:t>It is a technology to connect to objects of heterogeneous types.</a:t>
            </a:r>
          </a:p>
        </p:txBody>
      </p:sp>
    </p:spTree>
    <p:extLst>
      <p:ext uri="{BB962C8B-B14F-4D97-AF65-F5344CB8AC3E}">
        <p14:creationId xmlns:p14="http://schemas.microsoft.com/office/powerpoint/2010/main" val="204482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0738-09F4-27AB-2A6B-B3DF21F0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CORBA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323E-0423-364E-E60B-B5D5F6E0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1604"/>
            <a:ext cx="8915400" cy="4122286"/>
          </a:xfrm>
        </p:spPr>
        <p:txBody>
          <a:bodyPr/>
          <a:lstStyle/>
          <a:p>
            <a:r>
              <a:rPr lang="en-IN" b="1" dirty="0"/>
              <a:t>Client sends request to the sever.</a:t>
            </a:r>
          </a:p>
          <a:p>
            <a:endParaRPr lang="en-IN" b="1" dirty="0"/>
          </a:p>
          <a:p>
            <a:r>
              <a:rPr lang="en-IN" b="1" dirty="0"/>
              <a:t>Server receives a request from the client.</a:t>
            </a:r>
          </a:p>
          <a:p>
            <a:endParaRPr lang="en-IN" b="1" dirty="0"/>
          </a:p>
          <a:p>
            <a:r>
              <a:rPr lang="en-IN" b="1" dirty="0"/>
              <a:t>Server sends a reply to the client.</a:t>
            </a:r>
          </a:p>
          <a:p>
            <a:endParaRPr lang="en-IN" b="1" dirty="0"/>
          </a:p>
          <a:p>
            <a:r>
              <a:rPr lang="en-IN" b="1" dirty="0"/>
              <a:t>Client gets reply from the server.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142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E6D7-E1B7-FFFC-7E12-19951C7C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CORBA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3084-5AF5-AF2F-C1B3-61C37E87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849"/>
            <a:ext cx="8915400" cy="5062194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Language independence </a:t>
            </a:r>
            <a:r>
              <a:rPr lang="en-IN" b="1" dirty="0"/>
              <a:t>:-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CORBA provides its users the flexibility for     programming languages.</a:t>
            </a:r>
          </a:p>
          <a:p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OS Independence :-</a:t>
            </a:r>
            <a:r>
              <a:rPr lang="en-IN" sz="2000" b="1" i="1" dirty="0">
                <a:solidFill>
                  <a:schemeClr val="tx1"/>
                </a:solidFill>
              </a:rPr>
              <a:t>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CORBA is available in Java (OS - </a:t>
            </a:r>
            <a:r>
              <a:rPr lang="en-IN" sz="1600" b="1" i="1" dirty="0" err="1">
                <a:solidFill>
                  <a:schemeClr val="accent1">
                    <a:lumMod val="50000"/>
                  </a:schemeClr>
                </a:solidFill>
              </a:rPr>
              <a:t>independant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). Linux/UNIX. Windows, Mac, etc…..</a:t>
            </a: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Freedom from Technologies </a:t>
            </a:r>
            <a:r>
              <a:rPr lang="en-IN" b="1" dirty="0"/>
              <a:t>:-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C++ legacy code can be talk to C/</a:t>
            </a:r>
            <a:r>
              <a:rPr lang="en-IN" sz="1600" b="1" i="1" dirty="0" err="1">
                <a:solidFill>
                  <a:schemeClr val="accent1">
                    <a:lumMod val="50000"/>
                  </a:schemeClr>
                </a:solidFill>
              </a:rPr>
              <a:t>Fortan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 legacy code and Java/database code and can provide data to a web interface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2000" b="1" dirty="0">
                <a:solidFill>
                  <a:schemeClr val="tx1"/>
                </a:solidFill>
              </a:rPr>
              <a:t>Strong Data Typing </a:t>
            </a:r>
            <a:r>
              <a:rPr lang="en-IN" b="1" dirty="0"/>
              <a:t>:-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CORBA provides flexible data typing.</a:t>
            </a:r>
          </a:p>
          <a:p>
            <a:endParaRPr lang="en-IN" sz="1600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Freedom  from data transfer details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:-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CORBA provides a high </a:t>
            </a:r>
            <a:r>
              <a:rPr lang="en-IN" sz="1600" b="1" i="1" dirty="0" err="1">
                <a:solidFill>
                  <a:schemeClr val="accent1">
                    <a:lumMod val="50000"/>
                  </a:schemeClr>
                </a:solidFill>
              </a:rPr>
              <a:t>lavel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 of detail in error conditions.</a:t>
            </a:r>
          </a:p>
          <a:p>
            <a:endParaRPr lang="en-IN" sz="1600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Compression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:- </a:t>
            </a:r>
            <a:r>
              <a:rPr lang="en-IN" sz="1600" b="1" i="1" dirty="0">
                <a:solidFill>
                  <a:schemeClr val="accent1">
                    <a:lumMod val="50000"/>
                  </a:schemeClr>
                </a:solidFill>
              </a:rPr>
              <a:t>CORBA compression its data in binary form.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9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AF19-AAE9-C31D-491A-A29E7389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064470"/>
            <a:ext cx="8911687" cy="2856322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897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254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WEB SERVICE SEMINAR</vt:lpstr>
      <vt:lpstr>WHAT IS CORBA ? </vt:lpstr>
      <vt:lpstr>HOW CORBA WORKS ?</vt:lpstr>
      <vt:lpstr>FEATURES OF CORBA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SEMINAR</dc:title>
  <dc:creator>Sanika Jadhav</dc:creator>
  <cp:lastModifiedBy>Sanika Jadhav</cp:lastModifiedBy>
  <cp:revision>3</cp:revision>
  <dcterms:created xsi:type="dcterms:W3CDTF">2023-01-17T15:51:25Z</dcterms:created>
  <dcterms:modified xsi:type="dcterms:W3CDTF">2023-01-18T03:00:23Z</dcterms:modified>
</cp:coreProperties>
</file>