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3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62" d="100"/>
          <a:sy n="62" d="100"/>
        </p:scale>
        <p:origin x="760" y="4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FDS Project: </a:t>
            </a:r>
            <a:r>
              <a:rPr lang="en-US" sz="6000" dirty="0">
                <a:solidFill>
                  <a:schemeClr val="bg2"/>
                </a:solidFill>
              </a:rPr>
              <a:t>What makes a movie Successful?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Dorna Hamed Barghi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504" y="2680060"/>
            <a:ext cx="4828032" cy="490538"/>
          </a:xfrm>
        </p:spPr>
        <p:txBody>
          <a:bodyPr/>
          <a:lstStyle/>
          <a:p>
            <a:r>
              <a:rPr lang="en-GB" dirty="0"/>
              <a:t>Progress made so far: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3266" y="2680060"/>
            <a:ext cx="4828032" cy="490538"/>
          </a:xfrm>
        </p:spPr>
        <p:txBody>
          <a:bodyPr/>
          <a:lstStyle/>
          <a:p>
            <a:r>
              <a:rPr lang="en-US" dirty="0"/>
              <a:t>Roadblocks / Challenges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504" y="3071368"/>
            <a:ext cx="4754880" cy="168275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Data has been cleaned and merged with second dataset for further information – namely the budget of each film to put revenue into context</a:t>
            </a:r>
          </a:p>
          <a:p>
            <a:pPr marL="342900" indent="-342900">
              <a:buAutoNum type="arabicPeriod"/>
            </a:pPr>
            <a:r>
              <a:rPr lang="en-US" dirty="0"/>
              <a:t>I’ve looked at the correlation of all numeric values</a:t>
            </a:r>
          </a:p>
          <a:p>
            <a:pPr marL="342900" indent="-342900">
              <a:buAutoNum type="arabicPeriod"/>
            </a:pPr>
            <a:r>
              <a:rPr lang="en-US" dirty="0"/>
              <a:t>Began the process of using k-NN to predict the success of a film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7131" y="3079835"/>
            <a:ext cx="4754880" cy="1682750"/>
          </a:xfrm>
        </p:spPr>
        <p:txBody>
          <a:bodyPr/>
          <a:lstStyle/>
          <a:p>
            <a:r>
              <a:rPr lang="en-US" dirty="0"/>
              <a:t>Limited dataset</a:t>
            </a:r>
          </a:p>
          <a:p>
            <a:pPr lvl="1"/>
            <a:r>
              <a:rPr lang="en-US" dirty="0"/>
              <a:t>Decided to also use another dataset that can provide movie budget as well as revenue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499-16AC-4D3E-9346-E3B469E9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6152-8C83-4F06-9690-82D1E7E9E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666" y="6432914"/>
            <a:ext cx="3781625" cy="425086"/>
          </a:xfrm>
        </p:spPr>
        <p:txBody>
          <a:bodyPr/>
          <a:lstStyle/>
          <a:p>
            <a:pPr algn="r"/>
            <a:r>
              <a:rPr lang="en-GB" sz="1800" dirty="0"/>
              <a:t>Heatmap of correlation of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6EC75-E0A5-49E5-8BE5-E7A813A0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3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97AB61-AA8F-49E6-82D6-4B65DA13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5" y="2615655"/>
            <a:ext cx="4574826" cy="381725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2BA1FE-A0A9-45E7-B4F1-69C1330B3A85}"/>
              </a:ext>
            </a:extLst>
          </p:cNvPr>
          <p:cNvSpPr txBox="1">
            <a:spLocks/>
          </p:cNvSpPr>
          <p:nvPr/>
        </p:nvSpPr>
        <p:spPr>
          <a:xfrm>
            <a:off x="5156195" y="6432914"/>
            <a:ext cx="6841066" cy="95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600" dirty="0"/>
              <a:t>Scatter plot of metascore (critics’ rating) and publics’ rating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CA0B9F-7A2E-405A-9C7A-F49C80C1D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59" y="2615655"/>
            <a:ext cx="4762123" cy="38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0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313C0-C6B3-4A34-BBB0-F6AFC86F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EDFAAD-FD4C-4430-AFF9-F1A37348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BFADF-3BF0-4800-8481-640A3EC2F0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760" y="154218"/>
            <a:ext cx="4828032" cy="490538"/>
          </a:xfrm>
        </p:spPr>
        <p:txBody>
          <a:bodyPr/>
          <a:lstStyle/>
          <a:p>
            <a:r>
              <a:rPr lang="en-GB" dirty="0"/>
              <a:t>Most important attribute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E3D7C5-419D-4BBB-B7BB-27BD678288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760" y="2830728"/>
            <a:ext cx="4828032" cy="490538"/>
          </a:xfrm>
        </p:spPr>
        <p:txBody>
          <a:bodyPr/>
          <a:lstStyle/>
          <a:p>
            <a:r>
              <a:rPr lang="en-GB" dirty="0"/>
              <a:t>Metascore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31F32B-B39E-4D76-981F-481D664296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817420"/>
            <a:ext cx="4754880" cy="16827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wide audience</a:t>
            </a:r>
            <a:r>
              <a:rPr lang="en-GB" dirty="0"/>
              <a:t>, i.e. a film can be critically acclaimed or even well liked by viewers but if it’s not had a large enough audience (which will depend on the film’s marketing) it obviously won’t generate the same sort of revenue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C8B24E-2DE6-47F7-8B9F-1B3657A45E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024" y="3326479"/>
            <a:ext cx="4754880" cy="9418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Critics and public tend to have similar opinions on a film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D626650-0356-4677-BC5B-92C6DE966683}"/>
              </a:ext>
            </a:extLst>
          </p:cNvPr>
          <p:cNvSpPr txBox="1">
            <a:spLocks/>
          </p:cNvSpPr>
          <p:nvPr/>
        </p:nvSpPr>
        <p:spPr>
          <a:xfrm>
            <a:off x="365760" y="4207973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Measuring success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6ACCD43-B757-4566-A3E9-61718997709B}"/>
              </a:ext>
            </a:extLst>
          </p:cNvPr>
          <p:cNvSpPr txBox="1">
            <a:spLocks/>
          </p:cNvSpPr>
          <p:nvPr/>
        </p:nvSpPr>
        <p:spPr>
          <a:xfrm>
            <a:off x="365760" y="4806861"/>
            <a:ext cx="4754880" cy="941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way we measure success of a film (by revenue) is not that effective </a:t>
            </a:r>
          </a:p>
        </p:txBody>
      </p:sp>
    </p:spTree>
    <p:extLst>
      <p:ext uri="{BB962C8B-B14F-4D97-AF65-F5344CB8AC3E}">
        <p14:creationId xmlns:p14="http://schemas.microsoft.com/office/powerpoint/2010/main" val="340067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</Words>
  <Application>Microsoft Office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FDS Project: What makes a movie Successful?</vt:lpstr>
      <vt:lpstr>PROGRESS</vt:lpstr>
      <vt:lpstr>Visualisations</vt:lpstr>
      <vt:lpstr>Preliminary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2023-03-29T14:11:34Z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