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0"/>
  </p:notesMasterIdLst>
  <p:sldIdLst>
    <p:sldId id="1300" r:id="rId5"/>
    <p:sldId id="1291" r:id="rId6"/>
    <p:sldId id="1301" r:id="rId7"/>
    <p:sldId id="1302" r:id="rId8"/>
    <p:sldId id="1303" r:id="rId9"/>
    <p:sldId id="1304" r:id="rId10"/>
    <p:sldId id="1305" r:id="rId11"/>
    <p:sldId id="1306" r:id="rId12"/>
    <p:sldId id="1307" r:id="rId13"/>
    <p:sldId id="1308" r:id="rId14"/>
    <p:sldId id="1309" r:id="rId15"/>
    <p:sldId id="1310" r:id="rId16"/>
    <p:sldId id="1295" r:id="rId17"/>
    <p:sldId id="1296" r:id="rId18"/>
    <p:sldId id="1250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F"/>
    <a:srgbClr val="F9FFEB"/>
    <a:srgbClr val="EDFFC5"/>
    <a:srgbClr val="7FBA00"/>
    <a:srgbClr val="EBEEF9"/>
    <a:srgbClr val="213164"/>
    <a:srgbClr val="FED500"/>
    <a:srgbClr val="484F9E"/>
    <a:srgbClr val="F6AB1B"/>
    <a:srgbClr val="F7B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82" autoAdjust="0"/>
  </p:normalViewPr>
  <p:slideViewPr>
    <p:cSldViewPr snapToGrid="0">
      <p:cViewPr varScale="1">
        <p:scale>
          <a:sx n="76" d="100"/>
          <a:sy n="76" d="100"/>
        </p:scale>
        <p:origin x="917" y="6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9783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165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113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3845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 userDrawn="1"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 userDrawn="1"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 userDrawn="1"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4" r:id="rId1"/>
    <p:sldLayoutId id="214748372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treamlit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Law-chaos/Air_Quality_Dashboard.git" TargetMode="External"/><Relationship Id="rId4" Type="http://schemas.openxmlformats.org/officeDocument/2006/relationships/hyperlink" Target="https://plotly.com/python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w-chaos/Air_Quality_Dashboard/blob/4ca60e2447e6d42dc43b662311821486d978177d/AQI_app.p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2540B31-8123-24C6-B0F3-4444B51E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9AA95F-56F4-3F03-5804-8F7C6AFCE0BB}"/>
              </a:ext>
            </a:extLst>
          </p:cNvPr>
          <p:cNvSpPr/>
          <p:nvPr/>
        </p:nvSpPr>
        <p:spPr>
          <a:xfrm>
            <a:off x="6898249" y="736600"/>
            <a:ext cx="2554418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95316D-1E70-9E4D-C82D-DC6493EC4CED}"/>
              </a:ext>
            </a:extLst>
          </p:cNvPr>
          <p:cNvSpPr txBox="1"/>
          <p:nvPr/>
        </p:nvSpPr>
        <p:spPr>
          <a:xfrm>
            <a:off x="3672452" y="2142366"/>
            <a:ext cx="74298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Quality Monitoring Dashboard</a:t>
            </a:r>
          </a:p>
          <a:p>
            <a:pPr algn="r"/>
            <a:endParaRPr lang="en-I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2A27540A-9E08-71C9-C49B-6AA04DE6EB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320" y="904301"/>
            <a:ext cx="1934275" cy="6291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8525A2-49D0-AAD6-F4EE-F488AD21601D}"/>
              </a:ext>
            </a:extLst>
          </p:cNvPr>
          <p:cNvSpPr txBox="1"/>
          <p:nvPr/>
        </p:nvSpPr>
        <p:spPr>
          <a:xfrm>
            <a:off x="4932788" y="2944532"/>
            <a:ext cx="4873450" cy="2462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Acharya Institute Of Graduate Studies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by,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Ujjual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 C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Parthasarathy A S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Ramseena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Vinayak P T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950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8FFD6C-ADFA-43B2-D439-62EEE284E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5847"/>
            <a:ext cx="6368716" cy="28952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1A231D-6602-640C-993B-E7572C1B2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788" y="2873954"/>
            <a:ext cx="6652370" cy="39940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602B8C-1629-A51D-0DAE-BAB47DF802C4}"/>
              </a:ext>
            </a:extLst>
          </p:cNvPr>
          <p:cNvSpPr txBox="1"/>
          <p:nvPr/>
        </p:nvSpPr>
        <p:spPr>
          <a:xfrm>
            <a:off x="1617783" y="5049910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</a:t>
            </a:r>
          </a:p>
        </p:txBody>
      </p:sp>
    </p:spTree>
    <p:extLst>
      <p:ext uri="{BB962C8B-B14F-4D97-AF65-F5344CB8AC3E}">
        <p14:creationId xmlns:p14="http://schemas.microsoft.com/office/powerpoint/2010/main" val="241587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0C7096-71EE-63E6-5007-ECB0099E7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04211"/>
            <a:ext cx="6327675" cy="29854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67332A-72BD-8CAA-38B1-93426F901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543" y="3699733"/>
            <a:ext cx="8575457" cy="316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228B17-1518-7C8A-CE87-A700EB11BE43}"/>
              </a:ext>
            </a:extLst>
          </p:cNvPr>
          <p:cNvSpPr txBox="1"/>
          <p:nvPr/>
        </p:nvSpPr>
        <p:spPr>
          <a:xfrm>
            <a:off x="8209502" y="192928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Comparison</a:t>
            </a:r>
          </a:p>
        </p:txBody>
      </p:sp>
    </p:spTree>
    <p:extLst>
      <p:ext uri="{BB962C8B-B14F-4D97-AF65-F5344CB8AC3E}">
        <p14:creationId xmlns:p14="http://schemas.microsoft.com/office/powerpoint/2010/main" val="4146105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A743AB-20D2-867D-06BF-A263D2FA2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9819"/>
            <a:ext cx="8866504" cy="32478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D85CED-2456-432D-C1C6-0F09A0747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0480" y="4283843"/>
            <a:ext cx="12292480" cy="2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2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210314" y="1461898"/>
            <a:ext cx="5926671" cy="3980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Air Quality Monitoring Dashboard effectively visualizes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AQI and pollutant trends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an interactive and user-friendly manner. Users can analyze data, compare pollution levels across cities, and download reports for further research.</a:t>
            </a:r>
          </a:p>
          <a:p>
            <a:pPr>
              <a:spcAft>
                <a:spcPts val="800"/>
              </a:spcAf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Real-Time Data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APIs.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Predictive Analysis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Machine Learning models.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User Interface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more customization options.</a:t>
            </a:r>
          </a:p>
          <a:p>
            <a:pPr>
              <a:spcAft>
                <a:spcPts val="800"/>
              </a:spcAft>
            </a:pP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EE1DD-6A31-2A28-F8BE-6E59037422CF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06934-F528-B704-BB31-70471CEEB0BF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47989A-A2B1-6748-7E8A-F0362FB212B6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light bulb with a black background&#10;&#10;Description automatically generated">
            <a:extLst>
              <a:ext uri="{FF2B5EF4-FFF2-40B4-BE49-F238E27FC236}">
                <a16:creationId xmlns:a16="http://schemas.microsoft.com/office/drawing/2014/main" id="{75F7452F-58BC-17CE-3016-C04F4A0BB5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17" t="5427" r="7295" b="7474"/>
          <a:stretch/>
        </p:blipFill>
        <p:spPr>
          <a:xfrm>
            <a:off x="7112000" y="1092200"/>
            <a:ext cx="4551680" cy="463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2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169329" y="1471946"/>
            <a:ext cx="5926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Documentation: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https://docs.streamlit.io/</a:t>
            </a: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Documentation: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https://plotly.com/python/</a:t>
            </a: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7F5656-B22C-BF94-B0BF-FD27D1E051EA}"/>
              </a:ext>
            </a:extLst>
          </p:cNvPr>
          <p:cNvSpPr txBox="1"/>
          <p:nvPr/>
        </p:nvSpPr>
        <p:spPr>
          <a:xfrm>
            <a:off x="169329" y="4110867"/>
            <a:ext cx="6099348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5"/>
              </a:rPr>
              <a:t>https://github.com/Law-chaos/Air_Quality_Dashboard.git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ACCB2-F132-4F43-551B-E626AA8144E1}"/>
              </a:ext>
            </a:extLst>
          </p:cNvPr>
          <p:cNvSpPr txBox="1"/>
          <p:nvPr/>
        </p:nvSpPr>
        <p:spPr>
          <a:xfrm>
            <a:off x="169329" y="3633236"/>
            <a:ext cx="590409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lang="en-IN" sz="22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endParaRPr lang="en-IN" sz="22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925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C30A77F-BE9B-73CB-CC7F-A1F8B5B87AB9}"/>
              </a:ext>
            </a:extLst>
          </p:cNvPr>
          <p:cNvSpPr txBox="1">
            <a:spLocks/>
          </p:cNvSpPr>
          <p:nvPr/>
        </p:nvSpPr>
        <p:spPr>
          <a:xfrm>
            <a:off x="4315206" y="3214562"/>
            <a:ext cx="3561588" cy="98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US" sz="5000" b="1" dirty="0">
                <a:solidFill>
                  <a:srgbClr val="213163"/>
                </a:solidFill>
              </a:rPr>
              <a:t>Thank You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210314" y="1451569"/>
            <a:ext cx="104359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Overview:</a:t>
            </a:r>
          </a:p>
          <a:p>
            <a:pPr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case study focuses on building an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Air Quality Dashboard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allows users to visualize and analyze air quality data from different locations. The project aims to help users monitor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Quality Index (AQI)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pollutant levels, providing insights into air pollution trends using a user-friendly interface built with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visualization tools like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Objectives: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 missing values, remove outliers, and categorize AQI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Visualizations: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interactive charts for better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Customization: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filter options for cities, pollutants, and date ranges.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Examine relationships between AQI and pollutants.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Comparisons: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 AQI across different locations.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Downloadable Reports: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 users to download filtered data in CSV/Excel formats.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22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210314" y="1451569"/>
            <a:ext cx="10435915" cy="4226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Description:</a:t>
            </a:r>
          </a:p>
          <a:p>
            <a:pPr lvl="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Name: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Air Quality Data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Provided CSV file (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air_qualitydata.csv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Varies based on data collected.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 columns such as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City, Date, AQI, PM2.5, PM10, NO2, SO2, CO, O3, Benzene, and more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in AQI are dropped.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missing values are replaced with the column mean.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are handled using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Interquartile Range (IQR) method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AQI values are categorized into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Good, Satisfactory, Moderate, Poor, Very Poor, and Severe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800"/>
              </a:spcAf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IN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Overview</a:t>
            </a:r>
            <a:endParaRPr lang="en-IN" sz="20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28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210314" y="1451569"/>
            <a:ext cx="1043591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Setting up the Environment: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necessary Python libraries.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Loading and Preprocessing Data: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 missing values, remove outliers, and categorize AQI levels.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Building the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Sidebar filters for cities, AQI range, and pollutants.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Tabs for AQI overview, pollutant analysis, correlation, and city comparisons.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Visualizing Data with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histograms, bar charts, scatter plots, and correlation matrices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Providing Downloadable Reports: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 users to download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filtered data in CSV/Excel formats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91909" y="972537"/>
            <a:ext cx="590409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22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43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54EB2F-F520-9DCC-27F2-535C7965B0FF}"/>
              </a:ext>
            </a:extLst>
          </p:cNvPr>
          <p:cNvSpPr txBox="1"/>
          <p:nvPr/>
        </p:nvSpPr>
        <p:spPr>
          <a:xfrm>
            <a:off x="194209" y="987227"/>
            <a:ext cx="11733451" cy="3878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Libraries Used: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pandas(Data handling)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(Numerical operations)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&amp; seaborn(Basic visualization)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plotly.express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plotly.graph_objects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(Interactive visualizations)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sklear.impute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(Handling missing values)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(Building the dashboard)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43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F2B517-AFE3-1B2F-F5FE-00A42319977C}"/>
              </a:ext>
            </a:extLst>
          </p:cNvPr>
          <p:cNvSpPr txBox="1"/>
          <p:nvPr/>
        </p:nvSpPr>
        <p:spPr>
          <a:xfrm>
            <a:off x="191909" y="972537"/>
            <a:ext cx="590409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Code:</a:t>
            </a:r>
          </a:p>
          <a:p>
            <a:endParaRPr lang="en-IN" sz="20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44A133-CD44-D8C7-6C66-02AA7A91F96D}"/>
              </a:ext>
            </a:extLst>
          </p:cNvPr>
          <p:cNvSpPr txBox="1"/>
          <p:nvPr/>
        </p:nvSpPr>
        <p:spPr>
          <a:xfrm>
            <a:off x="984741" y="1711201"/>
            <a:ext cx="8390372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https://github.com/Law-chaos/Air_Quality_Dashboard/blob/4ca60e2447e6d42dc43b662311821486d978177d/AQI_app.py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4979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9400FB-7222-2BF2-5CD6-D3671FF659F1}"/>
              </a:ext>
            </a:extLst>
          </p:cNvPr>
          <p:cNvSpPr txBox="1"/>
          <p:nvPr/>
        </p:nvSpPr>
        <p:spPr>
          <a:xfrm>
            <a:off x="507443" y="1038070"/>
            <a:ext cx="609934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 err="1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Ouput</a:t>
            </a:r>
            <a:r>
              <a:rPr lang="en-IN" sz="22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Screens</a:t>
            </a:r>
            <a:endParaRPr lang="en-IN" sz="22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A48F24-51BC-8B48-1DAB-46ACAA1EA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1666"/>
            <a:ext cx="5839326" cy="32832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E0E3D6-CE36-9173-BF6E-6098165F08DA}"/>
              </a:ext>
            </a:extLst>
          </p:cNvPr>
          <p:cNvSpPr txBox="1"/>
          <p:nvPr/>
        </p:nvSpPr>
        <p:spPr>
          <a:xfrm rot="8614010">
            <a:off x="1969477" y="2934030"/>
            <a:ext cx="513282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👇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0933C2-F92E-1FF8-13A8-8D21FA61F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108" y="3559004"/>
            <a:ext cx="5839326" cy="32832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EAEF73-E5B8-5A6F-6B10-6D4BA5117BF3}"/>
              </a:ext>
            </a:extLst>
          </p:cNvPr>
          <p:cNvSpPr txBox="1"/>
          <p:nvPr/>
        </p:nvSpPr>
        <p:spPr>
          <a:xfrm>
            <a:off x="1738362" y="1701155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Dashboard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412E1B-F4A1-712A-CF27-9C1921DFD391}"/>
              </a:ext>
            </a:extLst>
          </p:cNvPr>
          <p:cNvSpPr txBox="1"/>
          <p:nvPr/>
        </p:nvSpPr>
        <p:spPr>
          <a:xfrm>
            <a:off x="8410473" y="3234387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Loading Data</a:t>
            </a:r>
          </a:p>
        </p:txBody>
      </p:sp>
    </p:spTree>
    <p:extLst>
      <p:ext uri="{BB962C8B-B14F-4D97-AF65-F5344CB8AC3E}">
        <p14:creationId xmlns:p14="http://schemas.microsoft.com/office/powerpoint/2010/main" val="2691116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E36ECB-C653-B732-98C3-09B8C23D1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2" y="753204"/>
            <a:ext cx="6380018" cy="3211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30F053-700A-886D-E7F1-F4A43D47F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551" y="3646381"/>
            <a:ext cx="5977784" cy="321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25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62D92A-3877-387C-CDF5-7FDA1C393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" y="744485"/>
            <a:ext cx="6400800" cy="28370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B93E84-456F-A398-41A2-62FC6A9F2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745" y="3581549"/>
            <a:ext cx="7150255" cy="32839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84E9A-9626-8AC3-120E-2748EA42CE91}"/>
              </a:ext>
            </a:extLst>
          </p:cNvPr>
          <p:cNvSpPr txBox="1"/>
          <p:nvPr/>
        </p:nvSpPr>
        <p:spPr>
          <a:xfrm>
            <a:off x="8209502" y="1929283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Pollutant Analysis</a:t>
            </a:r>
          </a:p>
        </p:txBody>
      </p:sp>
    </p:spTree>
    <p:extLst>
      <p:ext uri="{BB962C8B-B14F-4D97-AF65-F5344CB8AC3E}">
        <p14:creationId xmlns:p14="http://schemas.microsoft.com/office/powerpoint/2010/main" val="185698773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3780</TotalTime>
  <Words>621</Words>
  <Application>Microsoft Office PowerPoint</Application>
  <PresentationFormat>Widescreen</PresentationFormat>
  <Paragraphs>87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Parthasarathy A S</cp:lastModifiedBy>
  <cp:revision>69</cp:revision>
  <dcterms:modified xsi:type="dcterms:W3CDTF">2025-03-07T05:21:19Z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