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Book Antiqua"/>
      <p:regular r:id="rId27"/>
      <p:bold r:id="rId28"/>
      <p:italic r:id="rId29"/>
      <p:boldItalic r:id="rId30"/>
    </p:embeddedFont>
    <p:embeddedFont>
      <p:font typeface="Arial Black"/>
      <p:regular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BookAntiqua-bold.fntdata"/><Relationship Id="rId27" Type="http://schemas.openxmlformats.org/officeDocument/2006/relationships/font" Target="fonts/BookAntiqu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ookAntiqu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Black-regular.fntdata"/><Relationship Id="rId30" Type="http://schemas.openxmlformats.org/officeDocument/2006/relationships/font" Target="fonts/BookAntiqua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5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b8a5661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b8a5661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469b5a704_0_7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7469b5a704_0_7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Google Shape;589;g7469b5a704_0_7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469b5a704_0_8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7469b5a704_0_8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7" name="Google Shape;717;g7469b5a704_0_8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7469b5a704_0_10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g7469b5a704_0_10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5" name="Google Shape;845;g7469b5a704_0_10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7469b5a704_0_1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g7469b5a704_0_1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3" name="Google Shape;973;g7469b5a704_0_1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7469b5a704_0_12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g7469b5a704_0_1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1" name="Google Shape;1101;g7469b5a704_0_1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7469b5a704_0_13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g7469b5a704_0_13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7469b5a704_0_13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g7469b5a704_0_13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7469b5a704_0_14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g7469b5a704_0_14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3be21120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3be21120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3be21120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3be21120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3be21120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3be21120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3b7c79e4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3b7c79e4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3890009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3890009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3890009b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3890009b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3b7c79e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3b7c79e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Microprocessor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8086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1" name="Google Shape;591;p22"/>
          <p:cNvCxnSpPr/>
          <p:nvPr/>
        </p:nvCxnSpPr>
        <p:spPr>
          <a:xfrm>
            <a:off x="3143250" y="17145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22"/>
          <p:cNvCxnSpPr/>
          <p:nvPr/>
        </p:nvCxnSpPr>
        <p:spPr>
          <a:xfrm rot="10800000">
            <a:off x="1771800" y="2000250"/>
            <a:ext cx="514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22"/>
          <p:cNvCxnSpPr/>
          <p:nvPr/>
        </p:nvCxnSpPr>
        <p:spPr>
          <a:xfrm rot="10800000">
            <a:off x="1771800" y="2286000"/>
            <a:ext cx="514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22"/>
          <p:cNvCxnSpPr/>
          <p:nvPr/>
        </p:nvCxnSpPr>
        <p:spPr>
          <a:xfrm rot="10800000">
            <a:off x="3143400" y="16002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22"/>
          <p:cNvCxnSpPr/>
          <p:nvPr/>
        </p:nvCxnSpPr>
        <p:spPr>
          <a:xfrm>
            <a:off x="3143250" y="14859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22"/>
          <p:cNvCxnSpPr/>
          <p:nvPr/>
        </p:nvCxnSpPr>
        <p:spPr>
          <a:xfrm rot="10800000">
            <a:off x="1771800" y="2571750"/>
            <a:ext cx="514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22"/>
          <p:cNvCxnSpPr/>
          <p:nvPr/>
        </p:nvCxnSpPr>
        <p:spPr>
          <a:xfrm rot="10800000">
            <a:off x="1771800" y="2857500"/>
            <a:ext cx="514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22"/>
          <p:cNvCxnSpPr/>
          <p:nvPr/>
        </p:nvCxnSpPr>
        <p:spPr>
          <a:xfrm rot="10800000">
            <a:off x="3143400" y="13716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22"/>
          <p:cNvCxnSpPr/>
          <p:nvPr/>
        </p:nvCxnSpPr>
        <p:spPr>
          <a:xfrm>
            <a:off x="3143250" y="12573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22"/>
          <p:cNvCxnSpPr/>
          <p:nvPr/>
        </p:nvCxnSpPr>
        <p:spPr>
          <a:xfrm>
            <a:off x="3143250" y="11430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22"/>
          <p:cNvCxnSpPr/>
          <p:nvPr/>
        </p:nvCxnSpPr>
        <p:spPr>
          <a:xfrm>
            <a:off x="3143250" y="10287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22"/>
          <p:cNvSpPr/>
          <p:nvPr/>
        </p:nvSpPr>
        <p:spPr>
          <a:xfrm>
            <a:off x="3486150" y="857250"/>
            <a:ext cx="457200" cy="1028700"/>
          </a:xfrm>
          <a:prstGeom prst="rect">
            <a:avLst/>
          </a:prstGeom>
          <a:solidFill>
            <a:schemeClr val="accent2">
              <a:alpha val="4710"/>
            </a:schemeClr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2"/>
          <p:cNvSpPr txBox="1"/>
          <p:nvPr/>
        </p:nvSpPr>
        <p:spPr>
          <a:xfrm>
            <a:off x="2343150" y="3028950"/>
            <a:ext cx="85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7447</a:t>
            </a:r>
            <a:endParaRPr sz="1100"/>
          </a:p>
        </p:txBody>
      </p:sp>
      <p:sp>
        <p:nvSpPr>
          <p:cNvPr id="604" name="Google Shape;604;p22"/>
          <p:cNvSpPr txBox="1"/>
          <p:nvPr/>
        </p:nvSpPr>
        <p:spPr>
          <a:xfrm>
            <a:off x="2286000" y="1907381"/>
            <a:ext cx="3429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i="0" lang="en" sz="14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i="0" lang="en" sz="14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i="0" lang="en" sz="14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i="0" lang="en" sz="14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/>
          </a:p>
        </p:txBody>
      </p:sp>
      <p:sp>
        <p:nvSpPr>
          <p:cNvPr id="605" name="Google Shape;605;p22"/>
          <p:cNvSpPr txBox="1"/>
          <p:nvPr/>
        </p:nvSpPr>
        <p:spPr>
          <a:xfrm>
            <a:off x="2938040" y="875876"/>
            <a:ext cx="2859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i="0" lang="en" sz="14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" sz="1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         	 </a:t>
            </a:r>
            <a:endParaRPr sz="1100"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None/>
            </a:pPr>
            <a:r>
              <a:rPr b="1" i="0" lang="en" sz="1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" sz="14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100"/>
          </a:p>
        </p:txBody>
      </p:sp>
      <p:sp>
        <p:nvSpPr>
          <p:cNvPr id="606" name="Google Shape;606;p22"/>
          <p:cNvSpPr txBox="1"/>
          <p:nvPr/>
        </p:nvSpPr>
        <p:spPr>
          <a:xfrm>
            <a:off x="2285999" y="857250"/>
            <a:ext cx="685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i="0" lang="en" sz="14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LT</a:t>
            </a:r>
            <a:r>
              <a:rPr b="1" baseline="-25000" i="0" lang="en" sz="14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14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RBO/BI RBI</a:t>
            </a:r>
            <a:endParaRPr sz="1100"/>
          </a:p>
        </p:txBody>
      </p:sp>
      <p:cxnSp>
        <p:nvCxnSpPr>
          <p:cNvPr id="607" name="Google Shape;607;p22"/>
          <p:cNvCxnSpPr/>
          <p:nvPr/>
        </p:nvCxnSpPr>
        <p:spPr>
          <a:xfrm rot="10800000">
            <a:off x="2114400" y="1428750"/>
            <a:ext cx="171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08" name="Google Shape;608;p22"/>
          <p:cNvCxnSpPr/>
          <p:nvPr/>
        </p:nvCxnSpPr>
        <p:spPr>
          <a:xfrm rot="10800000">
            <a:off x="2114400" y="1200150"/>
            <a:ext cx="171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09" name="Google Shape;609;p22"/>
          <p:cNvCxnSpPr/>
          <p:nvPr/>
        </p:nvCxnSpPr>
        <p:spPr>
          <a:xfrm rot="10800000">
            <a:off x="2114400" y="971550"/>
            <a:ext cx="171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22"/>
          <p:cNvCxnSpPr/>
          <p:nvPr/>
        </p:nvCxnSpPr>
        <p:spPr>
          <a:xfrm>
            <a:off x="2114550" y="971550"/>
            <a:ext cx="0" cy="6285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11" name="Google Shape;611;p22"/>
          <p:cNvSpPr txBox="1"/>
          <p:nvPr/>
        </p:nvSpPr>
        <p:spPr>
          <a:xfrm>
            <a:off x="1828800" y="1600200"/>
            <a:ext cx="514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100"/>
          </a:p>
        </p:txBody>
      </p:sp>
      <p:sp>
        <p:nvSpPr>
          <p:cNvPr id="612" name="Google Shape;612;p22"/>
          <p:cNvSpPr txBox="1"/>
          <p:nvPr/>
        </p:nvSpPr>
        <p:spPr>
          <a:xfrm>
            <a:off x="2758297" y="2388394"/>
            <a:ext cx="4572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500"/>
              <a:buFont typeface="Noto Sans Symbols"/>
              <a:buNone/>
            </a:pPr>
            <a:r>
              <a:rPr b="1" i="0" lang="en" sz="15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baseline="-25000" i="0" lang="en" sz="15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cc</a:t>
            </a:r>
            <a:endParaRPr b="1" i="0" sz="150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3" name="Google Shape;613;p22"/>
          <p:cNvCxnSpPr/>
          <p:nvPr/>
        </p:nvCxnSpPr>
        <p:spPr>
          <a:xfrm>
            <a:off x="2971800" y="2491978"/>
            <a:ext cx="228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14" name="Google Shape;614;p22"/>
          <p:cNvSpPr txBox="1"/>
          <p:nvPr/>
        </p:nvSpPr>
        <p:spPr>
          <a:xfrm>
            <a:off x="3245689" y="2336453"/>
            <a:ext cx="45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100"/>
          </a:p>
        </p:txBody>
      </p:sp>
      <p:sp>
        <p:nvSpPr>
          <p:cNvPr id="615" name="Google Shape;615;p22"/>
          <p:cNvSpPr txBox="1"/>
          <p:nvPr/>
        </p:nvSpPr>
        <p:spPr>
          <a:xfrm>
            <a:off x="2628900" y="2743201"/>
            <a:ext cx="685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i="0" lang="en" sz="14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GND</a:t>
            </a:r>
            <a:endParaRPr sz="1100"/>
          </a:p>
        </p:txBody>
      </p:sp>
      <p:cxnSp>
        <p:nvCxnSpPr>
          <p:cNvPr id="616" name="Google Shape;616;p22"/>
          <p:cNvCxnSpPr/>
          <p:nvPr/>
        </p:nvCxnSpPr>
        <p:spPr>
          <a:xfrm>
            <a:off x="3143250" y="2914650"/>
            <a:ext cx="228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22"/>
          <p:cNvCxnSpPr/>
          <p:nvPr/>
        </p:nvCxnSpPr>
        <p:spPr>
          <a:xfrm>
            <a:off x="3371850" y="2914650"/>
            <a:ext cx="0" cy="3429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22"/>
          <p:cNvCxnSpPr/>
          <p:nvPr/>
        </p:nvCxnSpPr>
        <p:spPr>
          <a:xfrm>
            <a:off x="3257550" y="3257550"/>
            <a:ext cx="228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22"/>
          <p:cNvCxnSpPr/>
          <p:nvPr/>
        </p:nvCxnSpPr>
        <p:spPr>
          <a:xfrm>
            <a:off x="3314700" y="3314700"/>
            <a:ext cx="1143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22"/>
          <p:cNvSpPr/>
          <p:nvPr/>
        </p:nvSpPr>
        <p:spPr>
          <a:xfrm>
            <a:off x="2296171" y="898712"/>
            <a:ext cx="857400" cy="2623200"/>
          </a:xfrm>
          <a:prstGeom prst="rect">
            <a:avLst/>
          </a:prstGeom>
          <a:solidFill>
            <a:srgbClr val="FFC000">
              <a:alpha val="18430"/>
            </a:srgbClr>
          </a:solidFill>
          <a:ln cap="flat" cmpd="sng" w="317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2"/>
          <p:cNvSpPr/>
          <p:nvPr/>
        </p:nvSpPr>
        <p:spPr>
          <a:xfrm>
            <a:off x="4549895" y="857250"/>
            <a:ext cx="457200" cy="1028700"/>
          </a:xfrm>
          <a:prstGeom prst="rect">
            <a:avLst/>
          </a:prstGeom>
          <a:solidFill>
            <a:schemeClr val="accent2">
              <a:alpha val="4710"/>
            </a:schemeClr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2" name="Google Shape;622;p22"/>
          <p:cNvGrpSpPr/>
          <p:nvPr/>
        </p:nvGrpSpPr>
        <p:grpSpPr>
          <a:xfrm>
            <a:off x="3543300" y="971550"/>
            <a:ext cx="285750" cy="57150"/>
            <a:chOff x="3176" y="624"/>
            <a:chExt cx="240" cy="48"/>
          </a:xfrm>
        </p:grpSpPr>
        <p:cxnSp>
          <p:nvCxnSpPr>
            <p:cNvPr id="623" name="Google Shape;623;p22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22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22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22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22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22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9" name="Google Shape;629;p22"/>
          <p:cNvGrpSpPr/>
          <p:nvPr/>
        </p:nvGrpSpPr>
        <p:grpSpPr>
          <a:xfrm>
            <a:off x="3543300" y="1085850"/>
            <a:ext cx="285750" cy="57150"/>
            <a:chOff x="3176" y="624"/>
            <a:chExt cx="240" cy="48"/>
          </a:xfrm>
        </p:grpSpPr>
        <p:cxnSp>
          <p:nvCxnSpPr>
            <p:cNvPr id="630" name="Google Shape;630;p22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22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22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22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22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22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6" name="Google Shape;636;p22"/>
          <p:cNvGrpSpPr/>
          <p:nvPr/>
        </p:nvGrpSpPr>
        <p:grpSpPr>
          <a:xfrm>
            <a:off x="3543300" y="1200150"/>
            <a:ext cx="285750" cy="57150"/>
            <a:chOff x="3176" y="624"/>
            <a:chExt cx="240" cy="48"/>
          </a:xfrm>
        </p:grpSpPr>
        <p:cxnSp>
          <p:nvCxnSpPr>
            <p:cNvPr id="637" name="Google Shape;637;p22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22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22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22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22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22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3" name="Google Shape;643;p22"/>
          <p:cNvGrpSpPr/>
          <p:nvPr/>
        </p:nvGrpSpPr>
        <p:grpSpPr>
          <a:xfrm>
            <a:off x="3543300" y="1314450"/>
            <a:ext cx="285750" cy="57150"/>
            <a:chOff x="3176" y="624"/>
            <a:chExt cx="240" cy="48"/>
          </a:xfrm>
        </p:grpSpPr>
        <p:cxnSp>
          <p:nvCxnSpPr>
            <p:cNvPr id="644" name="Google Shape;644;p22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22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22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22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22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22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0" name="Google Shape;650;p22"/>
          <p:cNvGrpSpPr/>
          <p:nvPr/>
        </p:nvGrpSpPr>
        <p:grpSpPr>
          <a:xfrm>
            <a:off x="3543300" y="1428750"/>
            <a:ext cx="285750" cy="57150"/>
            <a:chOff x="3176" y="624"/>
            <a:chExt cx="240" cy="48"/>
          </a:xfrm>
        </p:grpSpPr>
        <p:cxnSp>
          <p:nvCxnSpPr>
            <p:cNvPr id="651" name="Google Shape;651;p22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22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22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22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22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22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7" name="Google Shape;657;p22"/>
          <p:cNvGrpSpPr/>
          <p:nvPr/>
        </p:nvGrpSpPr>
        <p:grpSpPr>
          <a:xfrm>
            <a:off x="3543300" y="1543050"/>
            <a:ext cx="285750" cy="57150"/>
            <a:chOff x="3176" y="624"/>
            <a:chExt cx="240" cy="48"/>
          </a:xfrm>
        </p:grpSpPr>
        <p:cxnSp>
          <p:nvCxnSpPr>
            <p:cNvPr id="658" name="Google Shape;658;p22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22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22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22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22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22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4" name="Google Shape;664;p22"/>
          <p:cNvGrpSpPr/>
          <p:nvPr/>
        </p:nvGrpSpPr>
        <p:grpSpPr>
          <a:xfrm>
            <a:off x="3543300" y="1657350"/>
            <a:ext cx="285750" cy="57150"/>
            <a:chOff x="3176" y="624"/>
            <a:chExt cx="240" cy="48"/>
          </a:xfrm>
        </p:grpSpPr>
        <p:cxnSp>
          <p:nvCxnSpPr>
            <p:cNvPr id="665" name="Google Shape;665;p22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22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22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22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22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22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1" name="Google Shape;671;p22"/>
          <p:cNvSpPr txBox="1"/>
          <p:nvPr/>
        </p:nvSpPr>
        <p:spPr>
          <a:xfrm>
            <a:off x="3486150" y="571500"/>
            <a:ext cx="57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 sz="1100"/>
          </a:p>
        </p:txBody>
      </p:sp>
      <p:sp>
        <p:nvSpPr>
          <p:cNvPr id="672" name="Google Shape;672;p22"/>
          <p:cNvSpPr/>
          <p:nvPr/>
        </p:nvSpPr>
        <p:spPr>
          <a:xfrm>
            <a:off x="4664195" y="938489"/>
            <a:ext cx="228600" cy="51300"/>
          </a:xfrm>
          <a:prstGeom prst="roundRect">
            <a:avLst>
              <a:gd fmla="val 50000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2"/>
          <p:cNvSpPr/>
          <p:nvPr/>
        </p:nvSpPr>
        <p:spPr>
          <a:xfrm flipH="1">
            <a:off x="4588733" y="1028700"/>
            <a:ext cx="63600" cy="228600"/>
          </a:xfrm>
          <a:prstGeom prst="roundRect">
            <a:avLst>
              <a:gd fmla="val 35417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2"/>
          <p:cNvSpPr/>
          <p:nvPr/>
        </p:nvSpPr>
        <p:spPr>
          <a:xfrm>
            <a:off x="4892795" y="1028700"/>
            <a:ext cx="57000" cy="228600"/>
          </a:xfrm>
          <a:prstGeom prst="roundRect">
            <a:avLst>
              <a:gd fmla="val 35417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2"/>
          <p:cNvSpPr/>
          <p:nvPr/>
        </p:nvSpPr>
        <p:spPr>
          <a:xfrm>
            <a:off x="4657725" y="1343025"/>
            <a:ext cx="228600" cy="57000"/>
          </a:xfrm>
          <a:prstGeom prst="roundRect">
            <a:avLst>
              <a:gd fmla="val 50000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2"/>
          <p:cNvSpPr/>
          <p:nvPr/>
        </p:nvSpPr>
        <p:spPr>
          <a:xfrm>
            <a:off x="4581974" y="1428750"/>
            <a:ext cx="57000" cy="228600"/>
          </a:xfrm>
          <a:prstGeom prst="roundRect">
            <a:avLst>
              <a:gd fmla="val 35417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2"/>
          <p:cNvSpPr/>
          <p:nvPr/>
        </p:nvSpPr>
        <p:spPr>
          <a:xfrm>
            <a:off x="4901421" y="1428750"/>
            <a:ext cx="57000" cy="228600"/>
          </a:xfrm>
          <a:prstGeom prst="roundRect">
            <a:avLst>
              <a:gd fmla="val 35417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2"/>
          <p:cNvSpPr/>
          <p:nvPr/>
        </p:nvSpPr>
        <p:spPr>
          <a:xfrm>
            <a:off x="4660421" y="1691661"/>
            <a:ext cx="228600" cy="57000"/>
          </a:xfrm>
          <a:prstGeom prst="roundRect">
            <a:avLst>
              <a:gd fmla="val 50000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2"/>
          <p:cNvSpPr/>
          <p:nvPr/>
        </p:nvSpPr>
        <p:spPr>
          <a:xfrm>
            <a:off x="4901960" y="1743075"/>
            <a:ext cx="57000" cy="57000"/>
          </a:xfrm>
          <a:prstGeom prst="ellipse">
            <a:avLst/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0" name="Google Shape;680;p22"/>
          <p:cNvCxnSpPr/>
          <p:nvPr/>
        </p:nvCxnSpPr>
        <p:spPr>
          <a:xfrm>
            <a:off x="3886200" y="10287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22"/>
          <p:cNvCxnSpPr/>
          <p:nvPr/>
        </p:nvCxnSpPr>
        <p:spPr>
          <a:xfrm>
            <a:off x="3886200" y="11430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22"/>
          <p:cNvCxnSpPr/>
          <p:nvPr/>
        </p:nvCxnSpPr>
        <p:spPr>
          <a:xfrm>
            <a:off x="3886200" y="12573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22"/>
          <p:cNvCxnSpPr/>
          <p:nvPr/>
        </p:nvCxnSpPr>
        <p:spPr>
          <a:xfrm>
            <a:off x="3886200" y="13716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22"/>
          <p:cNvCxnSpPr/>
          <p:nvPr/>
        </p:nvCxnSpPr>
        <p:spPr>
          <a:xfrm>
            <a:off x="3886200" y="14859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22"/>
          <p:cNvCxnSpPr/>
          <p:nvPr/>
        </p:nvCxnSpPr>
        <p:spPr>
          <a:xfrm>
            <a:off x="3886200" y="16002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22"/>
          <p:cNvCxnSpPr/>
          <p:nvPr/>
        </p:nvCxnSpPr>
        <p:spPr>
          <a:xfrm>
            <a:off x="3886200" y="17145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22"/>
          <p:cNvCxnSpPr/>
          <p:nvPr/>
        </p:nvCxnSpPr>
        <p:spPr>
          <a:xfrm>
            <a:off x="4765555" y="1907381"/>
            <a:ext cx="0" cy="228600"/>
          </a:xfrm>
          <a:prstGeom prst="straightConnector1">
            <a:avLst/>
          </a:prstGeom>
          <a:noFill/>
          <a:ln cap="flat" cmpd="sng" w="317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22"/>
          <p:cNvCxnSpPr/>
          <p:nvPr/>
        </p:nvCxnSpPr>
        <p:spPr>
          <a:xfrm>
            <a:off x="4772025" y="2543175"/>
            <a:ext cx="0" cy="342900"/>
          </a:xfrm>
          <a:prstGeom prst="straightConnector1">
            <a:avLst/>
          </a:prstGeom>
          <a:noFill/>
          <a:ln cap="flat" cmpd="sng" w="31750">
            <a:solidFill>
              <a:schemeClr val="hlink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89" name="Google Shape;689;p22"/>
          <p:cNvSpPr txBox="1"/>
          <p:nvPr/>
        </p:nvSpPr>
        <p:spPr>
          <a:xfrm>
            <a:off x="4701396" y="2926122"/>
            <a:ext cx="45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100"/>
          </a:p>
        </p:txBody>
      </p:sp>
      <p:sp>
        <p:nvSpPr>
          <p:cNvPr id="690" name="Google Shape;690;p22"/>
          <p:cNvSpPr/>
          <p:nvPr/>
        </p:nvSpPr>
        <p:spPr>
          <a:xfrm>
            <a:off x="1410840" y="1920479"/>
            <a:ext cx="549300" cy="1143000"/>
          </a:xfrm>
          <a:prstGeom prst="rect">
            <a:avLst/>
          </a:prstGeom>
          <a:solidFill>
            <a:schemeClr val="accent2">
              <a:alpha val="4710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PA2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PA3</a:t>
            </a:r>
            <a:endParaRPr sz="1100"/>
          </a:p>
        </p:txBody>
      </p:sp>
      <p:sp>
        <p:nvSpPr>
          <p:cNvPr id="691" name="Google Shape;691;p22"/>
          <p:cNvSpPr txBox="1"/>
          <p:nvPr/>
        </p:nvSpPr>
        <p:spPr>
          <a:xfrm>
            <a:off x="207034" y="2000250"/>
            <a:ext cx="13092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OUTPUTS FROM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8255A WITH RESPECTIVE PIN NUMBERS</a:t>
            </a:r>
            <a:endParaRPr sz="1100"/>
          </a:p>
        </p:txBody>
      </p:sp>
      <p:pic>
        <p:nvPicPr>
          <p:cNvPr id="692" name="Google Shape;6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7161" y="2107606"/>
            <a:ext cx="126877" cy="480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3" name="Google Shape;693;p22"/>
          <p:cNvCxnSpPr/>
          <p:nvPr/>
        </p:nvCxnSpPr>
        <p:spPr>
          <a:xfrm>
            <a:off x="4219125" y="1028699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4" name="Google Shape;694;p22"/>
          <p:cNvCxnSpPr/>
          <p:nvPr/>
        </p:nvCxnSpPr>
        <p:spPr>
          <a:xfrm>
            <a:off x="4215746" y="1143000"/>
            <a:ext cx="342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5" name="Google Shape;695;p22"/>
          <p:cNvCxnSpPr>
            <a:stCxn id="683" idx="1"/>
            <a:endCxn id="621" idx="1"/>
          </p:cNvCxnSpPr>
          <p:nvPr/>
        </p:nvCxnSpPr>
        <p:spPr>
          <a:xfrm>
            <a:off x="4228895" y="1371600"/>
            <a:ext cx="32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6" name="Google Shape;696;p22"/>
          <p:cNvCxnSpPr>
            <a:stCxn id="684" idx="1"/>
          </p:cNvCxnSpPr>
          <p:nvPr/>
        </p:nvCxnSpPr>
        <p:spPr>
          <a:xfrm>
            <a:off x="4229100" y="1485901"/>
            <a:ext cx="314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7" name="Google Shape;697;p22"/>
          <p:cNvCxnSpPr/>
          <p:nvPr/>
        </p:nvCxnSpPr>
        <p:spPr>
          <a:xfrm>
            <a:off x="4229100" y="1600200"/>
            <a:ext cx="314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98" name="Google Shape;69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5746" y="1704170"/>
            <a:ext cx="347502" cy="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9" name="Google Shape;699;p22"/>
          <p:cNvCxnSpPr/>
          <p:nvPr/>
        </p:nvCxnSpPr>
        <p:spPr>
          <a:xfrm>
            <a:off x="4177881" y="1253549"/>
            <a:ext cx="342900" cy="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0" name="Google Shape;700;p22"/>
          <p:cNvCxnSpPr/>
          <p:nvPr/>
        </p:nvCxnSpPr>
        <p:spPr>
          <a:xfrm>
            <a:off x="4205092" y="1253549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1" name="Google Shape;701;p22"/>
          <p:cNvCxnSpPr/>
          <p:nvPr/>
        </p:nvCxnSpPr>
        <p:spPr>
          <a:xfrm>
            <a:off x="4215746" y="1143000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2" name="Google Shape;702;p22"/>
          <p:cNvCxnSpPr/>
          <p:nvPr/>
        </p:nvCxnSpPr>
        <p:spPr>
          <a:xfrm>
            <a:off x="4225895" y="1371600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3" name="Google Shape;703;p22"/>
          <p:cNvCxnSpPr/>
          <p:nvPr/>
        </p:nvCxnSpPr>
        <p:spPr>
          <a:xfrm>
            <a:off x="4225895" y="1488056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4" name="Google Shape;704;p22"/>
          <p:cNvCxnSpPr/>
          <p:nvPr/>
        </p:nvCxnSpPr>
        <p:spPr>
          <a:xfrm>
            <a:off x="4214542" y="1600200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5" name="Google Shape;705;p22"/>
          <p:cNvCxnSpPr/>
          <p:nvPr/>
        </p:nvCxnSpPr>
        <p:spPr>
          <a:xfrm>
            <a:off x="4214542" y="1714500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6" name="Google Shape;706;p22"/>
          <p:cNvSpPr/>
          <p:nvPr/>
        </p:nvSpPr>
        <p:spPr>
          <a:xfrm>
            <a:off x="4037827" y="1112269"/>
            <a:ext cx="35100" cy="570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2"/>
          <p:cNvSpPr/>
          <p:nvPr/>
        </p:nvSpPr>
        <p:spPr>
          <a:xfrm rot="10800000">
            <a:off x="3976668" y="979430"/>
            <a:ext cx="34200" cy="49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2"/>
          <p:cNvSpPr txBox="1"/>
          <p:nvPr/>
        </p:nvSpPr>
        <p:spPr>
          <a:xfrm>
            <a:off x="5997916" y="2776351"/>
            <a:ext cx="45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sz="1800" u="non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2"/>
          <p:cNvSpPr txBox="1"/>
          <p:nvPr/>
        </p:nvSpPr>
        <p:spPr>
          <a:xfrm>
            <a:off x="6631556" y="857250"/>
            <a:ext cx="1682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7447</a:t>
            </a:r>
            <a:endParaRPr sz="1100"/>
          </a:p>
        </p:txBody>
      </p:sp>
      <p:cxnSp>
        <p:nvCxnSpPr>
          <p:cNvPr id="710" name="Google Shape;710;p22"/>
          <p:cNvCxnSpPr/>
          <p:nvPr/>
        </p:nvCxnSpPr>
        <p:spPr>
          <a:xfrm>
            <a:off x="4963007" y="2531971"/>
            <a:ext cx="0" cy="342900"/>
          </a:xfrm>
          <a:prstGeom prst="straightConnector1">
            <a:avLst/>
          </a:prstGeom>
          <a:noFill/>
          <a:ln cap="flat" cmpd="sng" w="31750">
            <a:solidFill>
              <a:schemeClr val="hlink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711" name="Google Shape;7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8143" y="2096402"/>
            <a:ext cx="126877" cy="480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2" name="Google Shape;712;p22"/>
          <p:cNvCxnSpPr/>
          <p:nvPr/>
        </p:nvCxnSpPr>
        <p:spPr>
          <a:xfrm>
            <a:off x="4962617" y="1874090"/>
            <a:ext cx="0" cy="228600"/>
          </a:xfrm>
          <a:prstGeom prst="straightConnector1">
            <a:avLst/>
          </a:prstGeom>
          <a:noFill/>
          <a:ln cap="flat" cmpd="sng" w="317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22"/>
          <p:cNvSpPr txBox="1"/>
          <p:nvPr/>
        </p:nvSpPr>
        <p:spPr>
          <a:xfrm>
            <a:off x="4973813" y="1849891"/>
            <a:ext cx="32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9" name="Google Shape;719;p23"/>
          <p:cNvCxnSpPr/>
          <p:nvPr/>
        </p:nvCxnSpPr>
        <p:spPr>
          <a:xfrm>
            <a:off x="3143250" y="17145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23"/>
          <p:cNvCxnSpPr/>
          <p:nvPr/>
        </p:nvCxnSpPr>
        <p:spPr>
          <a:xfrm rot="10800000">
            <a:off x="1771800" y="2000250"/>
            <a:ext cx="514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23"/>
          <p:cNvCxnSpPr/>
          <p:nvPr/>
        </p:nvCxnSpPr>
        <p:spPr>
          <a:xfrm rot="10800000">
            <a:off x="1771800" y="2286000"/>
            <a:ext cx="514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23"/>
          <p:cNvCxnSpPr/>
          <p:nvPr/>
        </p:nvCxnSpPr>
        <p:spPr>
          <a:xfrm rot="10800000">
            <a:off x="3143400" y="16002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23"/>
          <p:cNvCxnSpPr/>
          <p:nvPr/>
        </p:nvCxnSpPr>
        <p:spPr>
          <a:xfrm>
            <a:off x="3143250" y="14859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23"/>
          <p:cNvCxnSpPr/>
          <p:nvPr/>
        </p:nvCxnSpPr>
        <p:spPr>
          <a:xfrm rot="10800000">
            <a:off x="1771800" y="2571750"/>
            <a:ext cx="514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23"/>
          <p:cNvCxnSpPr/>
          <p:nvPr/>
        </p:nvCxnSpPr>
        <p:spPr>
          <a:xfrm rot="10800000">
            <a:off x="1771800" y="2857500"/>
            <a:ext cx="514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23"/>
          <p:cNvCxnSpPr/>
          <p:nvPr/>
        </p:nvCxnSpPr>
        <p:spPr>
          <a:xfrm rot="10800000">
            <a:off x="3143400" y="13716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23"/>
          <p:cNvCxnSpPr/>
          <p:nvPr/>
        </p:nvCxnSpPr>
        <p:spPr>
          <a:xfrm>
            <a:off x="3143250" y="12573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23"/>
          <p:cNvCxnSpPr/>
          <p:nvPr/>
        </p:nvCxnSpPr>
        <p:spPr>
          <a:xfrm>
            <a:off x="3143250" y="11430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23"/>
          <p:cNvCxnSpPr/>
          <p:nvPr/>
        </p:nvCxnSpPr>
        <p:spPr>
          <a:xfrm>
            <a:off x="3143250" y="10287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23"/>
          <p:cNvSpPr/>
          <p:nvPr/>
        </p:nvSpPr>
        <p:spPr>
          <a:xfrm>
            <a:off x="3486150" y="857250"/>
            <a:ext cx="457200" cy="1028700"/>
          </a:xfrm>
          <a:prstGeom prst="rect">
            <a:avLst/>
          </a:prstGeom>
          <a:solidFill>
            <a:schemeClr val="accent2">
              <a:alpha val="4710"/>
            </a:schemeClr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3"/>
          <p:cNvSpPr txBox="1"/>
          <p:nvPr/>
        </p:nvSpPr>
        <p:spPr>
          <a:xfrm>
            <a:off x="2343150" y="3028950"/>
            <a:ext cx="85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7447</a:t>
            </a:r>
            <a:endParaRPr sz="1100"/>
          </a:p>
        </p:txBody>
      </p:sp>
      <p:sp>
        <p:nvSpPr>
          <p:cNvPr id="732" name="Google Shape;732;p23"/>
          <p:cNvSpPr txBox="1"/>
          <p:nvPr/>
        </p:nvSpPr>
        <p:spPr>
          <a:xfrm>
            <a:off x="2286000" y="1907381"/>
            <a:ext cx="3429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/>
          </a:p>
        </p:txBody>
      </p:sp>
      <p:sp>
        <p:nvSpPr>
          <p:cNvPr id="733" name="Google Shape;733;p23"/>
          <p:cNvSpPr txBox="1"/>
          <p:nvPr/>
        </p:nvSpPr>
        <p:spPr>
          <a:xfrm>
            <a:off x="2938040" y="875876"/>
            <a:ext cx="2859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" sz="1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         	 </a:t>
            </a:r>
            <a:endParaRPr sz="1100"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100"/>
          </a:p>
        </p:txBody>
      </p:sp>
      <p:sp>
        <p:nvSpPr>
          <p:cNvPr id="734" name="Google Shape;734;p23"/>
          <p:cNvSpPr txBox="1"/>
          <p:nvPr/>
        </p:nvSpPr>
        <p:spPr>
          <a:xfrm>
            <a:off x="2285999" y="857250"/>
            <a:ext cx="685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LT</a:t>
            </a:r>
            <a:r>
              <a:rPr b="1" baseline="-25000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RBO/BI RBI</a:t>
            </a:r>
            <a:endParaRPr sz="1100"/>
          </a:p>
        </p:txBody>
      </p:sp>
      <p:cxnSp>
        <p:nvCxnSpPr>
          <p:cNvPr id="735" name="Google Shape;735;p23"/>
          <p:cNvCxnSpPr/>
          <p:nvPr/>
        </p:nvCxnSpPr>
        <p:spPr>
          <a:xfrm rot="10800000">
            <a:off x="2114400" y="1428750"/>
            <a:ext cx="171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36" name="Google Shape;736;p23"/>
          <p:cNvCxnSpPr/>
          <p:nvPr/>
        </p:nvCxnSpPr>
        <p:spPr>
          <a:xfrm rot="10800000">
            <a:off x="2114400" y="1200150"/>
            <a:ext cx="171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37" name="Google Shape;737;p23"/>
          <p:cNvCxnSpPr/>
          <p:nvPr/>
        </p:nvCxnSpPr>
        <p:spPr>
          <a:xfrm rot="10800000">
            <a:off x="2114400" y="971550"/>
            <a:ext cx="171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23"/>
          <p:cNvCxnSpPr/>
          <p:nvPr/>
        </p:nvCxnSpPr>
        <p:spPr>
          <a:xfrm>
            <a:off x="2114550" y="971550"/>
            <a:ext cx="0" cy="6285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39" name="Google Shape;739;p23"/>
          <p:cNvSpPr txBox="1"/>
          <p:nvPr/>
        </p:nvSpPr>
        <p:spPr>
          <a:xfrm>
            <a:off x="1828800" y="1600200"/>
            <a:ext cx="514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100"/>
          </a:p>
        </p:txBody>
      </p:sp>
      <p:sp>
        <p:nvSpPr>
          <p:cNvPr id="740" name="Google Shape;740;p23"/>
          <p:cNvSpPr txBox="1"/>
          <p:nvPr/>
        </p:nvSpPr>
        <p:spPr>
          <a:xfrm>
            <a:off x="2758297" y="2388394"/>
            <a:ext cx="4572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500"/>
              <a:buFont typeface="Noto Sans Symbols"/>
              <a:buNone/>
            </a:pPr>
            <a:r>
              <a:rPr b="1" lang="en" sz="15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baseline="-25000" lang="en" sz="15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cc</a:t>
            </a:r>
            <a:endParaRPr b="1" sz="15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1" name="Google Shape;741;p23"/>
          <p:cNvCxnSpPr/>
          <p:nvPr/>
        </p:nvCxnSpPr>
        <p:spPr>
          <a:xfrm>
            <a:off x="2971800" y="2491978"/>
            <a:ext cx="228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42" name="Google Shape;742;p23"/>
          <p:cNvSpPr txBox="1"/>
          <p:nvPr/>
        </p:nvSpPr>
        <p:spPr>
          <a:xfrm>
            <a:off x="3245689" y="2336453"/>
            <a:ext cx="45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100"/>
          </a:p>
        </p:txBody>
      </p:sp>
      <p:sp>
        <p:nvSpPr>
          <p:cNvPr id="743" name="Google Shape;743;p23"/>
          <p:cNvSpPr txBox="1"/>
          <p:nvPr/>
        </p:nvSpPr>
        <p:spPr>
          <a:xfrm>
            <a:off x="2628900" y="2743201"/>
            <a:ext cx="685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GND</a:t>
            </a:r>
            <a:endParaRPr sz="1100"/>
          </a:p>
        </p:txBody>
      </p:sp>
      <p:cxnSp>
        <p:nvCxnSpPr>
          <p:cNvPr id="744" name="Google Shape;744;p23"/>
          <p:cNvCxnSpPr/>
          <p:nvPr/>
        </p:nvCxnSpPr>
        <p:spPr>
          <a:xfrm>
            <a:off x="3143250" y="2914650"/>
            <a:ext cx="228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23"/>
          <p:cNvCxnSpPr/>
          <p:nvPr/>
        </p:nvCxnSpPr>
        <p:spPr>
          <a:xfrm>
            <a:off x="3371850" y="2914650"/>
            <a:ext cx="0" cy="3429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23"/>
          <p:cNvCxnSpPr/>
          <p:nvPr/>
        </p:nvCxnSpPr>
        <p:spPr>
          <a:xfrm>
            <a:off x="3257550" y="3257550"/>
            <a:ext cx="228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23"/>
          <p:cNvCxnSpPr/>
          <p:nvPr/>
        </p:nvCxnSpPr>
        <p:spPr>
          <a:xfrm>
            <a:off x="3314700" y="3314700"/>
            <a:ext cx="1143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" name="Google Shape;748;p23"/>
          <p:cNvSpPr/>
          <p:nvPr/>
        </p:nvSpPr>
        <p:spPr>
          <a:xfrm>
            <a:off x="2296171" y="898712"/>
            <a:ext cx="857400" cy="2623200"/>
          </a:xfrm>
          <a:prstGeom prst="rect">
            <a:avLst/>
          </a:prstGeom>
          <a:solidFill>
            <a:srgbClr val="FFC000">
              <a:alpha val="18430"/>
            </a:srgbClr>
          </a:solidFill>
          <a:ln cap="flat" cmpd="sng" w="317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3"/>
          <p:cNvSpPr/>
          <p:nvPr/>
        </p:nvSpPr>
        <p:spPr>
          <a:xfrm>
            <a:off x="4549895" y="857250"/>
            <a:ext cx="457200" cy="1028700"/>
          </a:xfrm>
          <a:prstGeom prst="rect">
            <a:avLst/>
          </a:prstGeom>
          <a:solidFill>
            <a:schemeClr val="accent2">
              <a:alpha val="4710"/>
            </a:schemeClr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0" name="Google Shape;750;p23"/>
          <p:cNvGrpSpPr/>
          <p:nvPr/>
        </p:nvGrpSpPr>
        <p:grpSpPr>
          <a:xfrm>
            <a:off x="3543300" y="971550"/>
            <a:ext cx="285750" cy="57150"/>
            <a:chOff x="3176" y="624"/>
            <a:chExt cx="240" cy="48"/>
          </a:xfrm>
        </p:grpSpPr>
        <p:cxnSp>
          <p:nvCxnSpPr>
            <p:cNvPr id="751" name="Google Shape;751;p23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23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23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23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23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23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7" name="Google Shape;757;p23"/>
          <p:cNvGrpSpPr/>
          <p:nvPr/>
        </p:nvGrpSpPr>
        <p:grpSpPr>
          <a:xfrm>
            <a:off x="3543300" y="1085850"/>
            <a:ext cx="285750" cy="57150"/>
            <a:chOff x="3176" y="624"/>
            <a:chExt cx="240" cy="48"/>
          </a:xfrm>
        </p:grpSpPr>
        <p:cxnSp>
          <p:nvCxnSpPr>
            <p:cNvPr id="758" name="Google Shape;758;p23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23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23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23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23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23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4" name="Google Shape;764;p23"/>
          <p:cNvGrpSpPr/>
          <p:nvPr/>
        </p:nvGrpSpPr>
        <p:grpSpPr>
          <a:xfrm>
            <a:off x="3543300" y="1200150"/>
            <a:ext cx="285750" cy="57150"/>
            <a:chOff x="3176" y="624"/>
            <a:chExt cx="240" cy="48"/>
          </a:xfrm>
        </p:grpSpPr>
        <p:cxnSp>
          <p:nvCxnSpPr>
            <p:cNvPr id="765" name="Google Shape;765;p23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23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23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23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23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23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1" name="Google Shape;771;p23"/>
          <p:cNvGrpSpPr/>
          <p:nvPr/>
        </p:nvGrpSpPr>
        <p:grpSpPr>
          <a:xfrm>
            <a:off x="3543300" y="1314450"/>
            <a:ext cx="285750" cy="57150"/>
            <a:chOff x="3176" y="624"/>
            <a:chExt cx="240" cy="48"/>
          </a:xfrm>
        </p:grpSpPr>
        <p:cxnSp>
          <p:nvCxnSpPr>
            <p:cNvPr id="772" name="Google Shape;772;p23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23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23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23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23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23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8" name="Google Shape;778;p23"/>
          <p:cNvGrpSpPr/>
          <p:nvPr/>
        </p:nvGrpSpPr>
        <p:grpSpPr>
          <a:xfrm>
            <a:off x="3543300" y="1428750"/>
            <a:ext cx="285750" cy="57150"/>
            <a:chOff x="3176" y="624"/>
            <a:chExt cx="240" cy="48"/>
          </a:xfrm>
        </p:grpSpPr>
        <p:cxnSp>
          <p:nvCxnSpPr>
            <p:cNvPr id="779" name="Google Shape;779;p23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23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23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23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23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23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5" name="Google Shape;785;p23"/>
          <p:cNvGrpSpPr/>
          <p:nvPr/>
        </p:nvGrpSpPr>
        <p:grpSpPr>
          <a:xfrm>
            <a:off x="3543300" y="1543050"/>
            <a:ext cx="285750" cy="57150"/>
            <a:chOff x="3176" y="624"/>
            <a:chExt cx="240" cy="48"/>
          </a:xfrm>
        </p:grpSpPr>
        <p:cxnSp>
          <p:nvCxnSpPr>
            <p:cNvPr id="786" name="Google Shape;786;p23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23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23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23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0" name="Google Shape;790;p23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1" name="Google Shape;791;p23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2" name="Google Shape;792;p23"/>
          <p:cNvGrpSpPr/>
          <p:nvPr/>
        </p:nvGrpSpPr>
        <p:grpSpPr>
          <a:xfrm>
            <a:off x="3543300" y="1657350"/>
            <a:ext cx="285750" cy="57150"/>
            <a:chOff x="3176" y="624"/>
            <a:chExt cx="240" cy="48"/>
          </a:xfrm>
        </p:grpSpPr>
        <p:cxnSp>
          <p:nvCxnSpPr>
            <p:cNvPr id="793" name="Google Shape;793;p23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23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23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23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23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23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9" name="Google Shape;799;p23"/>
          <p:cNvSpPr txBox="1"/>
          <p:nvPr/>
        </p:nvSpPr>
        <p:spPr>
          <a:xfrm>
            <a:off x="3486150" y="571500"/>
            <a:ext cx="57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 sz="1100"/>
          </a:p>
        </p:txBody>
      </p:sp>
      <p:sp>
        <p:nvSpPr>
          <p:cNvPr id="800" name="Google Shape;800;p23"/>
          <p:cNvSpPr/>
          <p:nvPr/>
        </p:nvSpPr>
        <p:spPr>
          <a:xfrm>
            <a:off x="4664195" y="938489"/>
            <a:ext cx="228600" cy="51300"/>
          </a:xfrm>
          <a:prstGeom prst="roundRect">
            <a:avLst>
              <a:gd fmla="val 50000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3"/>
          <p:cNvSpPr/>
          <p:nvPr/>
        </p:nvSpPr>
        <p:spPr>
          <a:xfrm flipH="1">
            <a:off x="4588733" y="1028700"/>
            <a:ext cx="63600" cy="228600"/>
          </a:xfrm>
          <a:prstGeom prst="roundRect">
            <a:avLst>
              <a:gd fmla="val 35417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3"/>
          <p:cNvSpPr/>
          <p:nvPr/>
        </p:nvSpPr>
        <p:spPr>
          <a:xfrm>
            <a:off x="4892795" y="1028700"/>
            <a:ext cx="57000" cy="228600"/>
          </a:xfrm>
          <a:prstGeom prst="roundRect">
            <a:avLst>
              <a:gd fmla="val 35417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3"/>
          <p:cNvSpPr/>
          <p:nvPr/>
        </p:nvSpPr>
        <p:spPr>
          <a:xfrm>
            <a:off x="4657725" y="1343025"/>
            <a:ext cx="228600" cy="57000"/>
          </a:xfrm>
          <a:prstGeom prst="roundRect">
            <a:avLst>
              <a:gd fmla="val 50000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3"/>
          <p:cNvSpPr/>
          <p:nvPr/>
        </p:nvSpPr>
        <p:spPr>
          <a:xfrm>
            <a:off x="4581974" y="1428750"/>
            <a:ext cx="57000" cy="228600"/>
          </a:xfrm>
          <a:prstGeom prst="roundRect">
            <a:avLst>
              <a:gd fmla="val 35417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3"/>
          <p:cNvSpPr/>
          <p:nvPr/>
        </p:nvSpPr>
        <p:spPr>
          <a:xfrm>
            <a:off x="4901421" y="1428750"/>
            <a:ext cx="57000" cy="228600"/>
          </a:xfrm>
          <a:prstGeom prst="roundRect">
            <a:avLst>
              <a:gd fmla="val 35417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3"/>
          <p:cNvSpPr/>
          <p:nvPr/>
        </p:nvSpPr>
        <p:spPr>
          <a:xfrm>
            <a:off x="4660421" y="1691661"/>
            <a:ext cx="228600" cy="57000"/>
          </a:xfrm>
          <a:prstGeom prst="roundRect">
            <a:avLst>
              <a:gd fmla="val 50000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23"/>
          <p:cNvSpPr/>
          <p:nvPr/>
        </p:nvSpPr>
        <p:spPr>
          <a:xfrm>
            <a:off x="4901960" y="1743075"/>
            <a:ext cx="57000" cy="57000"/>
          </a:xfrm>
          <a:prstGeom prst="ellipse">
            <a:avLst/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8" name="Google Shape;808;p23"/>
          <p:cNvCxnSpPr/>
          <p:nvPr/>
        </p:nvCxnSpPr>
        <p:spPr>
          <a:xfrm>
            <a:off x="3886200" y="10287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23"/>
          <p:cNvCxnSpPr/>
          <p:nvPr/>
        </p:nvCxnSpPr>
        <p:spPr>
          <a:xfrm>
            <a:off x="3886200" y="11430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23"/>
          <p:cNvCxnSpPr/>
          <p:nvPr/>
        </p:nvCxnSpPr>
        <p:spPr>
          <a:xfrm>
            <a:off x="3886200" y="12573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23"/>
          <p:cNvCxnSpPr/>
          <p:nvPr/>
        </p:nvCxnSpPr>
        <p:spPr>
          <a:xfrm>
            <a:off x="3886200" y="13716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23"/>
          <p:cNvCxnSpPr/>
          <p:nvPr/>
        </p:nvCxnSpPr>
        <p:spPr>
          <a:xfrm>
            <a:off x="3886200" y="14859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23"/>
          <p:cNvCxnSpPr/>
          <p:nvPr/>
        </p:nvCxnSpPr>
        <p:spPr>
          <a:xfrm>
            <a:off x="3886200" y="16002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23"/>
          <p:cNvCxnSpPr/>
          <p:nvPr/>
        </p:nvCxnSpPr>
        <p:spPr>
          <a:xfrm>
            <a:off x="3886200" y="17145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23"/>
          <p:cNvCxnSpPr/>
          <p:nvPr/>
        </p:nvCxnSpPr>
        <p:spPr>
          <a:xfrm>
            <a:off x="4765555" y="1907381"/>
            <a:ext cx="0" cy="228600"/>
          </a:xfrm>
          <a:prstGeom prst="straightConnector1">
            <a:avLst/>
          </a:prstGeom>
          <a:noFill/>
          <a:ln cap="flat" cmpd="sng" w="317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23"/>
          <p:cNvCxnSpPr/>
          <p:nvPr/>
        </p:nvCxnSpPr>
        <p:spPr>
          <a:xfrm>
            <a:off x="4772025" y="2543175"/>
            <a:ext cx="0" cy="342900"/>
          </a:xfrm>
          <a:prstGeom prst="straightConnector1">
            <a:avLst/>
          </a:prstGeom>
          <a:noFill/>
          <a:ln cap="flat" cmpd="sng" w="31750">
            <a:solidFill>
              <a:schemeClr val="hlink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17" name="Google Shape;817;p23"/>
          <p:cNvSpPr txBox="1"/>
          <p:nvPr/>
        </p:nvSpPr>
        <p:spPr>
          <a:xfrm>
            <a:off x="4701396" y="2926122"/>
            <a:ext cx="45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100"/>
          </a:p>
        </p:txBody>
      </p:sp>
      <p:sp>
        <p:nvSpPr>
          <p:cNvPr id="818" name="Google Shape;818;p23"/>
          <p:cNvSpPr/>
          <p:nvPr/>
        </p:nvSpPr>
        <p:spPr>
          <a:xfrm>
            <a:off x="1410840" y="1920479"/>
            <a:ext cx="549300" cy="1143000"/>
          </a:xfrm>
          <a:prstGeom prst="rect">
            <a:avLst/>
          </a:prstGeom>
          <a:solidFill>
            <a:schemeClr val="accent2">
              <a:alpha val="4710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None/>
            </a:pP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PA4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None/>
            </a:pP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PA5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None/>
            </a:pP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PA6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None/>
            </a:pP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PA7</a:t>
            </a:r>
            <a:endParaRPr sz="1100"/>
          </a:p>
        </p:txBody>
      </p:sp>
      <p:sp>
        <p:nvSpPr>
          <p:cNvPr id="819" name="Google Shape;819;p23"/>
          <p:cNvSpPr txBox="1"/>
          <p:nvPr/>
        </p:nvSpPr>
        <p:spPr>
          <a:xfrm>
            <a:off x="207034" y="2000250"/>
            <a:ext cx="13092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OUTPUTS FROM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8255A WITH RESPECTIVE PIN NUMBERS</a:t>
            </a:r>
            <a:endParaRPr sz="1100"/>
          </a:p>
        </p:txBody>
      </p:sp>
      <p:pic>
        <p:nvPicPr>
          <p:cNvPr id="820" name="Google Shape;8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7161" y="2107606"/>
            <a:ext cx="126877" cy="480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1" name="Google Shape;821;p23"/>
          <p:cNvCxnSpPr/>
          <p:nvPr/>
        </p:nvCxnSpPr>
        <p:spPr>
          <a:xfrm>
            <a:off x="4219125" y="1028699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2" name="Google Shape;822;p23"/>
          <p:cNvCxnSpPr/>
          <p:nvPr/>
        </p:nvCxnSpPr>
        <p:spPr>
          <a:xfrm>
            <a:off x="4215746" y="1143000"/>
            <a:ext cx="342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3" name="Google Shape;823;p23"/>
          <p:cNvCxnSpPr>
            <a:stCxn id="811" idx="1"/>
            <a:endCxn id="749" idx="1"/>
          </p:cNvCxnSpPr>
          <p:nvPr/>
        </p:nvCxnSpPr>
        <p:spPr>
          <a:xfrm>
            <a:off x="4228895" y="1371600"/>
            <a:ext cx="32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4" name="Google Shape;824;p23"/>
          <p:cNvCxnSpPr>
            <a:stCxn id="812" idx="1"/>
          </p:cNvCxnSpPr>
          <p:nvPr/>
        </p:nvCxnSpPr>
        <p:spPr>
          <a:xfrm>
            <a:off x="4229100" y="1485901"/>
            <a:ext cx="314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5" name="Google Shape;825;p23"/>
          <p:cNvCxnSpPr/>
          <p:nvPr/>
        </p:nvCxnSpPr>
        <p:spPr>
          <a:xfrm>
            <a:off x="4229100" y="1600200"/>
            <a:ext cx="314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26" name="Google Shape;82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5746" y="1704170"/>
            <a:ext cx="347502" cy="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7" name="Google Shape;827;p23"/>
          <p:cNvCxnSpPr/>
          <p:nvPr/>
        </p:nvCxnSpPr>
        <p:spPr>
          <a:xfrm>
            <a:off x="4177881" y="1253549"/>
            <a:ext cx="342900" cy="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8" name="Google Shape;828;p23"/>
          <p:cNvCxnSpPr/>
          <p:nvPr/>
        </p:nvCxnSpPr>
        <p:spPr>
          <a:xfrm>
            <a:off x="4205092" y="1253549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9" name="Google Shape;829;p23"/>
          <p:cNvCxnSpPr/>
          <p:nvPr/>
        </p:nvCxnSpPr>
        <p:spPr>
          <a:xfrm>
            <a:off x="4215746" y="1143000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0" name="Google Shape;830;p23"/>
          <p:cNvCxnSpPr/>
          <p:nvPr/>
        </p:nvCxnSpPr>
        <p:spPr>
          <a:xfrm>
            <a:off x="4225895" y="1371600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1" name="Google Shape;831;p23"/>
          <p:cNvCxnSpPr/>
          <p:nvPr/>
        </p:nvCxnSpPr>
        <p:spPr>
          <a:xfrm>
            <a:off x="4225895" y="1488056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2" name="Google Shape;832;p23"/>
          <p:cNvCxnSpPr/>
          <p:nvPr/>
        </p:nvCxnSpPr>
        <p:spPr>
          <a:xfrm>
            <a:off x="4214542" y="1600200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3" name="Google Shape;833;p23"/>
          <p:cNvCxnSpPr/>
          <p:nvPr/>
        </p:nvCxnSpPr>
        <p:spPr>
          <a:xfrm>
            <a:off x="4214542" y="1714500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4" name="Google Shape;834;p23"/>
          <p:cNvSpPr/>
          <p:nvPr/>
        </p:nvSpPr>
        <p:spPr>
          <a:xfrm>
            <a:off x="4037827" y="1112269"/>
            <a:ext cx="35100" cy="570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3"/>
          <p:cNvSpPr/>
          <p:nvPr/>
        </p:nvSpPr>
        <p:spPr>
          <a:xfrm rot="10800000">
            <a:off x="3976668" y="979430"/>
            <a:ext cx="34200" cy="49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3"/>
          <p:cNvSpPr txBox="1"/>
          <p:nvPr/>
        </p:nvSpPr>
        <p:spPr>
          <a:xfrm>
            <a:off x="5997916" y="2776351"/>
            <a:ext cx="45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3"/>
          <p:cNvSpPr txBox="1"/>
          <p:nvPr/>
        </p:nvSpPr>
        <p:spPr>
          <a:xfrm>
            <a:off x="6631556" y="857250"/>
            <a:ext cx="1682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7447</a:t>
            </a:r>
            <a:endParaRPr sz="1100"/>
          </a:p>
        </p:txBody>
      </p:sp>
      <p:cxnSp>
        <p:nvCxnSpPr>
          <p:cNvPr id="838" name="Google Shape;838;p23"/>
          <p:cNvCxnSpPr/>
          <p:nvPr/>
        </p:nvCxnSpPr>
        <p:spPr>
          <a:xfrm>
            <a:off x="4963007" y="2531971"/>
            <a:ext cx="0" cy="342900"/>
          </a:xfrm>
          <a:prstGeom prst="straightConnector1">
            <a:avLst/>
          </a:prstGeom>
          <a:noFill/>
          <a:ln cap="flat" cmpd="sng" w="31750">
            <a:solidFill>
              <a:schemeClr val="hlink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839" name="Google Shape;8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8143" y="2096402"/>
            <a:ext cx="126877" cy="480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0" name="Google Shape;840;p23"/>
          <p:cNvCxnSpPr/>
          <p:nvPr/>
        </p:nvCxnSpPr>
        <p:spPr>
          <a:xfrm>
            <a:off x="4962617" y="1874090"/>
            <a:ext cx="0" cy="228600"/>
          </a:xfrm>
          <a:prstGeom prst="straightConnector1">
            <a:avLst/>
          </a:prstGeom>
          <a:noFill/>
          <a:ln cap="flat" cmpd="sng" w="317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1" name="Google Shape;841;p23"/>
          <p:cNvSpPr txBox="1"/>
          <p:nvPr/>
        </p:nvSpPr>
        <p:spPr>
          <a:xfrm>
            <a:off x="4973813" y="1849891"/>
            <a:ext cx="32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7" name="Google Shape;847;p24"/>
          <p:cNvCxnSpPr/>
          <p:nvPr/>
        </p:nvCxnSpPr>
        <p:spPr>
          <a:xfrm>
            <a:off x="3143250" y="17145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24"/>
          <p:cNvCxnSpPr/>
          <p:nvPr/>
        </p:nvCxnSpPr>
        <p:spPr>
          <a:xfrm rot="10800000">
            <a:off x="1771800" y="2000250"/>
            <a:ext cx="514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24"/>
          <p:cNvCxnSpPr/>
          <p:nvPr/>
        </p:nvCxnSpPr>
        <p:spPr>
          <a:xfrm rot="10800000">
            <a:off x="1771800" y="2286000"/>
            <a:ext cx="514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24"/>
          <p:cNvCxnSpPr/>
          <p:nvPr/>
        </p:nvCxnSpPr>
        <p:spPr>
          <a:xfrm rot="10800000">
            <a:off x="3143400" y="16002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24"/>
          <p:cNvCxnSpPr/>
          <p:nvPr/>
        </p:nvCxnSpPr>
        <p:spPr>
          <a:xfrm>
            <a:off x="3143250" y="14859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24"/>
          <p:cNvCxnSpPr/>
          <p:nvPr/>
        </p:nvCxnSpPr>
        <p:spPr>
          <a:xfrm rot="10800000">
            <a:off x="1771800" y="2571750"/>
            <a:ext cx="514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24"/>
          <p:cNvCxnSpPr/>
          <p:nvPr/>
        </p:nvCxnSpPr>
        <p:spPr>
          <a:xfrm rot="10800000">
            <a:off x="1771800" y="2857500"/>
            <a:ext cx="514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24"/>
          <p:cNvCxnSpPr/>
          <p:nvPr/>
        </p:nvCxnSpPr>
        <p:spPr>
          <a:xfrm rot="10800000">
            <a:off x="3143400" y="13716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24"/>
          <p:cNvCxnSpPr/>
          <p:nvPr/>
        </p:nvCxnSpPr>
        <p:spPr>
          <a:xfrm>
            <a:off x="3143250" y="12573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24"/>
          <p:cNvCxnSpPr/>
          <p:nvPr/>
        </p:nvCxnSpPr>
        <p:spPr>
          <a:xfrm>
            <a:off x="3143250" y="11430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24"/>
          <p:cNvCxnSpPr/>
          <p:nvPr/>
        </p:nvCxnSpPr>
        <p:spPr>
          <a:xfrm>
            <a:off x="3143250" y="10287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8" name="Google Shape;858;p24"/>
          <p:cNvSpPr/>
          <p:nvPr/>
        </p:nvSpPr>
        <p:spPr>
          <a:xfrm>
            <a:off x="3486150" y="857250"/>
            <a:ext cx="457200" cy="1028700"/>
          </a:xfrm>
          <a:prstGeom prst="rect">
            <a:avLst/>
          </a:prstGeom>
          <a:solidFill>
            <a:schemeClr val="accent2">
              <a:alpha val="4710"/>
            </a:schemeClr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24"/>
          <p:cNvSpPr txBox="1"/>
          <p:nvPr/>
        </p:nvSpPr>
        <p:spPr>
          <a:xfrm>
            <a:off x="2343150" y="3028950"/>
            <a:ext cx="85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7447</a:t>
            </a:r>
            <a:endParaRPr sz="1100"/>
          </a:p>
        </p:txBody>
      </p:sp>
      <p:sp>
        <p:nvSpPr>
          <p:cNvPr id="860" name="Google Shape;860;p24"/>
          <p:cNvSpPr txBox="1"/>
          <p:nvPr/>
        </p:nvSpPr>
        <p:spPr>
          <a:xfrm>
            <a:off x="2286000" y="1907381"/>
            <a:ext cx="3429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/>
          </a:p>
        </p:txBody>
      </p:sp>
      <p:sp>
        <p:nvSpPr>
          <p:cNvPr id="861" name="Google Shape;861;p24"/>
          <p:cNvSpPr txBox="1"/>
          <p:nvPr/>
        </p:nvSpPr>
        <p:spPr>
          <a:xfrm>
            <a:off x="2938040" y="875876"/>
            <a:ext cx="2859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" sz="1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         	 </a:t>
            </a:r>
            <a:endParaRPr sz="1100"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100"/>
          </a:p>
        </p:txBody>
      </p:sp>
      <p:sp>
        <p:nvSpPr>
          <p:cNvPr id="862" name="Google Shape;862;p24"/>
          <p:cNvSpPr txBox="1"/>
          <p:nvPr/>
        </p:nvSpPr>
        <p:spPr>
          <a:xfrm>
            <a:off x="2285999" y="857250"/>
            <a:ext cx="685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LT</a:t>
            </a:r>
            <a:r>
              <a:rPr b="1" baseline="-25000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RBO/BI RBI</a:t>
            </a:r>
            <a:endParaRPr sz="1100"/>
          </a:p>
        </p:txBody>
      </p:sp>
      <p:cxnSp>
        <p:nvCxnSpPr>
          <p:cNvPr id="863" name="Google Shape;863;p24"/>
          <p:cNvCxnSpPr/>
          <p:nvPr/>
        </p:nvCxnSpPr>
        <p:spPr>
          <a:xfrm rot="10800000">
            <a:off x="2114400" y="1428750"/>
            <a:ext cx="171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64" name="Google Shape;864;p24"/>
          <p:cNvCxnSpPr/>
          <p:nvPr/>
        </p:nvCxnSpPr>
        <p:spPr>
          <a:xfrm rot="10800000">
            <a:off x="2114400" y="1200150"/>
            <a:ext cx="171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65" name="Google Shape;865;p24"/>
          <p:cNvCxnSpPr/>
          <p:nvPr/>
        </p:nvCxnSpPr>
        <p:spPr>
          <a:xfrm rot="10800000">
            <a:off x="2114400" y="971550"/>
            <a:ext cx="171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24"/>
          <p:cNvCxnSpPr/>
          <p:nvPr/>
        </p:nvCxnSpPr>
        <p:spPr>
          <a:xfrm>
            <a:off x="2114550" y="971550"/>
            <a:ext cx="0" cy="6285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67" name="Google Shape;867;p24"/>
          <p:cNvSpPr txBox="1"/>
          <p:nvPr/>
        </p:nvSpPr>
        <p:spPr>
          <a:xfrm>
            <a:off x="1828800" y="1600200"/>
            <a:ext cx="514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100"/>
          </a:p>
        </p:txBody>
      </p:sp>
      <p:sp>
        <p:nvSpPr>
          <p:cNvPr id="868" name="Google Shape;868;p24"/>
          <p:cNvSpPr txBox="1"/>
          <p:nvPr/>
        </p:nvSpPr>
        <p:spPr>
          <a:xfrm>
            <a:off x="2758297" y="2388394"/>
            <a:ext cx="4572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500"/>
              <a:buFont typeface="Noto Sans Symbols"/>
              <a:buNone/>
            </a:pPr>
            <a:r>
              <a:rPr b="1" lang="en" sz="15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baseline="-25000" lang="en" sz="15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cc</a:t>
            </a:r>
            <a:endParaRPr b="1" sz="15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9" name="Google Shape;869;p24"/>
          <p:cNvCxnSpPr/>
          <p:nvPr/>
        </p:nvCxnSpPr>
        <p:spPr>
          <a:xfrm>
            <a:off x="2971800" y="2491978"/>
            <a:ext cx="228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70" name="Google Shape;870;p24"/>
          <p:cNvSpPr txBox="1"/>
          <p:nvPr/>
        </p:nvSpPr>
        <p:spPr>
          <a:xfrm>
            <a:off x="3245689" y="2336453"/>
            <a:ext cx="45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100"/>
          </a:p>
        </p:txBody>
      </p:sp>
      <p:sp>
        <p:nvSpPr>
          <p:cNvPr id="871" name="Google Shape;871;p24"/>
          <p:cNvSpPr txBox="1"/>
          <p:nvPr/>
        </p:nvSpPr>
        <p:spPr>
          <a:xfrm>
            <a:off x="2628900" y="2743201"/>
            <a:ext cx="685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GND</a:t>
            </a:r>
            <a:endParaRPr sz="1100"/>
          </a:p>
        </p:txBody>
      </p:sp>
      <p:cxnSp>
        <p:nvCxnSpPr>
          <p:cNvPr id="872" name="Google Shape;872;p24"/>
          <p:cNvCxnSpPr/>
          <p:nvPr/>
        </p:nvCxnSpPr>
        <p:spPr>
          <a:xfrm>
            <a:off x="3143250" y="2914650"/>
            <a:ext cx="228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24"/>
          <p:cNvCxnSpPr/>
          <p:nvPr/>
        </p:nvCxnSpPr>
        <p:spPr>
          <a:xfrm>
            <a:off x="3371850" y="2914650"/>
            <a:ext cx="0" cy="3429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24"/>
          <p:cNvCxnSpPr/>
          <p:nvPr/>
        </p:nvCxnSpPr>
        <p:spPr>
          <a:xfrm>
            <a:off x="3257550" y="3257550"/>
            <a:ext cx="228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24"/>
          <p:cNvCxnSpPr/>
          <p:nvPr/>
        </p:nvCxnSpPr>
        <p:spPr>
          <a:xfrm>
            <a:off x="3314700" y="3314700"/>
            <a:ext cx="1143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24"/>
          <p:cNvSpPr/>
          <p:nvPr/>
        </p:nvSpPr>
        <p:spPr>
          <a:xfrm>
            <a:off x="2296171" y="898712"/>
            <a:ext cx="857400" cy="2623200"/>
          </a:xfrm>
          <a:prstGeom prst="rect">
            <a:avLst/>
          </a:prstGeom>
          <a:solidFill>
            <a:srgbClr val="FFC000">
              <a:alpha val="18430"/>
            </a:srgbClr>
          </a:solidFill>
          <a:ln cap="flat" cmpd="sng" w="317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24"/>
          <p:cNvSpPr/>
          <p:nvPr/>
        </p:nvSpPr>
        <p:spPr>
          <a:xfrm>
            <a:off x="4549895" y="857250"/>
            <a:ext cx="457200" cy="1028700"/>
          </a:xfrm>
          <a:prstGeom prst="rect">
            <a:avLst/>
          </a:prstGeom>
          <a:solidFill>
            <a:schemeClr val="accent2">
              <a:alpha val="4710"/>
            </a:schemeClr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8" name="Google Shape;878;p24"/>
          <p:cNvGrpSpPr/>
          <p:nvPr/>
        </p:nvGrpSpPr>
        <p:grpSpPr>
          <a:xfrm>
            <a:off x="3543300" y="971550"/>
            <a:ext cx="285750" cy="57150"/>
            <a:chOff x="3176" y="624"/>
            <a:chExt cx="240" cy="48"/>
          </a:xfrm>
        </p:grpSpPr>
        <p:cxnSp>
          <p:nvCxnSpPr>
            <p:cNvPr id="879" name="Google Shape;879;p24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4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4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4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4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4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5" name="Google Shape;885;p24"/>
          <p:cNvGrpSpPr/>
          <p:nvPr/>
        </p:nvGrpSpPr>
        <p:grpSpPr>
          <a:xfrm>
            <a:off x="3543300" y="1085850"/>
            <a:ext cx="285750" cy="57150"/>
            <a:chOff x="3176" y="624"/>
            <a:chExt cx="240" cy="48"/>
          </a:xfrm>
        </p:grpSpPr>
        <p:cxnSp>
          <p:nvCxnSpPr>
            <p:cNvPr id="886" name="Google Shape;886;p24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24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24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24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24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24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2" name="Google Shape;892;p24"/>
          <p:cNvGrpSpPr/>
          <p:nvPr/>
        </p:nvGrpSpPr>
        <p:grpSpPr>
          <a:xfrm>
            <a:off x="3543300" y="1200150"/>
            <a:ext cx="285750" cy="57150"/>
            <a:chOff x="3176" y="624"/>
            <a:chExt cx="240" cy="48"/>
          </a:xfrm>
        </p:grpSpPr>
        <p:cxnSp>
          <p:nvCxnSpPr>
            <p:cNvPr id="893" name="Google Shape;893;p24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24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4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4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4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4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9" name="Google Shape;899;p24"/>
          <p:cNvGrpSpPr/>
          <p:nvPr/>
        </p:nvGrpSpPr>
        <p:grpSpPr>
          <a:xfrm>
            <a:off x="3543300" y="1314450"/>
            <a:ext cx="285750" cy="57150"/>
            <a:chOff x="3176" y="624"/>
            <a:chExt cx="240" cy="48"/>
          </a:xfrm>
        </p:grpSpPr>
        <p:cxnSp>
          <p:nvCxnSpPr>
            <p:cNvPr id="900" name="Google Shape;900;p24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4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4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4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4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4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06" name="Google Shape;906;p24"/>
          <p:cNvGrpSpPr/>
          <p:nvPr/>
        </p:nvGrpSpPr>
        <p:grpSpPr>
          <a:xfrm>
            <a:off x="3543300" y="1428750"/>
            <a:ext cx="285750" cy="57150"/>
            <a:chOff x="3176" y="624"/>
            <a:chExt cx="240" cy="48"/>
          </a:xfrm>
        </p:grpSpPr>
        <p:cxnSp>
          <p:nvCxnSpPr>
            <p:cNvPr id="907" name="Google Shape;907;p24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4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4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24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24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24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3" name="Google Shape;913;p24"/>
          <p:cNvGrpSpPr/>
          <p:nvPr/>
        </p:nvGrpSpPr>
        <p:grpSpPr>
          <a:xfrm>
            <a:off x="3543300" y="1543050"/>
            <a:ext cx="285750" cy="57150"/>
            <a:chOff x="3176" y="624"/>
            <a:chExt cx="240" cy="48"/>
          </a:xfrm>
        </p:grpSpPr>
        <p:cxnSp>
          <p:nvCxnSpPr>
            <p:cNvPr id="914" name="Google Shape;914;p24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24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24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24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24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24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0" name="Google Shape;920;p24"/>
          <p:cNvGrpSpPr/>
          <p:nvPr/>
        </p:nvGrpSpPr>
        <p:grpSpPr>
          <a:xfrm>
            <a:off x="3543300" y="1657350"/>
            <a:ext cx="285750" cy="57150"/>
            <a:chOff x="3176" y="624"/>
            <a:chExt cx="240" cy="48"/>
          </a:xfrm>
        </p:grpSpPr>
        <p:cxnSp>
          <p:nvCxnSpPr>
            <p:cNvPr id="921" name="Google Shape;921;p24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24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3" name="Google Shape;923;p24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24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24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24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7" name="Google Shape;927;p24"/>
          <p:cNvSpPr txBox="1"/>
          <p:nvPr/>
        </p:nvSpPr>
        <p:spPr>
          <a:xfrm>
            <a:off x="3486150" y="571500"/>
            <a:ext cx="57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 sz="1100"/>
          </a:p>
        </p:txBody>
      </p:sp>
      <p:sp>
        <p:nvSpPr>
          <p:cNvPr id="928" name="Google Shape;928;p24"/>
          <p:cNvSpPr/>
          <p:nvPr/>
        </p:nvSpPr>
        <p:spPr>
          <a:xfrm>
            <a:off x="4664195" y="938489"/>
            <a:ext cx="228600" cy="51300"/>
          </a:xfrm>
          <a:prstGeom prst="roundRect">
            <a:avLst>
              <a:gd fmla="val 50000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4"/>
          <p:cNvSpPr/>
          <p:nvPr/>
        </p:nvSpPr>
        <p:spPr>
          <a:xfrm flipH="1">
            <a:off x="4588733" y="1028700"/>
            <a:ext cx="63600" cy="228600"/>
          </a:xfrm>
          <a:prstGeom prst="roundRect">
            <a:avLst>
              <a:gd fmla="val 35417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4"/>
          <p:cNvSpPr/>
          <p:nvPr/>
        </p:nvSpPr>
        <p:spPr>
          <a:xfrm>
            <a:off x="4892795" y="1028700"/>
            <a:ext cx="57000" cy="228600"/>
          </a:xfrm>
          <a:prstGeom prst="roundRect">
            <a:avLst>
              <a:gd fmla="val 35417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4"/>
          <p:cNvSpPr/>
          <p:nvPr/>
        </p:nvSpPr>
        <p:spPr>
          <a:xfrm>
            <a:off x="4657725" y="1343025"/>
            <a:ext cx="228600" cy="57000"/>
          </a:xfrm>
          <a:prstGeom prst="roundRect">
            <a:avLst>
              <a:gd fmla="val 50000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4"/>
          <p:cNvSpPr/>
          <p:nvPr/>
        </p:nvSpPr>
        <p:spPr>
          <a:xfrm>
            <a:off x="4581974" y="1428750"/>
            <a:ext cx="57000" cy="228600"/>
          </a:xfrm>
          <a:prstGeom prst="roundRect">
            <a:avLst>
              <a:gd fmla="val 35417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4"/>
          <p:cNvSpPr/>
          <p:nvPr/>
        </p:nvSpPr>
        <p:spPr>
          <a:xfrm>
            <a:off x="4901421" y="1428750"/>
            <a:ext cx="57000" cy="228600"/>
          </a:xfrm>
          <a:prstGeom prst="roundRect">
            <a:avLst>
              <a:gd fmla="val 35417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4"/>
          <p:cNvSpPr/>
          <p:nvPr/>
        </p:nvSpPr>
        <p:spPr>
          <a:xfrm>
            <a:off x="4660421" y="1691661"/>
            <a:ext cx="228600" cy="57000"/>
          </a:xfrm>
          <a:prstGeom prst="roundRect">
            <a:avLst>
              <a:gd fmla="val 50000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4"/>
          <p:cNvSpPr/>
          <p:nvPr/>
        </p:nvSpPr>
        <p:spPr>
          <a:xfrm>
            <a:off x="4901960" y="1743075"/>
            <a:ext cx="57000" cy="57000"/>
          </a:xfrm>
          <a:prstGeom prst="ellipse">
            <a:avLst/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6" name="Google Shape;936;p24"/>
          <p:cNvCxnSpPr/>
          <p:nvPr/>
        </p:nvCxnSpPr>
        <p:spPr>
          <a:xfrm>
            <a:off x="3886200" y="10287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24"/>
          <p:cNvCxnSpPr/>
          <p:nvPr/>
        </p:nvCxnSpPr>
        <p:spPr>
          <a:xfrm>
            <a:off x="3886200" y="11430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24"/>
          <p:cNvCxnSpPr/>
          <p:nvPr/>
        </p:nvCxnSpPr>
        <p:spPr>
          <a:xfrm>
            <a:off x="3886200" y="12573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24"/>
          <p:cNvCxnSpPr/>
          <p:nvPr/>
        </p:nvCxnSpPr>
        <p:spPr>
          <a:xfrm>
            <a:off x="3886200" y="13716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24"/>
          <p:cNvCxnSpPr/>
          <p:nvPr/>
        </p:nvCxnSpPr>
        <p:spPr>
          <a:xfrm>
            <a:off x="3886200" y="14859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24"/>
          <p:cNvCxnSpPr/>
          <p:nvPr/>
        </p:nvCxnSpPr>
        <p:spPr>
          <a:xfrm>
            <a:off x="3886200" y="16002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24"/>
          <p:cNvCxnSpPr/>
          <p:nvPr/>
        </p:nvCxnSpPr>
        <p:spPr>
          <a:xfrm>
            <a:off x="3886200" y="17145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24"/>
          <p:cNvCxnSpPr/>
          <p:nvPr/>
        </p:nvCxnSpPr>
        <p:spPr>
          <a:xfrm>
            <a:off x="4765555" y="1907381"/>
            <a:ext cx="0" cy="228600"/>
          </a:xfrm>
          <a:prstGeom prst="straightConnector1">
            <a:avLst/>
          </a:prstGeom>
          <a:noFill/>
          <a:ln cap="flat" cmpd="sng" w="317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24"/>
          <p:cNvCxnSpPr/>
          <p:nvPr/>
        </p:nvCxnSpPr>
        <p:spPr>
          <a:xfrm>
            <a:off x="4772025" y="2543175"/>
            <a:ext cx="0" cy="342900"/>
          </a:xfrm>
          <a:prstGeom prst="straightConnector1">
            <a:avLst/>
          </a:prstGeom>
          <a:noFill/>
          <a:ln cap="flat" cmpd="sng" w="31750">
            <a:solidFill>
              <a:schemeClr val="hlink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45" name="Google Shape;945;p24"/>
          <p:cNvSpPr txBox="1"/>
          <p:nvPr/>
        </p:nvSpPr>
        <p:spPr>
          <a:xfrm>
            <a:off x="4701396" y="2926122"/>
            <a:ext cx="45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100"/>
          </a:p>
        </p:txBody>
      </p:sp>
      <p:sp>
        <p:nvSpPr>
          <p:cNvPr id="946" name="Google Shape;946;p24"/>
          <p:cNvSpPr/>
          <p:nvPr/>
        </p:nvSpPr>
        <p:spPr>
          <a:xfrm>
            <a:off x="1410840" y="1920479"/>
            <a:ext cx="549300" cy="1143000"/>
          </a:xfrm>
          <a:prstGeom prst="rect">
            <a:avLst/>
          </a:prstGeom>
          <a:solidFill>
            <a:schemeClr val="accent2">
              <a:alpha val="4710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None/>
            </a:pP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PB0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None/>
            </a:pP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PB1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None/>
            </a:pP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PB2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None/>
            </a:pP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PB3</a:t>
            </a:r>
            <a:endParaRPr sz="1100"/>
          </a:p>
        </p:txBody>
      </p:sp>
      <p:sp>
        <p:nvSpPr>
          <p:cNvPr id="947" name="Google Shape;947;p24"/>
          <p:cNvSpPr txBox="1"/>
          <p:nvPr/>
        </p:nvSpPr>
        <p:spPr>
          <a:xfrm>
            <a:off x="207034" y="2000250"/>
            <a:ext cx="13092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OUTPUTS FROM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8255A WITH RESPECTIVE PIN NUMBERS</a:t>
            </a:r>
            <a:endParaRPr sz="1100"/>
          </a:p>
        </p:txBody>
      </p:sp>
      <p:pic>
        <p:nvPicPr>
          <p:cNvPr id="948" name="Google Shape;9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7161" y="2107606"/>
            <a:ext cx="126877" cy="480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9" name="Google Shape;949;p24"/>
          <p:cNvCxnSpPr/>
          <p:nvPr/>
        </p:nvCxnSpPr>
        <p:spPr>
          <a:xfrm>
            <a:off x="4219125" y="1028699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0" name="Google Shape;950;p24"/>
          <p:cNvCxnSpPr/>
          <p:nvPr/>
        </p:nvCxnSpPr>
        <p:spPr>
          <a:xfrm>
            <a:off x="4215746" y="1143000"/>
            <a:ext cx="342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1" name="Google Shape;951;p24"/>
          <p:cNvCxnSpPr>
            <a:stCxn id="939" idx="1"/>
            <a:endCxn id="877" idx="1"/>
          </p:cNvCxnSpPr>
          <p:nvPr/>
        </p:nvCxnSpPr>
        <p:spPr>
          <a:xfrm>
            <a:off x="4228895" y="1371600"/>
            <a:ext cx="32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2" name="Google Shape;952;p24"/>
          <p:cNvCxnSpPr>
            <a:stCxn id="940" idx="1"/>
          </p:cNvCxnSpPr>
          <p:nvPr/>
        </p:nvCxnSpPr>
        <p:spPr>
          <a:xfrm>
            <a:off x="4229100" y="1485901"/>
            <a:ext cx="314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3" name="Google Shape;953;p24"/>
          <p:cNvCxnSpPr/>
          <p:nvPr/>
        </p:nvCxnSpPr>
        <p:spPr>
          <a:xfrm>
            <a:off x="4229100" y="1600200"/>
            <a:ext cx="314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54" name="Google Shape;9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5746" y="1704170"/>
            <a:ext cx="347502" cy="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5" name="Google Shape;955;p24"/>
          <p:cNvCxnSpPr/>
          <p:nvPr/>
        </p:nvCxnSpPr>
        <p:spPr>
          <a:xfrm>
            <a:off x="4177881" y="1253549"/>
            <a:ext cx="342900" cy="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6" name="Google Shape;956;p24"/>
          <p:cNvCxnSpPr/>
          <p:nvPr/>
        </p:nvCxnSpPr>
        <p:spPr>
          <a:xfrm>
            <a:off x="4205092" y="1253549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7" name="Google Shape;957;p24"/>
          <p:cNvCxnSpPr/>
          <p:nvPr/>
        </p:nvCxnSpPr>
        <p:spPr>
          <a:xfrm>
            <a:off x="4215746" y="1143000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8" name="Google Shape;958;p24"/>
          <p:cNvCxnSpPr/>
          <p:nvPr/>
        </p:nvCxnSpPr>
        <p:spPr>
          <a:xfrm>
            <a:off x="4225895" y="1371600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9" name="Google Shape;959;p24"/>
          <p:cNvCxnSpPr/>
          <p:nvPr/>
        </p:nvCxnSpPr>
        <p:spPr>
          <a:xfrm>
            <a:off x="4225895" y="1488056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0" name="Google Shape;960;p24"/>
          <p:cNvCxnSpPr/>
          <p:nvPr/>
        </p:nvCxnSpPr>
        <p:spPr>
          <a:xfrm>
            <a:off x="4214542" y="1600200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1" name="Google Shape;961;p24"/>
          <p:cNvCxnSpPr/>
          <p:nvPr/>
        </p:nvCxnSpPr>
        <p:spPr>
          <a:xfrm>
            <a:off x="4214542" y="1714500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2" name="Google Shape;962;p24"/>
          <p:cNvSpPr/>
          <p:nvPr/>
        </p:nvSpPr>
        <p:spPr>
          <a:xfrm>
            <a:off x="4037827" y="1112269"/>
            <a:ext cx="35100" cy="570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24"/>
          <p:cNvSpPr/>
          <p:nvPr/>
        </p:nvSpPr>
        <p:spPr>
          <a:xfrm rot="10800000">
            <a:off x="3976668" y="979430"/>
            <a:ext cx="34200" cy="49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24"/>
          <p:cNvSpPr txBox="1"/>
          <p:nvPr/>
        </p:nvSpPr>
        <p:spPr>
          <a:xfrm>
            <a:off x="5997916" y="2776351"/>
            <a:ext cx="45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4"/>
          <p:cNvSpPr txBox="1"/>
          <p:nvPr/>
        </p:nvSpPr>
        <p:spPr>
          <a:xfrm>
            <a:off x="6631556" y="857250"/>
            <a:ext cx="1682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7447</a:t>
            </a:r>
            <a:endParaRPr sz="1100"/>
          </a:p>
        </p:txBody>
      </p:sp>
      <p:cxnSp>
        <p:nvCxnSpPr>
          <p:cNvPr id="966" name="Google Shape;966;p24"/>
          <p:cNvCxnSpPr/>
          <p:nvPr/>
        </p:nvCxnSpPr>
        <p:spPr>
          <a:xfrm>
            <a:off x="4963007" y="2531971"/>
            <a:ext cx="0" cy="342900"/>
          </a:xfrm>
          <a:prstGeom prst="straightConnector1">
            <a:avLst/>
          </a:prstGeom>
          <a:noFill/>
          <a:ln cap="flat" cmpd="sng" w="31750">
            <a:solidFill>
              <a:schemeClr val="hlink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967" name="Google Shape;9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8143" y="2096402"/>
            <a:ext cx="126877" cy="480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8" name="Google Shape;968;p24"/>
          <p:cNvCxnSpPr/>
          <p:nvPr/>
        </p:nvCxnSpPr>
        <p:spPr>
          <a:xfrm>
            <a:off x="4962617" y="1874090"/>
            <a:ext cx="0" cy="228600"/>
          </a:xfrm>
          <a:prstGeom prst="straightConnector1">
            <a:avLst/>
          </a:prstGeom>
          <a:noFill/>
          <a:ln cap="flat" cmpd="sng" w="317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9" name="Google Shape;969;p24"/>
          <p:cNvSpPr txBox="1"/>
          <p:nvPr/>
        </p:nvSpPr>
        <p:spPr>
          <a:xfrm>
            <a:off x="4973813" y="1849891"/>
            <a:ext cx="32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5" name="Google Shape;975;p25"/>
          <p:cNvCxnSpPr/>
          <p:nvPr/>
        </p:nvCxnSpPr>
        <p:spPr>
          <a:xfrm>
            <a:off x="3143250" y="17145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25"/>
          <p:cNvCxnSpPr/>
          <p:nvPr/>
        </p:nvCxnSpPr>
        <p:spPr>
          <a:xfrm rot="10800000">
            <a:off x="1771800" y="2000250"/>
            <a:ext cx="514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25"/>
          <p:cNvCxnSpPr/>
          <p:nvPr/>
        </p:nvCxnSpPr>
        <p:spPr>
          <a:xfrm rot="10800000">
            <a:off x="1771800" y="2286000"/>
            <a:ext cx="514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25"/>
          <p:cNvCxnSpPr/>
          <p:nvPr/>
        </p:nvCxnSpPr>
        <p:spPr>
          <a:xfrm rot="10800000">
            <a:off x="3143400" y="16002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25"/>
          <p:cNvCxnSpPr/>
          <p:nvPr/>
        </p:nvCxnSpPr>
        <p:spPr>
          <a:xfrm>
            <a:off x="3143250" y="14859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25"/>
          <p:cNvCxnSpPr/>
          <p:nvPr/>
        </p:nvCxnSpPr>
        <p:spPr>
          <a:xfrm rot="10800000">
            <a:off x="1771800" y="2571750"/>
            <a:ext cx="514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25"/>
          <p:cNvCxnSpPr/>
          <p:nvPr/>
        </p:nvCxnSpPr>
        <p:spPr>
          <a:xfrm rot="10800000">
            <a:off x="1771800" y="2857500"/>
            <a:ext cx="514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25"/>
          <p:cNvCxnSpPr/>
          <p:nvPr/>
        </p:nvCxnSpPr>
        <p:spPr>
          <a:xfrm rot="10800000">
            <a:off x="3143400" y="13716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25"/>
          <p:cNvCxnSpPr/>
          <p:nvPr/>
        </p:nvCxnSpPr>
        <p:spPr>
          <a:xfrm>
            <a:off x="3143250" y="12573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25"/>
          <p:cNvCxnSpPr/>
          <p:nvPr/>
        </p:nvCxnSpPr>
        <p:spPr>
          <a:xfrm>
            <a:off x="3143250" y="11430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25"/>
          <p:cNvCxnSpPr/>
          <p:nvPr/>
        </p:nvCxnSpPr>
        <p:spPr>
          <a:xfrm>
            <a:off x="3143250" y="102870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25"/>
          <p:cNvSpPr/>
          <p:nvPr/>
        </p:nvSpPr>
        <p:spPr>
          <a:xfrm>
            <a:off x="3486150" y="857250"/>
            <a:ext cx="457200" cy="1028700"/>
          </a:xfrm>
          <a:prstGeom prst="rect">
            <a:avLst/>
          </a:prstGeom>
          <a:solidFill>
            <a:schemeClr val="accent2">
              <a:alpha val="4710"/>
            </a:schemeClr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25"/>
          <p:cNvSpPr txBox="1"/>
          <p:nvPr/>
        </p:nvSpPr>
        <p:spPr>
          <a:xfrm>
            <a:off x="2343150" y="3028950"/>
            <a:ext cx="85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7447</a:t>
            </a:r>
            <a:endParaRPr sz="1100"/>
          </a:p>
        </p:txBody>
      </p:sp>
      <p:sp>
        <p:nvSpPr>
          <p:cNvPr id="988" name="Google Shape;988;p25"/>
          <p:cNvSpPr txBox="1"/>
          <p:nvPr/>
        </p:nvSpPr>
        <p:spPr>
          <a:xfrm>
            <a:off x="2286000" y="1907381"/>
            <a:ext cx="3429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100"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/>
          </a:p>
        </p:txBody>
      </p:sp>
      <p:sp>
        <p:nvSpPr>
          <p:cNvPr id="989" name="Google Shape;989;p25"/>
          <p:cNvSpPr txBox="1"/>
          <p:nvPr/>
        </p:nvSpPr>
        <p:spPr>
          <a:xfrm>
            <a:off x="2938040" y="875876"/>
            <a:ext cx="2859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" sz="1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         	 </a:t>
            </a:r>
            <a:endParaRPr sz="1100"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100"/>
          </a:p>
        </p:txBody>
      </p:sp>
      <p:sp>
        <p:nvSpPr>
          <p:cNvPr id="990" name="Google Shape;990;p25"/>
          <p:cNvSpPr txBox="1"/>
          <p:nvPr/>
        </p:nvSpPr>
        <p:spPr>
          <a:xfrm>
            <a:off x="2285999" y="857250"/>
            <a:ext cx="685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LT</a:t>
            </a:r>
            <a:r>
              <a:rPr b="1" baseline="-25000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RBO/BI RBI</a:t>
            </a:r>
            <a:endParaRPr sz="1100"/>
          </a:p>
        </p:txBody>
      </p:sp>
      <p:cxnSp>
        <p:nvCxnSpPr>
          <p:cNvPr id="991" name="Google Shape;991;p25"/>
          <p:cNvCxnSpPr/>
          <p:nvPr/>
        </p:nvCxnSpPr>
        <p:spPr>
          <a:xfrm rot="10800000">
            <a:off x="2114400" y="1428750"/>
            <a:ext cx="171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92" name="Google Shape;992;p25"/>
          <p:cNvCxnSpPr/>
          <p:nvPr/>
        </p:nvCxnSpPr>
        <p:spPr>
          <a:xfrm rot="10800000">
            <a:off x="2114400" y="1200150"/>
            <a:ext cx="171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93" name="Google Shape;993;p25"/>
          <p:cNvCxnSpPr/>
          <p:nvPr/>
        </p:nvCxnSpPr>
        <p:spPr>
          <a:xfrm rot="10800000">
            <a:off x="2114400" y="971550"/>
            <a:ext cx="171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5"/>
          <p:cNvCxnSpPr/>
          <p:nvPr/>
        </p:nvCxnSpPr>
        <p:spPr>
          <a:xfrm>
            <a:off x="2114550" y="971550"/>
            <a:ext cx="0" cy="6285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95" name="Google Shape;995;p25"/>
          <p:cNvSpPr txBox="1"/>
          <p:nvPr/>
        </p:nvSpPr>
        <p:spPr>
          <a:xfrm>
            <a:off x="1828800" y="1600200"/>
            <a:ext cx="514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100"/>
          </a:p>
        </p:txBody>
      </p:sp>
      <p:sp>
        <p:nvSpPr>
          <p:cNvPr id="996" name="Google Shape;996;p25"/>
          <p:cNvSpPr txBox="1"/>
          <p:nvPr/>
        </p:nvSpPr>
        <p:spPr>
          <a:xfrm>
            <a:off x="2758297" y="2388394"/>
            <a:ext cx="4572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500"/>
              <a:buFont typeface="Noto Sans Symbols"/>
              <a:buNone/>
            </a:pPr>
            <a:r>
              <a:rPr b="1" lang="en" sz="15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baseline="-25000" lang="en" sz="15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cc</a:t>
            </a:r>
            <a:endParaRPr b="1" sz="15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7" name="Google Shape;997;p25"/>
          <p:cNvCxnSpPr/>
          <p:nvPr/>
        </p:nvCxnSpPr>
        <p:spPr>
          <a:xfrm>
            <a:off x="2971800" y="2491978"/>
            <a:ext cx="228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98" name="Google Shape;998;p25"/>
          <p:cNvSpPr txBox="1"/>
          <p:nvPr/>
        </p:nvSpPr>
        <p:spPr>
          <a:xfrm>
            <a:off x="3245689" y="2336453"/>
            <a:ext cx="45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100"/>
          </a:p>
        </p:txBody>
      </p:sp>
      <p:sp>
        <p:nvSpPr>
          <p:cNvPr id="999" name="Google Shape;999;p25"/>
          <p:cNvSpPr txBox="1"/>
          <p:nvPr/>
        </p:nvSpPr>
        <p:spPr>
          <a:xfrm>
            <a:off x="2628900" y="2743201"/>
            <a:ext cx="685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GND</a:t>
            </a:r>
            <a:endParaRPr sz="1100"/>
          </a:p>
        </p:txBody>
      </p:sp>
      <p:cxnSp>
        <p:nvCxnSpPr>
          <p:cNvPr id="1000" name="Google Shape;1000;p25"/>
          <p:cNvCxnSpPr/>
          <p:nvPr/>
        </p:nvCxnSpPr>
        <p:spPr>
          <a:xfrm>
            <a:off x="3143250" y="2914650"/>
            <a:ext cx="228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25"/>
          <p:cNvCxnSpPr/>
          <p:nvPr/>
        </p:nvCxnSpPr>
        <p:spPr>
          <a:xfrm>
            <a:off x="3371850" y="2914650"/>
            <a:ext cx="0" cy="3429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25"/>
          <p:cNvCxnSpPr/>
          <p:nvPr/>
        </p:nvCxnSpPr>
        <p:spPr>
          <a:xfrm>
            <a:off x="3257550" y="3257550"/>
            <a:ext cx="228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25"/>
          <p:cNvCxnSpPr/>
          <p:nvPr/>
        </p:nvCxnSpPr>
        <p:spPr>
          <a:xfrm>
            <a:off x="3314700" y="3314700"/>
            <a:ext cx="1143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25"/>
          <p:cNvSpPr/>
          <p:nvPr/>
        </p:nvSpPr>
        <p:spPr>
          <a:xfrm>
            <a:off x="2296171" y="898712"/>
            <a:ext cx="857400" cy="2623200"/>
          </a:xfrm>
          <a:prstGeom prst="rect">
            <a:avLst/>
          </a:prstGeom>
          <a:solidFill>
            <a:srgbClr val="FFC000">
              <a:alpha val="18430"/>
            </a:srgbClr>
          </a:solidFill>
          <a:ln cap="flat" cmpd="sng" w="317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25"/>
          <p:cNvSpPr/>
          <p:nvPr/>
        </p:nvSpPr>
        <p:spPr>
          <a:xfrm>
            <a:off x="4549895" y="857250"/>
            <a:ext cx="457200" cy="1028700"/>
          </a:xfrm>
          <a:prstGeom prst="rect">
            <a:avLst/>
          </a:prstGeom>
          <a:solidFill>
            <a:schemeClr val="accent2">
              <a:alpha val="4710"/>
            </a:schemeClr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6" name="Google Shape;1006;p25"/>
          <p:cNvGrpSpPr/>
          <p:nvPr/>
        </p:nvGrpSpPr>
        <p:grpSpPr>
          <a:xfrm>
            <a:off x="3543300" y="971550"/>
            <a:ext cx="285750" cy="57150"/>
            <a:chOff x="3176" y="624"/>
            <a:chExt cx="240" cy="48"/>
          </a:xfrm>
        </p:grpSpPr>
        <p:cxnSp>
          <p:nvCxnSpPr>
            <p:cNvPr id="1007" name="Google Shape;1007;p25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5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5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5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5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5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3" name="Google Shape;1013;p25"/>
          <p:cNvGrpSpPr/>
          <p:nvPr/>
        </p:nvGrpSpPr>
        <p:grpSpPr>
          <a:xfrm>
            <a:off x="3543300" y="1085850"/>
            <a:ext cx="285750" cy="57150"/>
            <a:chOff x="3176" y="624"/>
            <a:chExt cx="240" cy="48"/>
          </a:xfrm>
        </p:grpSpPr>
        <p:cxnSp>
          <p:nvCxnSpPr>
            <p:cNvPr id="1014" name="Google Shape;1014;p25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5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5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5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5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5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0" name="Google Shape;1020;p25"/>
          <p:cNvGrpSpPr/>
          <p:nvPr/>
        </p:nvGrpSpPr>
        <p:grpSpPr>
          <a:xfrm>
            <a:off x="3543300" y="1200150"/>
            <a:ext cx="285750" cy="57150"/>
            <a:chOff x="3176" y="624"/>
            <a:chExt cx="240" cy="48"/>
          </a:xfrm>
        </p:grpSpPr>
        <p:cxnSp>
          <p:nvCxnSpPr>
            <p:cNvPr id="1021" name="Google Shape;1021;p25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25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25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25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25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25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7" name="Google Shape;1027;p25"/>
          <p:cNvGrpSpPr/>
          <p:nvPr/>
        </p:nvGrpSpPr>
        <p:grpSpPr>
          <a:xfrm>
            <a:off x="3543300" y="1314450"/>
            <a:ext cx="285750" cy="57150"/>
            <a:chOff x="3176" y="624"/>
            <a:chExt cx="240" cy="48"/>
          </a:xfrm>
        </p:grpSpPr>
        <p:cxnSp>
          <p:nvCxnSpPr>
            <p:cNvPr id="1028" name="Google Shape;1028;p25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5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25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25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25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25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4" name="Google Shape;1034;p25"/>
          <p:cNvGrpSpPr/>
          <p:nvPr/>
        </p:nvGrpSpPr>
        <p:grpSpPr>
          <a:xfrm>
            <a:off x="3543300" y="1428750"/>
            <a:ext cx="285750" cy="57150"/>
            <a:chOff x="3176" y="624"/>
            <a:chExt cx="240" cy="48"/>
          </a:xfrm>
        </p:grpSpPr>
        <p:cxnSp>
          <p:nvCxnSpPr>
            <p:cNvPr id="1035" name="Google Shape;1035;p25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6" name="Google Shape;1036;p25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25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Google Shape;1038;p25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25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25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41" name="Google Shape;1041;p25"/>
          <p:cNvGrpSpPr/>
          <p:nvPr/>
        </p:nvGrpSpPr>
        <p:grpSpPr>
          <a:xfrm>
            <a:off x="3543300" y="1543050"/>
            <a:ext cx="285750" cy="57150"/>
            <a:chOff x="3176" y="624"/>
            <a:chExt cx="240" cy="48"/>
          </a:xfrm>
        </p:grpSpPr>
        <p:cxnSp>
          <p:nvCxnSpPr>
            <p:cNvPr id="1042" name="Google Shape;1042;p25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25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25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25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25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25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48" name="Google Shape;1048;p25"/>
          <p:cNvGrpSpPr/>
          <p:nvPr/>
        </p:nvGrpSpPr>
        <p:grpSpPr>
          <a:xfrm>
            <a:off x="3543300" y="1657350"/>
            <a:ext cx="285750" cy="57150"/>
            <a:chOff x="3176" y="624"/>
            <a:chExt cx="240" cy="48"/>
          </a:xfrm>
        </p:grpSpPr>
        <p:cxnSp>
          <p:nvCxnSpPr>
            <p:cNvPr id="1049" name="Google Shape;1049;p25"/>
            <p:cNvCxnSpPr/>
            <p:nvPr/>
          </p:nvCxnSpPr>
          <p:spPr>
            <a:xfrm>
              <a:off x="3176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3272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3224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3320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3416" y="624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3368" y="672"/>
              <a:ext cx="0" cy="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5" name="Google Shape;1055;p25"/>
          <p:cNvSpPr txBox="1"/>
          <p:nvPr/>
        </p:nvSpPr>
        <p:spPr>
          <a:xfrm>
            <a:off x="3486150" y="571500"/>
            <a:ext cx="57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 sz="1100"/>
          </a:p>
        </p:txBody>
      </p:sp>
      <p:sp>
        <p:nvSpPr>
          <p:cNvPr id="1056" name="Google Shape;1056;p25"/>
          <p:cNvSpPr/>
          <p:nvPr/>
        </p:nvSpPr>
        <p:spPr>
          <a:xfrm>
            <a:off x="4664195" y="938489"/>
            <a:ext cx="228600" cy="51300"/>
          </a:xfrm>
          <a:prstGeom prst="roundRect">
            <a:avLst>
              <a:gd fmla="val 50000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25"/>
          <p:cNvSpPr/>
          <p:nvPr/>
        </p:nvSpPr>
        <p:spPr>
          <a:xfrm flipH="1">
            <a:off x="4588733" y="1028700"/>
            <a:ext cx="63600" cy="228600"/>
          </a:xfrm>
          <a:prstGeom prst="roundRect">
            <a:avLst>
              <a:gd fmla="val 35417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25"/>
          <p:cNvSpPr/>
          <p:nvPr/>
        </p:nvSpPr>
        <p:spPr>
          <a:xfrm>
            <a:off x="4892795" y="1028700"/>
            <a:ext cx="57000" cy="228600"/>
          </a:xfrm>
          <a:prstGeom prst="roundRect">
            <a:avLst>
              <a:gd fmla="val 35417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25"/>
          <p:cNvSpPr/>
          <p:nvPr/>
        </p:nvSpPr>
        <p:spPr>
          <a:xfrm>
            <a:off x="4657725" y="1343025"/>
            <a:ext cx="228600" cy="57000"/>
          </a:xfrm>
          <a:prstGeom prst="roundRect">
            <a:avLst>
              <a:gd fmla="val 50000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25"/>
          <p:cNvSpPr/>
          <p:nvPr/>
        </p:nvSpPr>
        <p:spPr>
          <a:xfrm>
            <a:off x="4581974" y="1428750"/>
            <a:ext cx="57000" cy="228600"/>
          </a:xfrm>
          <a:prstGeom prst="roundRect">
            <a:avLst>
              <a:gd fmla="val 35417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25"/>
          <p:cNvSpPr/>
          <p:nvPr/>
        </p:nvSpPr>
        <p:spPr>
          <a:xfrm>
            <a:off x="4901421" y="1428750"/>
            <a:ext cx="57000" cy="228600"/>
          </a:xfrm>
          <a:prstGeom prst="roundRect">
            <a:avLst>
              <a:gd fmla="val 35417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25"/>
          <p:cNvSpPr/>
          <p:nvPr/>
        </p:nvSpPr>
        <p:spPr>
          <a:xfrm>
            <a:off x="4660421" y="1691661"/>
            <a:ext cx="228600" cy="57000"/>
          </a:xfrm>
          <a:prstGeom prst="roundRect">
            <a:avLst>
              <a:gd fmla="val 50000" name="adj"/>
            </a:avLst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5"/>
          <p:cNvSpPr/>
          <p:nvPr/>
        </p:nvSpPr>
        <p:spPr>
          <a:xfrm>
            <a:off x="4901960" y="1743075"/>
            <a:ext cx="57000" cy="57000"/>
          </a:xfrm>
          <a:prstGeom prst="ellipse">
            <a:avLst/>
          </a:prstGeom>
          <a:solidFill>
            <a:srgbClr val="FF8181">
              <a:alpha val="4710"/>
            </a:srgbClr>
          </a:solidFill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4" name="Google Shape;1064;p25"/>
          <p:cNvCxnSpPr/>
          <p:nvPr/>
        </p:nvCxnSpPr>
        <p:spPr>
          <a:xfrm>
            <a:off x="3886200" y="10287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25"/>
          <p:cNvCxnSpPr/>
          <p:nvPr/>
        </p:nvCxnSpPr>
        <p:spPr>
          <a:xfrm>
            <a:off x="3886200" y="11430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25"/>
          <p:cNvCxnSpPr/>
          <p:nvPr/>
        </p:nvCxnSpPr>
        <p:spPr>
          <a:xfrm>
            <a:off x="3886200" y="12573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25"/>
          <p:cNvCxnSpPr/>
          <p:nvPr/>
        </p:nvCxnSpPr>
        <p:spPr>
          <a:xfrm>
            <a:off x="3886200" y="13716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8" name="Google Shape;1068;p25"/>
          <p:cNvCxnSpPr/>
          <p:nvPr/>
        </p:nvCxnSpPr>
        <p:spPr>
          <a:xfrm>
            <a:off x="3886200" y="14859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25"/>
          <p:cNvCxnSpPr/>
          <p:nvPr/>
        </p:nvCxnSpPr>
        <p:spPr>
          <a:xfrm>
            <a:off x="3886200" y="16002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25"/>
          <p:cNvCxnSpPr/>
          <p:nvPr/>
        </p:nvCxnSpPr>
        <p:spPr>
          <a:xfrm>
            <a:off x="3886200" y="1714500"/>
            <a:ext cx="342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25"/>
          <p:cNvCxnSpPr/>
          <p:nvPr/>
        </p:nvCxnSpPr>
        <p:spPr>
          <a:xfrm>
            <a:off x="4765555" y="1907381"/>
            <a:ext cx="0" cy="228600"/>
          </a:xfrm>
          <a:prstGeom prst="straightConnector1">
            <a:avLst/>
          </a:prstGeom>
          <a:noFill/>
          <a:ln cap="flat" cmpd="sng" w="317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25"/>
          <p:cNvCxnSpPr/>
          <p:nvPr/>
        </p:nvCxnSpPr>
        <p:spPr>
          <a:xfrm>
            <a:off x="4772025" y="2543175"/>
            <a:ext cx="0" cy="342900"/>
          </a:xfrm>
          <a:prstGeom prst="straightConnector1">
            <a:avLst/>
          </a:prstGeom>
          <a:noFill/>
          <a:ln cap="flat" cmpd="sng" w="31750">
            <a:solidFill>
              <a:schemeClr val="hlink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73" name="Google Shape;1073;p25"/>
          <p:cNvSpPr txBox="1"/>
          <p:nvPr/>
        </p:nvSpPr>
        <p:spPr>
          <a:xfrm>
            <a:off x="4701396" y="2926122"/>
            <a:ext cx="45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100"/>
          </a:p>
        </p:txBody>
      </p:sp>
      <p:sp>
        <p:nvSpPr>
          <p:cNvPr id="1074" name="Google Shape;1074;p25"/>
          <p:cNvSpPr/>
          <p:nvPr/>
        </p:nvSpPr>
        <p:spPr>
          <a:xfrm>
            <a:off x="1410840" y="1920479"/>
            <a:ext cx="549300" cy="1143000"/>
          </a:xfrm>
          <a:prstGeom prst="rect">
            <a:avLst/>
          </a:prstGeom>
          <a:solidFill>
            <a:schemeClr val="accent2">
              <a:alpha val="4710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None/>
            </a:pP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PB4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None/>
            </a:pP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PB5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None/>
            </a:pP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PB6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None/>
            </a:pP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PB7</a:t>
            </a:r>
            <a:endParaRPr sz="1100"/>
          </a:p>
        </p:txBody>
      </p:sp>
      <p:sp>
        <p:nvSpPr>
          <p:cNvPr id="1075" name="Google Shape;1075;p25"/>
          <p:cNvSpPr txBox="1"/>
          <p:nvPr/>
        </p:nvSpPr>
        <p:spPr>
          <a:xfrm>
            <a:off x="207034" y="2000250"/>
            <a:ext cx="13092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OUTPUTS FROM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8255A WITH RESPECTIVE PIN NUMBERS</a:t>
            </a:r>
            <a:endParaRPr sz="1100"/>
          </a:p>
        </p:txBody>
      </p:sp>
      <p:pic>
        <p:nvPicPr>
          <p:cNvPr id="1076" name="Google Shape;10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7161" y="2107606"/>
            <a:ext cx="126877" cy="480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7" name="Google Shape;1077;p25"/>
          <p:cNvCxnSpPr/>
          <p:nvPr/>
        </p:nvCxnSpPr>
        <p:spPr>
          <a:xfrm>
            <a:off x="4219125" y="1028699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8" name="Google Shape;1078;p25"/>
          <p:cNvCxnSpPr/>
          <p:nvPr/>
        </p:nvCxnSpPr>
        <p:spPr>
          <a:xfrm>
            <a:off x="4215746" y="1143000"/>
            <a:ext cx="342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9" name="Google Shape;1079;p25"/>
          <p:cNvCxnSpPr>
            <a:stCxn id="1067" idx="1"/>
            <a:endCxn id="1005" idx="1"/>
          </p:cNvCxnSpPr>
          <p:nvPr/>
        </p:nvCxnSpPr>
        <p:spPr>
          <a:xfrm>
            <a:off x="4228895" y="1371600"/>
            <a:ext cx="32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0" name="Google Shape;1080;p25"/>
          <p:cNvCxnSpPr>
            <a:stCxn id="1068" idx="1"/>
          </p:cNvCxnSpPr>
          <p:nvPr/>
        </p:nvCxnSpPr>
        <p:spPr>
          <a:xfrm>
            <a:off x="4229100" y="1485901"/>
            <a:ext cx="314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1" name="Google Shape;1081;p25"/>
          <p:cNvCxnSpPr/>
          <p:nvPr/>
        </p:nvCxnSpPr>
        <p:spPr>
          <a:xfrm>
            <a:off x="4229100" y="1600200"/>
            <a:ext cx="314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82" name="Google Shape;108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5746" y="1704170"/>
            <a:ext cx="347502" cy="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3" name="Google Shape;1083;p25"/>
          <p:cNvCxnSpPr/>
          <p:nvPr/>
        </p:nvCxnSpPr>
        <p:spPr>
          <a:xfrm>
            <a:off x="4177881" y="1253549"/>
            <a:ext cx="342900" cy="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4" name="Google Shape;1084;p25"/>
          <p:cNvCxnSpPr/>
          <p:nvPr/>
        </p:nvCxnSpPr>
        <p:spPr>
          <a:xfrm>
            <a:off x="4205092" y="1253549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5" name="Google Shape;1085;p25"/>
          <p:cNvCxnSpPr/>
          <p:nvPr/>
        </p:nvCxnSpPr>
        <p:spPr>
          <a:xfrm>
            <a:off x="4215746" y="1143000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6" name="Google Shape;1086;p25"/>
          <p:cNvCxnSpPr/>
          <p:nvPr/>
        </p:nvCxnSpPr>
        <p:spPr>
          <a:xfrm>
            <a:off x="4225895" y="1371600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7" name="Google Shape;1087;p25"/>
          <p:cNvCxnSpPr/>
          <p:nvPr/>
        </p:nvCxnSpPr>
        <p:spPr>
          <a:xfrm>
            <a:off x="4225895" y="1488056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8" name="Google Shape;1088;p25"/>
          <p:cNvCxnSpPr/>
          <p:nvPr/>
        </p:nvCxnSpPr>
        <p:spPr>
          <a:xfrm>
            <a:off x="4214542" y="1600200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9" name="Google Shape;1089;p25"/>
          <p:cNvCxnSpPr/>
          <p:nvPr/>
        </p:nvCxnSpPr>
        <p:spPr>
          <a:xfrm>
            <a:off x="4214542" y="1714500"/>
            <a:ext cx="3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0" name="Google Shape;1090;p25"/>
          <p:cNvSpPr/>
          <p:nvPr/>
        </p:nvSpPr>
        <p:spPr>
          <a:xfrm>
            <a:off x="4037827" y="1112269"/>
            <a:ext cx="35100" cy="570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25"/>
          <p:cNvSpPr/>
          <p:nvPr/>
        </p:nvSpPr>
        <p:spPr>
          <a:xfrm rot="10800000">
            <a:off x="3976668" y="979430"/>
            <a:ext cx="34200" cy="49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25"/>
          <p:cNvSpPr txBox="1"/>
          <p:nvPr/>
        </p:nvSpPr>
        <p:spPr>
          <a:xfrm>
            <a:off x="5997916" y="2776351"/>
            <a:ext cx="45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25"/>
          <p:cNvSpPr txBox="1"/>
          <p:nvPr/>
        </p:nvSpPr>
        <p:spPr>
          <a:xfrm>
            <a:off x="6631556" y="857250"/>
            <a:ext cx="1682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7447</a:t>
            </a:r>
            <a:endParaRPr sz="1100"/>
          </a:p>
        </p:txBody>
      </p:sp>
      <p:cxnSp>
        <p:nvCxnSpPr>
          <p:cNvPr id="1094" name="Google Shape;1094;p25"/>
          <p:cNvCxnSpPr/>
          <p:nvPr/>
        </p:nvCxnSpPr>
        <p:spPr>
          <a:xfrm>
            <a:off x="4963007" y="2531971"/>
            <a:ext cx="0" cy="342900"/>
          </a:xfrm>
          <a:prstGeom prst="straightConnector1">
            <a:avLst/>
          </a:prstGeom>
          <a:noFill/>
          <a:ln cap="flat" cmpd="sng" w="31750">
            <a:solidFill>
              <a:schemeClr val="hlink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1095" name="Google Shape;10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8143" y="2096402"/>
            <a:ext cx="126877" cy="480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6" name="Google Shape;1096;p25"/>
          <p:cNvCxnSpPr/>
          <p:nvPr/>
        </p:nvCxnSpPr>
        <p:spPr>
          <a:xfrm>
            <a:off x="4962617" y="1874090"/>
            <a:ext cx="0" cy="228600"/>
          </a:xfrm>
          <a:prstGeom prst="straightConnector1">
            <a:avLst/>
          </a:prstGeom>
          <a:noFill/>
          <a:ln cap="flat" cmpd="sng" w="317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7" name="Google Shape;1097;p25"/>
          <p:cNvSpPr txBox="1"/>
          <p:nvPr/>
        </p:nvSpPr>
        <p:spPr>
          <a:xfrm>
            <a:off x="4973813" y="1849891"/>
            <a:ext cx="32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26"/>
          <p:cNvSpPr/>
          <p:nvPr/>
        </p:nvSpPr>
        <p:spPr>
          <a:xfrm>
            <a:off x="3674322" y="535689"/>
            <a:ext cx="1714500" cy="4343400"/>
          </a:xfrm>
          <a:prstGeom prst="rect">
            <a:avLst/>
          </a:prstGeom>
          <a:solidFill>
            <a:srgbClr val="7030A0">
              <a:alpha val="26670"/>
            </a:srgbClr>
          </a:solidFill>
          <a:ln cap="flat" cmpd="sng" w="3175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26"/>
          <p:cNvSpPr txBox="1"/>
          <p:nvPr/>
        </p:nvSpPr>
        <p:spPr>
          <a:xfrm>
            <a:off x="3829050" y="4572000"/>
            <a:ext cx="1314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ADC 0808</a:t>
            </a:r>
            <a:endParaRPr sz="1100"/>
          </a:p>
        </p:txBody>
      </p:sp>
      <p:sp>
        <p:nvSpPr>
          <p:cNvPr id="1105" name="Google Shape;1105;p26"/>
          <p:cNvSpPr txBox="1"/>
          <p:nvPr/>
        </p:nvSpPr>
        <p:spPr>
          <a:xfrm>
            <a:off x="5053013" y="3277431"/>
            <a:ext cx="5142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None/>
            </a:pPr>
            <a:r>
              <a:rPr lang="en" sz="1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aseline="-25000" lang="en" sz="1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" sz="1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IN</a:t>
            </a:r>
            <a:r>
              <a:rPr baseline="-25000" lang="en" sz="1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" sz="1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aseline="-25000" lang="en" sz="1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" sz="1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aseline="-25000" lang="en" sz="1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IN</a:t>
            </a:r>
            <a:r>
              <a:rPr baseline="-25000" lang="en" sz="1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1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IN</a:t>
            </a:r>
            <a:r>
              <a:rPr baseline="-25000" lang="en" sz="1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" sz="1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aseline="-25000" lang="en" sz="1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" sz="1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 IN</a:t>
            </a:r>
            <a:r>
              <a:rPr baseline="-25000" lang="en" sz="12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2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26"/>
          <p:cNvSpPr txBox="1"/>
          <p:nvPr/>
        </p:nvSpPr>
        <p:spPr>
          <a:xfrm>
            <a:off x="6858000" y="1657350"/>
            <a:ext cx="155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26"/>
          <p:cNvSpPr txBox="1"/>
          <p:nvPr/>
        </p:nvSpPr>
        <p:spPr>
          <a:xfrm>
            <a:off x="3657600" y="628651"/>
            <a:ext cx="8001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OE</a:t>
            </a:r>
            <a:endParaRPr sz="1100"/>
          </a:p>
        </p:txBody>
      </p:sp>
      <p:sp>
        <p:nvSpPr>
          <p:cNvPr id="1108" name="Google Shape;1108;p26"/>
          <p:cNvSpPr/>
          <p:nvPr/>
        </p:nvSpPr>
        <p:spPr>
          <a:xfrm>
            <a:off x="2914650" y="1314450"/>
            <a:ext cx="742800" cy="342900"/>
          </a:xfrm>
          <a:prstGeom prst="leftArrow">
            <a:avLst>
              <a:gd fmla="val 50000" name="adj1"/>
              <a:gd fmla="val 54167" name="adj2"/>
            </a:avLst>
          </a:prstGeom>
          <a:solidFill>
            <a:schemeClr val="accent2">
              <a:alpha val="4710"/>
            </a:schemeClr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26"/>
          <p:cNvSpPr txBox="1"/>
          <p:nvPr/>
        </p:nvSpPr>
        <p:spPr>
          <a:xfrm>
            <a:off x="3657600" y="1200150"/>
            <a:ext cx="742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OUT8 –OUT1</a:t>
            </a:r>
            <a:endParaRPr sz="1100"/>
          </a:p>
        </p:txBody>
      </p:sp>
      <p:sp>
        <p:nvSpPr>
          <p:cNvPr id="1110" name="Google Shape;1110;p26"/>
          <p:cNvSpPr txBox="1"/>
          <p:nvPr/>
        </p:nvSpPr>
        <p:spPr>
          <a:xfrm>
            <a:off x="1317455" y="1296510"/>
            <a:ext cx="201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PB</a:t>
            </a:r>
            <a:r>
              <a:rPr baseline="-25000"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–PB</a:t>
            </a:r>
            <a:r>
              <a:rPr baseline="-25000"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8255 A  </a:t>
            </a:r>
            <a:endParaRPr sz="1100"/>
          </a:p>
        </p:txBody>
      </p:sp>
      <p:sp>
        <p:nvSpPr>
          <p:cNvPr id="1111" name="Google Shape;1111;p26"/>
          <p:cNvSpPr txBox="1"/>
          <p:nvPr/>
        </p:nvSpPr>
        <p:spPr>
          <a:xfrm>
            <a:off x="4813099" y="867721"/>
            <a:ext cx="800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REF+</a:t>
            </a: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1112" name="Google Shape;1112;p26"/>
          <p:cNvSpPr txBox="1"/>
          <p:nvPr/>
        </p:nvSpPr>
        <p:spPr>
          <a:xfrm>
            <a:off x="4819209" y="549394"/>
            <a:ext cx="800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REF-</a:t>
            </a: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cxnSp>
        <p:nvCxnSpPr>
          <p:cNvPr id="1113" name="Google Shape;1113;p26"/>
          <p:cNvCxnSpPr/>
          <p:nvPr/>
        </p:nvCxnSpPr>
        <p:spPr>
          <a:xfrm rot="10800000">
            <a:off x="5372100" y="1106025"/>
            <a:ext cx="5715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4" name="Google Shape;1114;p26"/>
          <p:cNvSpPr txBox="1"/>
          <p:nvPr/>
        </p:nvSpPr>
        <p:spPr>
          <a:xfrm>
            <a:off x="5915025" y="912782"/>
            <a:ext cx="800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100"/>
          </a:p>
        </p:txBody>
      </p:sp>
      <p:cxnSp>
        <p:nvCxnSpPr>
          <p:cNvPr id="1115" name="Google Shape;1115;p26"/>
          <p:cNvCxnSpPr/>
          <p:nvPr/>
        </p:nvCxnSpPr>
        <p:spPr>
          <a:xfrm rot="10800000">
            <a:off x="5372100" y="794203"/>
            <a:ext cx="5715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6" name="Google Shape;1116;p26"/>
          <p:cNvSpPr txBox="1"/>
          <p:nvPr/>
        </p:nvSpPr>
        <p:spPr>
          <a:xfrm>
            <a:off x="5915025" y="607215"/>
            <a:ext cx="800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0V</a:t>
            </a:r>
            <a:endParaRPr sz="1100"/>
          </a:p>
        </p:txBody>
      </p:sp>
      <p:sp>
        <p:nvSpPr>
          <p:cNvPr id="1117" name="Google Shape;1117;p26"/>
          <p:cNvSpPr txBox="1"/>
          <p:nvPr/>
        </p:nvSpPr>
        <p:spPr>
          <a:xfrm>
            <a:off x="4829175" y="1159124"/>
            <a:ext cx="800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Vcc </a:t>
            </a:r>
            <a:endParaRPr sz="1100"/>
          </a:p>
        </p:txBody>
      </p:sp>
      <p:sp>
        <p:nvSpPr>
          <p:cNvPr id="1118" name="Google Shape;1118;p26"/>
          <p:cNvSpPr txBox="1"/>
          <p:nvPr/>
        </p:nvSpPr>
        <p:spPr>
          <a:xfrm>
            <a:off x="4798982" y="1409440"/>
            <a:ext cx="800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GND </a:t>
            </a:r>
            <a:endParaRPr sz="1100"/>
          </a:p>
        </p:txBody>
      </p:sp>
      <p:cxnSp>
        <p:nvCxnSpPr>
          <p:cNvPr id="1119" name="Google Shape;1119;p26"/>
          <p:cNvCxnSpPr/>
          <p:nvPr/>
        </p:nvCxnSpPr>
        <p:spPr>
          <a:xfrm>
            <a:off x="5362575" y="1330574"/>
            <a:ext cx="5715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20" name="Google Shape;1120;p26"/>
          <p:cNvCxnSpPr/>
          <p:nvPr/>
        </p:nvCxnSpPr>
        <p:spPr>
          <a:xfrm>
            <a:off x="5374256" y="1600200"/>
            <a:ext cx="5715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26"/>
          <p:cNvCxnSpPr/>
          <p:nvPr/>
        </p:nvCxnSpPr>
        <p:spPr>
          <a:xfrm>
            <a:off x="5947913" y="1580890"/>
            <a:ext cx="0" cy="2286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26"/>
          <p:cNvCxnSpPr/>
          <p:nvPr/>
        </p:nvCxnSpPr>
        <p:spPr>
          <a:xfrm>
            <a:off x="5772150" y="1809490"/>
            <a:ext cx="399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26"/>
          <p:cNvCxnSpPr/>
          <p:nvPr/>
        </p:nvCxnSpPr>
        <p:spPr>
          <a:xfrm>
            <a:off x="5886450" y="1880558"/>
            <a:ext cx="228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26"/>
          <p:cNvCxnSpPr/>
          <p:nvPr/>
        </p:nvCxnSpPr>
        <p:spPr>
          <a:xfrm>
            <a:off x="5972175" y="1934349"/>
            <a:ext cx="570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5" name="Google Shape;1125;p26"/>
          <p:cNvSpPr txBox="1"/>
          <p:nvPr/>
        </p:nvSpPr>
        <p:spPr>
          <a:xfrm>
            <a:off x="5970557" y="1122071"/>
            <a:ext cx="1086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sz="1100"/>
          </a:p>
        </p:txBody>
      </p:sp>
      <p:sp>
        <p:nvSpPr>
          <p:cNvPr id="1126" name="Google Shape;1126;p26"/>
          <p:cNvSpPr txBox="1"/>
          <p:nvPr/>
        </p:nvSpPr>
        <p:spPr>
          <a:xfrm>
            <a:off x="3657600" y="2857501"/>
            <a:ext cx="69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None/>
            </a:pPr>
            <a:r>
              <a:rPr b="1" lang="en" sz="1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EOC</a:t>
            </a:r>
            <a:endParaRPr sz="1100"/>
          </a:p>
        </p:txBody>
      </p:sp>
      <p:cxnSp>
        <p:nvCxnSpPr>
          <p:cNvPr id="1127" name="Google Shape;1127;p26"/>
          <p:cNvCxnSpPr/>
          <p:nvPr/>
        </p:nvCxnSpPr>
        <p:spPr>
          <a:xfrm rot="10800000">
            <a:off x="2971800" y="2971800"/>
            <a:ext cx="6858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26"/>
          <p:cNvSpPr txBox="1"/>
          <p:nvPr/>
        </p:nvSpPr>
        <p:spPr>
          <a:xfrm>
            <a:off x="1992835" y="2797797"/>
            <a:ext cx="1057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None/>
            </a:pP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PC4 8255 A</a:t>
            </a:r>
            <a:endParaRPr sz="1100"/>
          </a:p>
        </p:txBody>
      </p:sp>
      <p:cxnSp>
        <p:nvCxnSpPr>
          <p:cNvPr id="1129" name="Google Shape;1129;p26"/>
          <p:cNvCxnSpPr/>
          <p:nvPr/>
        </p:nvCxnSpPr>
        <p:spPr>
          <a:xfrm>
            <a:off x="3019425" y="3714750"/>
            <a:ext cx="6285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26"/>
          <p:cNvCxnSpPr/>
          <p:nvPr/>
        </p:nvCxnSpPr>
        <p:spPr>
          <a:xfrm>
            <a:off x="3019425" y="4171950"/>
            <a:ext cx="6285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26"/>
          <p:cNvSpPr txBox="1"/>
          <p:nvPr/>
        </p:nvSpPr>
        <p:spPr>
          <a:xfrm>
            <a:off x="1422427" y="3486150"/>
            <a:ext cx="1882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PC0 8255 A</a:t>
            </a:r>
            <a:endParaRPr sz="1100"/>
          </a:p>
        </p:txBody>
      </p:sp>
      <p:sp>
        <p:nvSpPr>
          <p:cNvPr id="1132" name="Google Shape;1132;p26"/>
          <p:cNvSpPr txBox="1"/>
          <p:nvPr/>
        </p:nvSpPr>
        <p:spPr>
          <a:xfrm>
            <a:off x="1920056" y="3984325"/>
            <a:ext cx="1428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lang="en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ADC CLOCK</a:t>
            </a:r>
            <a:endParaRPr sz="1100"/>
          </a:p>
        </p:txBody>
      </p:sp>
      <p:sp>
        <p:nvSpPr>
          <p:cNvPr id="1133" name="Google Shape;1133;p26"/>
          <p:cNvSpPr txBox="1"/>
          <p:nvPr/>
        </p:nvSpPr>
        <p:spPr>
          <a:xfrm>
            <a:off x="3653377" y="3600450"/>
            <a:ext cx="6858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START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206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206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100"/>
          </a:p>
        </p:txBody>
      </p:sp>
      <p:sp>
        <p:nvSpPr>
          <p:cNvPr id="1134" name="Google Shape;1134;p26"/>
          <p:cNvSpPr txBox="1"/>
          <p:nvPr/>
        </p:nvSpPr>
        <p:spPr>
          <a:xfrm>
            <a:off x="4777956" y="1944719"/>
            <a:ext cx="7029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A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B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C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ALE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5" name="Google Shape;1135;p26"/>
          <p:cNvCxnSpPr/>
          <p:nvPr/>
        </p:nvCxnSpPr>
        <p:spPr>
          <a:xfrm>
            <a:off x="5388822" y="2115629"/>
            <a:ext cx="942900" cy="0"/>
          </a:xfrm>
          <a:prstGeom prst="straightConnector1">
            <a:avLst/>
          </a:prstGeom>
          <a:noFill/>
          <a:ln cap="flat" cmpd="sng" w="381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6" name="Google Shape;1136;p26"/>
          <p:cNvCxnSpPr/>
          <p:nvPr/>
        </p:nvCxnSpPr>
        <p:spPr>
          <a:xfrm>
            <a:off x="5362575" y="2288157"/>
            <a:ext cx="942900" cy="0"/>
          </a:xfrm>
          <a:prstGeom prst="straightConnector1">
            <a:avLst/>
          </a:prstGeom>
          <a:noFill/>
          <a:ln cap="flat" cmpd="sng" w="381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7" name="Google Shape;1137;p26"/>
          <p:cNvCxnSpPr/>
          <p:nvPr/>
        </p:nvCxnSpPr>
        <p:spPr>
          <a:xfrm>
            <a:off x="5372100" y="2496020"/>
            <a:ext cx="942900" cy="0"/>
          </a:xfrm>
          <a:prstGeom prst="straightConnector1">
            <a:avLst/>
          </a:prstGeom>
          <a:noFill/>
          <a:ln cap="flat" cmpd="sng" w="381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8" name="Google Shape;1138;p26"/>
          <p:cNvCxnSpPr/>
          <p:nvPr/>
        </p:nvCxnSpPr>
        <p:spPr>
          <a:xfrm>
            <a:off x="5400675" y="3096568"/>
            <a:ext cx="942900" cy="0"/>
          </a:xfrm>
          <a:prstGeom prst="straightConnector1">
            <a:avLst/>
          </a:prstGeom>
          <a:noFill/>
          <a:ln cap="flat" cmpd="sng" w="381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9" name="Google Shape;1139;p26"/>
          <p:cNvSpPr txBox="1"/>
          <p:nvPr/>
        </p:nvSpPr>
        <p:spPr>
          <a:xfrm>
            <a:off x="6276886" y="1948145"/>
            <a:ext cx="12537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PA0 8255 A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PA1 8255 A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PA2  8255 A</a:t>
            </a:r>
            <a:endParaRPr sz="1100"/>
          </a:p>
        </p:txBody>
      </p:sp>
      <p:sp>
        <p:nvSpPr>
          <p:cNvPr id="1140" name="Google Shape;1140;p26"/>
          <p:cNvSpPr txBox="1"/>
          <p:nvPr/>
        </p:nvSpPr>
        <p:spPr>
          <a:xfrm>
            <a:off x="6315075" y="2923444"/>
            <a:ext cx="1483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PC1 8255 ADC</a:t>
            </a:r>
            <a:endParaRPr sz="1100"/>
          </a:p>
        </p:txBody>
      </p:sp>
      <p:cxnSp>
        <p:nvCxnSpPr>
          <p:cNvPr id="1141" name="Google Shape;1141;p26"/>
          <p:cNvCxnSpPr/>
          <p:nvPr/>
        </p:nvCxnSpPr>
        <p:spPr>
          <a:xfrm>
            <a:off x="5400675" y="3402042"/>
            <a:ext cx="942900" cy="0"/>
          </a:xfrm>
          <a:prstGeom prst="straightConnector1">
            <a:avLst/>
          </a:prstGeom>
          <a:noFill/>
          <a:ln cap="flat" cmpd="sng" w="381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2" name="Google Shape;1142;p26"/>
          <p:cNvCxnSpPr/>
          <p:nvPr/>
        </p:nvCxnSpPr>
        <p:spPr>
          <a:xfrm>
            <a:off x="5383422" y="3600450"/>
            <a:ext cx="942900" cy="0"/>
          </a:xfrm>
          <a:prstGeom prst="straightConnector1">
            <a:avLst/>
          </a:prstGeom>
          <a:noFill/>
          <a:ln cap="flat" cmpd="sng" w="381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3" name="Google Shape;1143;p26"/>
          <p:cNvCxnSpPr/>
          <p:nvPr/>
        </p:nvCxnSpPr>
        <p:spPr>
          <a:xfrm>
            <a:off x="5383422" y="3819345"/>
            <a:ext cx="942900" cy="0"/>
          </a:xfrm>
          <a:prstGeom prst="straightConnector1">
            <a:avLst/>
          </a:prstGeom>
          <a:noFill/>
          <a:ln cap="flat" cmpd="sng" w="381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4" name="Google Shape;1144;p26"/>
          <p:cNvSpPr txBox="1"/>
          <p:nvPr/>
        </p:nvSpPr>
        <p:spPr>
          <a:xfrm>
            <a:off x="4004662" y="-112025"/>
            <a:ext cx="1457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</a:t>
            </a:r>
            <a:endParaRPr sz="1100"/>
          </a:p>
        </p:txBody>
      </p:sp>
      <p:cxnSp>
        <p:nvCxnSpPr>
          <p:cNvPr id="1145" name="Google Shape;1145;p26"/>
          <p:cNvCxnSpPr/>
          <p:nvPr/>
        </p:nvCxnSpPr>
        <p:spPr>
          <a:xfrm>
            <a:off x="3045672" y="794203"/>
            <a:ext cx="6285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6" name="Google Shape;1146;p26"/>
          <p:cNvSpPr txBox="1"/>
          <p:nvPr/>
        </p:nvSpPr>
        <p:spPr>
          <a:xfrm>
            <a:off x="2584840" y="603140"/>
            <a:ext cx="72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100"/>
          </a:p>
        </p:txBody>
      </p:sp>
      <p:sp>
        <p:nvSpPr>
          <p:cNvPr id="1147" name="Google Shape;1147;p26"/>
          <p:cNvSpPr txBox="1"/>
          <p:nvPr/>
        </p:nvSpPr>
        <p:spPr>
          <a:xfrm>
            <a:off x="6492456" y="3265742"/>
            <a:ext cx="1208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2" name="Google Shape;11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820" y="1814513"/>
            <a:ext cx="548641" cy="3228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3" name="Google Shape;1153;p27"/>
          <p:cNvCxnSpPr/>
          <p:nvPr/>
        </p:nvCxnSpPr>
        <p:spPr>
          <a:xfrm>
            <a:off x="3220402" y="1743075"/>
            <a:ext cx="371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4" name="Google Shape;1154;p27"/>
          <p:cNvCxnSpPr/>
          <p:nvPr/>
        </p:nvCxnSpPr>
        <p:spPr>
          <a:xfrm>
            <a:off x="3220402" y="1668780"/>
            <a:ext cx="371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5" name="Google Shape;1155;p27"/>
          <p:cNvCxnSpPr>
            <a:stCxn id="1152" idx="3"/>
          </p:cNvCxnSpPr>
          <p:nvPr/>
        </p:nvCxnSpPr>
        <p:spPr>
          <a:xfrm>
            <a:off x="3680461" y="1975961"/>
            <a:ext cx="0" cy="395700"/>
          </a:xfrm>
          <a:prstGeom prst="straightConnector1">
            <a:avLst/>
          </a:prstGeom>
          <a:noFill/>
          <a:ln cap="flat" cmpd="sng" w="190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6" name="Google Shape;1156;p27"/>
          <p:cNvCxnSpPr/>
          <p:nvPr/>
        </p:nvCxnSpPr>
        <p:spPr>
          <a:xfrm>
            <a:off x="3131820" y="1975961"/>
            <a:ext cx="0" cy="395700"/>
          </a:xfrm>
          <a:prstGeom prst="straightConnector1">
            <a:avLst/>
          </a:prstGeom>
          <a:noFill/>
          <a:ln cap="flat" cmpd="sng" w="190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7" name="Google Shape;1157;p27"/>
          <p:cNvCxnSpPr/>
          <p:nvPr/>
        </p:nvCxnSpPr>
        <p:spPr>
          <a:xfrm rot="10800000">
            <a:off x="2468820" y="2366008"/>
            <a:ext cx="663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8" name="Google Shape;1158;p27"/>
          <p:cNvCxnSpPr/>
          <p:nvPr/>
        </p:nvCxnSpPr>
        <p:spPr>
          <a:xfrm rot="10800000">
            <a:off x="2468880" y="1240124"/>
            <a:ext cx="0" cy="1131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9" name="Google Shape;1159;p27"/>
          <p:cNvCxnSpPr/>
          <p:nvPr/>
        </p:nvCxnSpPr>
        <p:spPr>
          <a:xfrm rot="10800000">
            <a:off x="2143080" y="1240155"/>
            <a:ext cx="325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0" name="Google Shape;1160;p27"/>
          <p:cNvCxnSpPr/>
          <p:nvPr/>
        </p:nvCxnSpPr>
        <p:spPr>
          <a:xfrm rot="10800000">
            <a:off x="2143125" y="554355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1" name="Google Shape;1161;p27"/>
          <p:cNvCxnSpPr/>
          <p:nvPr/>
        </p:nvCxnSpPr>
        <p:spPr>
          <a:xfrm rot="10800000">
            <a:off x="1520325" y="560070"/>
            <a:ext cx="622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2" name="Google Shape;1162;p27"/>
          <p:cNvSpPr txBox="1"/>
          <p:nvPr/>
        </p:nvSpPr>
        <p:spPr>
          <a:xfrm>
            <a:off x="514350" y="451485"/>
            <a:ext cx="100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PC0  8255A</a:t>
            </a:r>
            <a:endParaRPr sz="1100"/>
          </a:p>
        </p:txBody>
      </p:sp>
      <p:cxnSp>
        <p:nvCxnSpPr>
          <p:cNvPr id="1163" name="Google Shape;1163;p27"/>
          <p:cNvCxnSpPr/>
          <p:nvPr/>
        </p:nvCxnSpPr>
        <p:spPr>
          <a:xfrm>
            <a:off x="1897380" y="1388745"/>
            <a:ext cx="1023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4" name="Google Shape;1164;p27"/>
          <p:cNvSpPr txBox="1"/>
          <p:nvPr/>
        </p:nvSpPr>
        <p:spPr>
          <a:xfrm>
            <a:off x="1463045" y="1250249"/>
            <a:ext cx="89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100"/>
          </a:p>
        </p:txBody>
      </p:sp>
      <p:sp>
        <p:nvSpPr>
          <p:cNvPr id="1165" name="Google Shape;1165;p27"/>
          <p:cNvSpPr/>
          <p:nvPr/>
        </p:nvSpPr>
        <p:spPr>
          <a:xfrm>
            <a:off x="2868930" y="1371600"/>
            <a:ext cx="51300" cy="34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6" name="Google Shape;1166;p27"/>
          <p:cNvCxnSpPr/>
          <p:nvPr/>
        </p:nvCxnSpPr>
        <p:spPr>
          <a:xfrm rot="10800000">
            <a:off x="2468880" y="554310"/>
            <a:ext cx="0" cy="440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7" name="Google Shape;1167;p27"/>
          <p:cNvCxnSpPr/>
          <p:nvPr/>
        </p:nvCxnSpPr>
        <p:spPr>
          <a:xfrm>
            <a:off x="2468880" y="554355"/>
            <a:ext cx="2811900" cy="5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8" name="Google Shape;1168;p27"/>
          <p:cNvCxnSpPr/>
          <p:nvPr/>
        </p:nvCxnSpPr>
        <p:spPr>
          <a:xfrm>
            <a:off x="5280660" y="560070"/>
            <a:ext cx="0" cy="22974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9" name="Google Shape;1169;p27"/>
          <p:cNvCxnSpPr/>
          <p:nvPr/>
        </p:nvCxnSpPr>
        <p:spPr>
          <a:xfrm>
            <a:off x="3680460" y="2371724"/>
            <a:ext cx="3126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0" name="Google Shape;1170;p27"/>
          <p:cNvCxnSpPr/>
          <p:nvPr/>
        </p:nvCxnSpPr>
        <p:spPr>
          <a:xfrm rot="10800000">
            <a:off x="6812280" y="1527224"/>
            <a:ext cx="0" cy="844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1" name="Google Shape;1171;p27"/>
          <p:cNvCxnSpPr/>
          <p:nvPr/>
        </p:nvCxnSpPr>
        <p:spPr>
          <a:xfrm>
            <a:off x="6583680" y="1527241"/>
            <a:ext cx="0" cy="5244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2" name="Google Shape;1172;p27"/>
          <p:cNvSpPr/>
          <p:nvPr/>
        </p:nvSpPr>
        <p:spPr>
          <a:xfrm rot="-4629367">
            <a:off x="6541184" y="1218430"/>
            <a:ext cx="307699" cy="371446"/>
          </a:xfrm>
          <a:prstGeom prst="chord">
            <a:avLst>
              <a:gd fmla="val 2700000" name="adj1"/>
              <a:gd fmla="val 17212515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3" name="Google Shape;1173;p27"/>
          <p:cNvCxnSpPr/>
          <p:nvPr/>
        </p:nvCxnSpPr>
        <p:spPr>
          <a:xfrm rot="10800000">
            <a:off x="4143480" y="2051685"/>
            <a:ext cx="2440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4" name="Google Shape;1174;p27"/>
          <p:cNvCxnSpPr/>
          <p:nvPr/>
        </p:nvCxnSpPr>
        <p:spPr>
          <a:xfrm rot="10800000">
            <a:off x="4143375" y="1250279"/>
            <a:ext cx="0" cy="811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5" name="Google Shape;1175;p27"/>
          <p:cNvCxnSpPr/>
          <p:nvPr/>
        </p:nvCxnSpPr>
        <p:spPr>
          <a:xfrm rot="10800000">
            <a:off x="3091875" y="1197707"/>
            <a:ext cx="10515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6" name="Google Shape;1176;p27"/>
          <p:cNvCxnSpPr/>
          <p:nvPr/>
        </p:nvCxnSpPr>
        <p:spPr>
          <a:xfrm rot="10800000">
            <a:off x="2468970" y="994347"/>
            <a:ext cx="605700" cy="2184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7" name="Google Shape;1177;p27"/>
          <p:cNvSpPr/>
          <p:nvPr/>
        </p:nvSpPr>
        <p:spPr>
          <a:xfrm>
            <a:off x="3057526" y="1192162"/>
            <a:ext cx="51300" cy="34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27"/>
          <p:cNvSpPr/>
          <p:nvPr/>
        </p:nvSpPr>
        <p:spPr>
          <a:xfrm>
            <a:off x="2451735" y="982313"/>
            <a:ext cx="51300" cy="34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9" name="Google Shape;1179;p27"/>
          <p:cNvCxnSpPr/>
          <p:nvPr/>
        </p:nvCxnSpPr>
        <p:spPr>
          <a:xfrm rot="10800000">
            <a:off x="4143375" y="1179449"/>
            <a:ext cx="0" cy="70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0" name="Google Shape;1180;p27"/>
          <p:cNvSpPr txBox="1"/>
          <p:nvPr/>
        </p:nvSpPr>
        <p:spPr>
          <a:xfrm>
            <a:off x="6383663" y="975262"/>
            <a:ext cx="104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BUZZER</a:t>
            </a:r>
            <a:endParaRPr sz="1100"/>
          </a:p>
        </p:txBody>
      </p:sp>
      <p:sp>
        <p:nvSpPr>
          <p:cNvPr id="1181" name="Google Shape;1181;p27"/>
          <p:cNvSpPr/>
          <p:nvPr/>
        </p:nvSpPr>
        <p:spPr>
          <a:xfrm>
            <a:off x="5254944" y="2366008"/>
            <a:ext cx="51300" cy="34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2" name="Google Shape;1182;p27"/>
          <p:cNvCxnSpPr/>
          <p:nvPr/>
        </p:nvCxnSpPr>
        <p:spPr>
          <a:xfrm>
            <a:off x="5017770" y="2857500"/>
            <a:ext cx="577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3" name="Google Shape;1183;p27"/>
          <p:cNvCxnSpPr/>
          <p:nvPr/>
        </p:nvCxnSpPr>
        <p:spPr>
          <a:xfrm>
            <a:off x="5114925" y="2943225"/>
            <a:ext cx="399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4" name="Google Shape;1184;p27"/>
          <p:cNvCxnSpPr/>
          <p:nvPr/>
        </p:nvCxnSpPr>
        <p:spPr>
          <a:xfrm>
            <a:off x="5220653" y="3063240"/>
            <a:ext cx="16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8"/>
          <p:cNvSpPr/>
          <p:nvPr/>
        </p:nvSpPr>
        <p:spPr>
          <a:xfrm>
            <a:off x="3069454" y="59923"/>
            <a:ext cx="1431600" cy="22839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28"/>
          <p:cNvSpPr/>
          <p:nvPr/>
        </p:nvSpPr>
        <p:spPr>
          <a:xfrm>
            <a:off x="3069454" y="2605879"/>
            <a:ext cx="1431600" cy="22839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28"/>
          <p:cNvSpPr txBox="1"/>
          <p:nvPr/>
        </p:nvSpPr>
        <p:spPr>
          <a:xfrm>
            <a:off x="3069454" y="106532"/>
            <a:ext cx="4395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A5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A8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</a:t>
            </a:r>
            <a:endParaRPr sz="1100"/>
          </a:p>
        </p:txBody>
      </p:sp>
      <p:sp>
        <p:nvSpPr>
          <p:cNvPr id="1192" name="Google Shape;1192;p28"/>
          <p:cNvSpPr txBox="1"/>
          <p:nvPr/>
        </p:nvSpPr>
        <p:spPr>
          <a:xfrm>
            <a:off x="3069454" y="1767795"/>
            <a:ext cx="812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CE’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OE’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</a:t>
            </a:r>
            <a:endParaRPr sz="1100"/>
          </a:p>
        </p:txBody>
      </p:sp>
      <p:sp>
        <p:nvSpPr>
          <p:cNvPr id="1193" name="Google Shape;1193;p28"/>
          <p:cNvSpPr txBox="1"/>
          <p:nvPr/>
        </p:nvSpPr>
        <p:spPr>
          <a:xfrm>
            <a:off x="4252404" y="367313"/>
            <a:ext cx="6393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D4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D5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D6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D7</a:t>
            </a:r>
            <a:endParaRPr sz="1100"/>
          </a:p>
        </p:txBody>
      </p:sp>
      <p:sp>
        <p:nvSpPr>
          <p:cNvPr id="1194" name="Google Shape;1194;p28"/>
          <p:cNvSpPr txBox="1"/>
          <p:nvPr/>
        </p:nvSpPr>
        <p:spPr>
          <a:xfrm>
            <a:off x="4252404" y="3010320"/>
            <a:ext cx="6393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D4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D5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D6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D7</a:t>
            </a:r>
            <a:endParaRPr sz="1100"/>
          </a:p>
        </p:txBody>
      </p:sp>
      <p:sp>
        <p:nvSpPr>
          <p:cNvPr id="1195" name="Google Shape;1195;p28"/>
          <p:cNvSpPr txBox="1"/>
          <p:nvPr/>
        </p:nvSpPr>
        <p:spPr>
          <a:xfrm>
            <a:off x="3069454" y="2749859"/>
            <a:ext cx="4395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A5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A8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</a:t>
            </a:r>
            <a:endParaRPr sz="1100"/>
          </a:p>
        </p:txBody>
      </p:sp>
      <p:sp>
        <p:nvSpPr>
          <p:cNvPr id="1196" name="Google Shape;1196;p28"/>
          <p:cNvSpPr txBox="1"/>
          <p:nvPr/>
        </p:nvSpPr>
        <p:spPr>
          <a:xfrm>
            <a:off x="3069454" y="4428478"/>
            <a:ext cx="812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CE’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OE’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</a:t>
            </a:r>
            <a:endParaRPr sz="1100"/>
          </a:p>
        </p:txBody>
      </p:sp>
      <p:sp>
        <p:nvSpPr>
          <p:cNvPr id="1197" name="Google Shape;1197;p28"/>
          <p:cNvSpPr txBox="1"/>
          <p:nvPr/>
        </p:nvSpPr>
        <p:spPr>
          <a:xfrm>
            <a:off x="3345771" y="25396"/>
            <a:ext cx="118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SRAM EVEN</a:t>
            </a:r>
            <a:endParaRPr sz="1100"/>
          </a:p>
        </p:txBody>
      </p:sp>
      <p:cxnSp>
        <p:nvCxnSpPr>
          <p:cNvPr id="1198" name="Google Shape;1198;p28"/>
          <p:cNvCxnSpPr/>
          <p:nvPr/>
        </p:nvCxnSpPr>
        <p:spPr>
          <a:xfrm rot="10800000">
            <a:off x="2200654" y="213064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9" name="Google Shape;1199;p28"/>
          <p:cNvCxnSpPr/>
          <p:nvPr/>
        </p:nvCxnSpPr>
        <p:spPr>
          <a:xfrm rot="10800000">
            <a:off x="2200654" y="367313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0" name="Google Shape;1200;p28"/>
          <p:cNvCxnSpPr/>
          <p:nvPr/>
        </p:nvCxnSpPr>
        <p:spPr>
          <a:xfrm rot="10800000">
            <a:off x="2200654" y="501586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1" name="Google Shape;1201;p28"/>
          <p:cNvCxnSpPr/>
          <p:nvPr/>
        </p:nvCxnSpPr>
        <p:spPr>
          <a:xfrm rot="10800000">
            <a:off x="2200654" y="635860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2" name="Google Shape;1202;p28"/>
          <p:cNvCxnSpPr/>
          <p:nvPr/>
        </p:nvCxnSpPr>
        <p:spPr>
          <a:xfrm rot="10800000">
            <a:off x="2200654" y="756818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3" name="Google Shape;1203;p28"/>
          <p:cNvCxnSpPr/>
          <p:nvPr/>
        </p:nvCxnSpPr>
        <p:spPr>
          <a:xfrm rot="10800000">
            <a:off x="2200654" y="902903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4" name="Google Shape;1204;p28"/>
          <p:cNvCxnSpPr/>
          <p:nvPr/>
        </p:nvCxnSpPr>
        <p:spPr>
          <a:xfrm rot="10800000">
            <a:off x="2200654" y="1042331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5" name="Google Shape;1205;p28"/>
          <p:cNvCxnSpPr/>
          <p:nvPr/>
        </p:nvCxnSpPr>
        <p:spPr>
          <a:xfrm rot="10800000">
            <a:off x="2200654" y="1181758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6" name="Google Shape;1206;p28"/>
          <p:cNvCxnSpPr/>
          <p:nvPr/>
        </p:nvCxnSpPr>
        <p:spPr>
          <a:xfrm rot="10800000">
            <a:off x="2200654" y="1311593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7" name="Google Shape;1207;p28"/>
          <p:cNvCxnSpPr/>
          <p:nvPr/>
        </p:nvCxnSpPr>
        <p:spPr>
          <a:xfrm rot="10800000">
            <a:off x="2200654" y="1445867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8" name="Google Shape;1208;p28"/>
          <p:cNvCxnSpPr/>
          <p:nvPr/>
        </p:nvCxnSpPr>
        <p:spPr>
          <a:xfrm rot="10800000">
            <a:off x="2200654" y="1591165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9" name="Google Shape;1209;p28"/>
          <p:cNvCxnSpPr/>
          <p:nvPr/>
        </p:nvCxnSpPr>
        <p:spPr>
          <a:xfrm rot="10800000">
            <a:off x="4501080" y="486364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0" name="Google Shape;1210;p28"/>
          <p:cNvCxnSpPr/>
          <p:nvPr/>
        </p:nvCxnSpPr>
        <p:spPr>
          <a:xfrm rot="10800000">
            <a:off x="4501080" y="635860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1" name="Google Shape;1211;p28"/>
          <p:cNvCxnSpPr/>
          <p:nvPr/>
        </p:nvCxnSpPr>
        <p:spPr>
          <a:xfrm rot="10800000">
            <a:off x="4501080" y="756818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2" name="Google Shape;1212;p28"/>
          <p:cNvCxnSpPr/>
          <p:nvPr/>
        </p:nvCxnSpPr>
        <p:spPr>
          <a:xfrm rot="10800000">
            <a:off x="4501080" y="902903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3" name="Google Shape;1213;p28"/>
          <p:cNvCxnSpPr/>
          <p:nvPr/>
        </p:nvCxnSpPr>
        <p:spPr>
          <a:xfrm rot="10800000">
            <a:off x="4501080" y="1042325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4" name="Google Shape;1214;p28"/>
          <p:cNvCxnSpPr/>
          <p:nvPr/>
        </p:nvCxnSpPr>
        <p:spPr>
          <a:xfrm rot="10800000">
            <a:off x="4501080" y="1181758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5" name="Google Shape;1215;p28"/>
          <p:cNvCxnSpPr/>
          <p:nvPr/>
        </p:nvCxnSpPr>
        <p:spPr>
          <a:xfrm rot="10800000">
            <a:off x="4501080" y="1311593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6" name="Google Shape;1216;p28"/>
          <p:cNvCxnSpPr/>
          <p:nvPr/>
        </p:nvCxnSpPr>
        <p:spPr>
          <a:xfrm rot="10800000">
            <a:off x="4501080" y="1445867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7" name="Google Shape;1217;p28"/>
          <p:cNvCxnSpPr/>
          <p:nvPr/>
        </p:nvCxnSpPr>
        <p:spPr>
          <a:xfrm rot="10800000">
            <a:off x="2200654" y="2859563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8" name="Google Shape;1218;p28"/>
          <p:cNvCxnSpPr/>
          <p:nvPr/>
        </p:nvCxnSpPr>
        <p:spPr>
          <a:xfrm rot="10800000">
            <a:off x="2200654" y="3010320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9" name="Google Shape;1219;p28"/>
          <p:cNvCxnSpPr/>
          <p:nvPr/>
        </p:nvCxnSpPr>
        <p:spPr>
          <a:xfrm rot="10800000">
            <a:off x="2200654" y="3161077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0" name="Google Shape;1220;p28"/>
          <p:cNvCxnSpPr/>
          <p:nvPr/>
        </p:nvCxnSpPr>
        <p:spPr>
          <a:xfrm rot="10800000">
            <a:off x="2200654" y="3311835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1" name="Google Shape;1221;p28"/>
          <p:cNvCxnSpPr/>
          <p:nvPr/>
        </p:nvCxnSpPr>
        <p:spPr>
          <a:xfrm rot="10800000">
            <a:off x="2200654" y="3435959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2" name="Google Shape;1222;p28"/>
          <p:cNvCxnSpPr/>
          <p:nvPr/>
        </p:nvCxnSpPr>
        <p:spPr>
          <a:xfrm rot="10800000">
            <a:off x="2200654" y="3560952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3" name="Google Shape;1223;p28"/>
          <p:cNvCxnSpPr/>
          <p:nvPr/>
        </p:nvCxnSpPr>
        <p:spPr>
          <a:xfrm rot="10800000">
            <a:off x="2200654" y="4187565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4" name="Google Shape;1224;p28"/>
          <p:cNvCxnSpPr/>
          <p:nvPr/>
        </p:nvCxnSpPr>
        <p:spPr>
          <a:xfrm rot="10800000">
            <a:off x="2200654" y="4069598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5" name="Google Shape;1225;p28"/>
          <p:cNvCxnSpPr/>
          <p:nvPr/>
        </p:nvCxnSpPr>
        <p:spPr>
          <a:xfrm rot="10800000">
            <a:off x="2200654" y="3944200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6" name="Google Shape;1226;p28"/>
          <p:cNvCxnSpPr/>
          <p:nvPr/>
        </p:nvCxnSpPr>
        <p:spPr>
          <a:xfrm rot="10800000">
            <a:off x="2200654" y="3818803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7" name="Google Shape;1227;p28"/>
          <p:cNvCxnSpPr/>
          <p:nvPr/>
        </p:nvCxnSpPr>
        <p:spPr>
          <a:xfrm rot="10800000">
            <a:off x="2200654" y="3692297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8" name="Google Shape;1228;p28"/>
          <p:cNvCxnSpPr/>
          <p:nvPr/>
        </p:nvCxnSpPr>
        <p:spPr>
          <a:xfrm rot="10800000">
            <a:off x="2200654" y="7331536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9" name="Google Shape;1229;p28"/>
          <p:cNvCxnSpPr/>
          <p:nvPr/>
        </p:nvCxnSpPr>
        <p:spPr>
          <a:xfrm rot="10800000">
            <a:off x="4501080" y="3103289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0" name="Google Shape;1230;p28"/>
          <p:cNvCxnSpPr/>
          <p:nvPr/>
        </p:nvCxnSpPr>
        <p:spPr>
          <a:xfrm rot="10800000">
            <a:off x="4501080" y="3231936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1" name="Google Shape;1231;p28"/>
          <p:cNvCxnSpPr/>
          <p:nvPr/>
        </p:nvCxnSpPr>
        <p:spPr>
          <a:xfrm rot="10800000">
            <a:off x="4501080" y="3387215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2" name="Google Shape;1232;p28"/>
          <p:cNvCxnSpPr/>
          <p:nvPr/>
        </p:nvCxnSpPr>
        <p:spPr>
          <a:xfrm rot="10800000">
            <a:off x="4501080" y="3534588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3" name="Google Shape;1233;p28"/>
          <p:cNvCxnSpPr/>
          <p:nvPr/>
        </p:nvCxnSpPr>
        <p:spPr>
          <a:xfrm rot="10800000">
            <a:off x="4501080" y="3684426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4" name="Google Shape;1234;p28"/>
          <p:cNvCxnSpPr/>
          <p:nvPr/>
        </p:nvCxnSpPr>
        <p:spPr>
          <a:xfrm rot="10800000">
            <a:off x="4501080" y="3813257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5" name="Google Shape;1235;p28"/>
          <p:cNvCxnSpPr/>
          <p:nvPr/>
        </p:nvCxnSpPr>
        <p:spPr>
          <a:xfrm rot="10800000">
            <a:off x="4501080" y="3934216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6" name="Google Shape;1236;p28"/>
          <p:cNvCxnSpPr/>
          <p:nvPr/>
        </p:nvCxnSpPr>
        <p:spPr>
          <a:xfrm rot="10800000">
            <a:off x="4501080" y="4069598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7" name="Google Shape;1237;p28"/>
          <p:cNvSpPr txBox="1"/>
          <p:nvPr/>
        </p:nvSpPr>
        <p:spPr>
          <a:xfrm>
            <a:off x="1457047" y="1556072"/>
            <a:ext cx="1135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SE SELECT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MEMR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MEMW</a:t>
            </a:r>
            <a:endParaRPr sz="1100"/>
          </a:p>
        </p:txBody>
      </p:sp>
      <p:sp>
        <p:nvSpPr>
          <p:cNvPr id="1238" name="Google Shape;1238;p28"/>
          <p:cNvSpPr txBox="1"/>
          <p:nvPr/>
        </p:nvSpPr>
        <p:spPr>
          <a:xfrm>
            <a:off x="1528629" y="117949"/>
            <a:ext cx="86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A1-A11</a:t>
            </a:r>
            <a:endParaRPr sz="1100"/>
          </a:p>
        </p:txBody>
      </p:sp>
      <p:sp>
        <p:nvSpPr>
          <p:cNvPr id="1239" name="Google Shape;1239;p28"/>
          <p:cNvSpPr txBox="1"/>
          <p:nvPr/>
        </p:nvSpPr>
        <p:spPr>
          <a:xfrm>
            <a:off x="5496387" y="394948"/>
            <a:ext cx="86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D0-D7</a:t>
            </a:r>
            <a:endParaRPr sz="1100"/>
          </a:p>
        </p:txBody>
      </p:sp>
      <p:sp>
        <p:nvSpPr>
          <p:cNvPr id="1240" name="Google Shape;1240;p28"/>
          <p:cNvSpPr txBox="1"/>
          <p:nvPr/>
        </p:nvSpPr>
        <p:spPr>
          <a:xfrm>
            <a:off x="5496387" y="3161077"/>
            <a:ext cx="742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D0-D7</a:t>
            </a:r>
            <a:endParaRPr sz="1100"/>
          </a:p>
        </p:txBody>
      </p:sp>
      <p:sp>
        <p:nvSpPr>
          <p:cNvPr id="1241" name="Google Shape;1241;p28"/>
          <p:cNvSpPr txBox="1"/>
          <p:nvPr/>
        </p:nvSpPr>
        <p:spPr>
          <a:xfrm>
            <a:off x="3354650" y="2566865"/>
            <a:ext cx="118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SRAM ODD</a:t>
            </a:r>
            <a:endParaRPr sz="1100"/>
          </a:p>
        </p:txBody>
      </p:sp>
      <p:cxnSp>
        <p:nvCxnSpPr>
          <p:cNvPr id="1242" name="Google Shape;1242;p28"/>
          <p:cNvCxnSpPr/>
          <p:nvPr/>
        </p:nvCxnSpPr>
        <p:spPr>
          <a:xfrm rot="10800000">
            <a:off x="2200552" y="106546"/>
            <a:ext cx="0" cy="1544700"/>
          </a:xfrm>
          <a:prstGeom prst="straightConnector1">
            <a:avLst/>
          </a:prstGeom>
          <a:noFill/>
          <a:ln cap="flat" cmpd="sng" w="7620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3" name="Google Shape;1243;p28"/>
          <p:cNvCxnSpPr/>
          <p:nvPr/>
        </p:nvCxnSpPr>
        <p:spPr>
          <a:xfrm rot="10800000">
            <a:off x="2200552" y="2663617"/>
            <a:ext cx="0" cy="1544700"/>
          </a:xfrm>
          <a:prstGeom prst="straightConnector1">
            <a:avLst/>
          </a:prstGeom>
          <a:noFill/>
          <a:ln cap="flat" cmpd="sng" w="7620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4" name="Google Shape;1244;p28"/>
          <p:cNvCxnSpPr/>
          <p:nvPr/>
        </p:nvCxnSpPr>
        <p:spPr>
          <a:xfrm rot="10800000">
            <a:off x="5369880" y="117964"/>
            <a:ext cx="0" cy="1544700"/>
          </a:xfrm>
          <a:prstGeom prst="straightConnector1">
            <a:avLst/>
          </a:prstGeom>
          <a:noFill/>
          <a:ln cap="flat" cmpd="sng" w="7620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5" name="Google Shape;1245;p28"/>
          <p:cNvCxnSpPr/>
          <p:nvPr/>
        </p:nvCxnSpPr>
        <p:spPr>
          <a:xfrm rot="10800000">
            <a:off x="5373211" y="2788610"/>
            <a:ext cx="0" cy="1544700"/>
          </a:xfrm>
          <a:prstGeom prst="straightConnector1">
            <a:avLst/>
          </a:prstGeom>
          <a:noFill/>
          <a:ln cap="flat" cmpd="sng" w="7620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6" name="Google Shape;1246;p28"/>
          <p:cNvCxnSpPr/>
          <p:nvPr/>
        </p:nvCxnSpPr>
        <p:spPr>
          <a:xfrm rot="10800000">
            <a:off x="2210633" y="2150302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7" name="Google Shape;1247;p28"/>
          <p:cNvCxnSpPr/>
          <p:nvPr/>
        </p:nvCxnSpPr>
        <p:spPr>
          <a:xfrm rot="10800000">
            <a:off x="2210633" y="2010169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8" name="Google Shape;1248;p28"/>
          <p:cNvCxnSpPr/>
          <p:nvPr/>
        </p:nvCxnSpPr>
        <p:spPr>
          <a:xfrm rot="10800000">
            <a:off x="2200654" y="1862574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9" name="Google Shape;1249;p28"/>
          <p:cNvCxnSpPr/>
          <p:nvPr/>
        </p:nvCxnSpPr>
        <p:spPr>
          <a:xfrm rot="10800000">
            <a:off x="2210633" y="4541562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0" name="Google Shape;1250;p28"/>
          <p:cNvCxnSpPr/>
          <p:nvPr/>
        </p:nvCxnSpPr>
        <p:spPr>
          <a:xfrm rot="10800000">
            <a:off x="2206732" y="4670852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1" name="Google Shape;1251;p28"/>
          <p:cNvCxnSpPr/>
          <p:nvPr/>
        </p:nvCxnSpPr>
        <p:spPr>
          <a:xfrm rot="10800000">
            <a:off x="2218392" y="4845272"/>
            <a:ext cx="868800" cy="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2" name="Google Shape;1252;p28"/>
          <p:cNvSpPr txBox="1"/>
          <p:nvPr/>
        </p:nvSpPr>
        <p:spPr>
          <a:xfrm>
            <a:off x="1528629" y="4434812"/>
            <a:ext cx="100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S0 SELECT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MEMR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MEMW</a:t>
            </a:r>
            <a:endParaRPr sz="1100"/>
          </a:p>
        </p:txBody>
      </p:sp>
      <p:sp>
        <p:nvSpPr>
          <p:cNvPr id="1253" name="Google Shape;1253;p28"/>
          <p:cNvSpPr txBox="1"/>
          <p:nvPr/>
        </p:nvSpPr>
        <p:spPr>
          <a:xfrm>
            <a:off x="1503395" y="2748343"/>
            <a:ext cx="86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A1-A11</a:t>
            </a:r>
            <a:endParaRPr sz="1100"/>
          </a:p>
        </p:txBody>
      </p:sp>
      <p:sp>
        <p:nvSpPr>
          <p:cNvPr id="1254" name="Google Shape;1254;p28"/>
          <p:cNvSpPr txBox="1"/>
          <p:nvPr/>
        </p:nvSpPr>
        <p:spPr>
          <a:xfrm>
            <a:off x="3556595" y="2096650"/>
            <a:ext cx="63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6116</a:t>
            </a:r>
            <a:endParaRPr sz="1100"/>
          </a:p>
        </p:txBody>
      </p:sp>
      <p:sp>
        <p:nvSpPr>
          <p:cNvPr id="1255" name="Google Shape;1255;p28"/>
          <p:cNvSpPr txBox="1"/>
          <p:nvPr/>
        </p:nvSpPr>
        <p:spPr>
          <a:xfrm>
            <a:off x="3508899" y="4634834"/>
            <a:ext cx="63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6116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0" name="Google Shape;12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937" y="1238123"/>
            <a:ext cx="1135857" cy="5679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1" name="Google Shape;1261;p29"/>
          <p:cNvCxnSpPr/>
          <p:nvPr/>
        </p:nvCxnSpPr>
        <p:spPr>
          <a:xfrm>
            <a:off x="1071979" y="1522088"/>
            <a:ext cx="1012200" cy="0"/>
          </a:xfrm>
          <a:prstGeom prst="straightConnector1">
            <a:avLst/>
          </a:prstGeom>
          <a:noFill/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2" name="Google Shape;1262;p29"/>
          <p:cNvSpPr txBox="1"/>
          <p:nvPr/>
        </p:nvSpPr>
        <p:spPr>
          <a:xfrm>
            <a:off x="419470" y="1371006"/>
            <a:ext cx="652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M/I0’</a:t>
            </a:r>
            <a:endParaRPr sz="1100"/>
          </a:p>
        </p:txBody>
      </p:sp>
      <p:cxnSp>
        <p:nvCxnSpPr>
          <p:cNvPr id="1263" name="Google Shape;1263;p29"/>
          <p:cNvCxnSpPr/>
          <p:nvPr/>
        </p:nvCxnSpPr>
        <p:spPr>
          <a:xfrm>
            <a:off x="1509204" y="2436921"/>
            <a:ext cx="3062700" cy="0"/>
          </a:xfrm>
          <a:prstGeom prst="straightConnector1">
            <a:avLst/>
          </a:prstGeom>
          <a:noFill/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4" name="Google Shape;1264;p29"/>
          <p:cNvSpPr txBox="1"/>
          <p:nvPr/>
        </p:nvSpPr>
        <p:spPr>
          <a:xfrm>
            <a:off x="1071979" y="2257148"/>
            <a:ext cx="1012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5" name="Google Shape;12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3406" y="2016127"/>
            <a:ext cx="762980" cy="587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6" name="Google Shape;1266;p29"/>
          <p:cNvCxnSpPr/>
          <p:nvPr/>
        </p:nvCxnSpPr>
        <p:spPr>
          <a:xfrm>
            <a:off x="3153793" y="1512161"/>
            <a:ext cx="3318000" cy="21900"/>
          </a:xfrm>
          <a:prstGeom prst="straightConnector1">
            <a:avLst/>
          </a:prstGeom>
          <a:noFill/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7" name="Google Shape;1267;p29"/>
          <p:cNvCxnSpPr/>
          <p:nvPr/>
        </p:nvCxnSpPr>
        <p:spPr>
          <a:xfrm>
            <a:off x="3442316" y="1544130"/>
            <a:ext cx="0" cy="63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8" name="Google Shape;1268;p29"/>
          <p:cNvCxnSpPr/>
          <p:nvPr/>
        </p:nvCxnSpPr>
        <p:spPr>
          <a:xfrm>
            <a:off x="3442316" y="2183907"/>
            <a:ext cx="724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9" name="Google Shape;1269;p29"/>
          <p:cNvSpPr/>
          <p:nvPr/>
        </p:nvSpPr>
        <p:spPr>
          <a:xfrm>
            <a:off x="3442316" y="1458157"/>
            <a:ext cx="34200" cy="108000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0" name="Google Shape;127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2938" y="2004456"/>
            <a:ext cx="762979" cy="5672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1" name="Google Shape;1271;p29"/>
          <p:cNvCxnSpPr/>
          <p:nvPr/>
        </p:nvCxnSpPr>
        <p:spPr>
          <a:xfrm>
            <a:off x="6471820" y="1544130"/>
            <a:ext cx="0" cy="63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2" name="Google Shape;1272;p29"/>
          <p:cNvCxnSpPr/>
          <p:nvPr/>
        </p:nvCxnSpPr>
        <p:spPr>
          <a:xfrm>
            <a:off x="6471820" y="2183907"/>
            <a:ext cx="486000" cy="0"/>
          </a:xfrm>
          <a:prstGeom prst="straightConnector1">
            <a:avLst/>
          </a:prstGeom>
          <a:noFill/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3" name="Google Shape;1273;p29"/>
          <p:cNvCxnSpPr/>
          <p:nvPr/>
        </p:nvCxnSpPr>
        <p:spPr>
          <a:xfrm>
            <a:off x="5932503" y="2436921"/>
            <a:ext cx="1025400" cy="0"/>
          </a:xfrm>
          <a:prstGeom prst="straightConnector1">
            <a:avLst/>
          </a:prstGeom>
          <a:noFill/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4" name="Google Shape;1274;p29"/>
          <p:cNvSpPr txBox="1"/>
          <p:nvPr/>
        </p:nvSpPr>
        <p:spPr>
          <a:xfrm>
            <a:off x="5373209" y="2288103"/>
            <a:ext cx="62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BHE’</a:t>
            </a:r>
            <a:endParaRPr sz="1100"/>
          </a:p>
        </p:txBody>
      </p:sp>
      <p:sp>
        <p:nvSpPr>
          <p:cNvPr id="1275" name="Google Shape;1275;p29"/>
          <p:cNvSpPr txBox="1"/>
          <p:nvPr/>
        </p:nvSpPr>
        <p:spPr>
          <a:xfrm>
            <a:off x="4434896" y="2571750"/>
            <a:ext cx="649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EVEN</a:t>
            </a:r>
            <a:endParaRPr sz="1100"/>
          </a:p>
        </p:txBody>
      </p:sp>
      <p:sp>
        <p:nvSpPr>
          <p:cNvPr id="1276" name="Google Shape;1276;p29"/>
          <p:cNvSpPr txBox="1"/>
          <p:nvPr/>
        </p:nvSpPr>
        <p:spPr>
          <a:xfrm>
            <a:off x="7567215" y="2157303"/>
            <a:ext cx="703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ODD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519875" y="397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D85C6"/>
                </a:solidFill>
              </a:rPr>
              <a:t>                          </a:t>
            </a:r>
            <a:r>
              <a:rPr b="1" i="1" lang="en" sz="3000">
                <a:solidFill>
                  <a:srgbClr val="3D85C6"/>
                </a:solidFill>
              </a:rPr>
              <a:t>8086 INPUTS </a:t>
            </a:r>
            <a:r>
              <a:rPr b="1" lang="en" sz="3000">
                <a:solidFill>
                  <a:srgbClr val="3D85C6"/>
                </a:solidFill>
              </a:rPr>
              <a:t>   </a:t>
            </a:r>
            <a:endParaRPr b="1" sz="1400">
              <a:solidFill>
                <a:srgbClr val="3D85C6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234400" y="2438400"/>
            <a:ext cx="661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849475" y="302550"/>
            <a:ext cx="1680900" cy="22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5838300" y="304800"/>
            <a:ext cx="1781700" cy="22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RESET    AD[0-15]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READY   AD[16-19]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INTA         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INTR        ALE/QS0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HOLD              BHE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HLDA        DT/R/S1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TEST         DEN/S2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NMI                   RD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MN/MX   WR/LOCK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CLK   </a:t>
            </a:r>
            <a:r>
              <a:rPr lang="en"/>
              <a:t>        </a:t>
            </a:r>
            <a:r>
              <a:rPr lang="en">
                <a:solidFill>
                  <a:srgbClr val="0C343D"/>
                </a:solidFill>
              </a:rPr>
              <a:t>M/IO/S0</a:t>
            </a:r>
            <a:endParaRPr>
              <a:solidFill>
                <a:srgbClr val="0C343D"/>
              </a:solidFill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6297700" y="2079400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 flipH="1" rot="10800000">
            <a:off x="5983950" y="1653675"/>
            <a:ext cx="369900" cy="1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5983950" y="813125"/>
            <a:ext cx="32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7194200" y="1234425"/>
            <a:ext cx="24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7104525" y="1440650"/>
            <a:ext cx="15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6880400" y="1664775"/>
            <a:ext cx="302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7283900" y="1659225"/>
            <a:ext cx="15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>
            <a:off x="7239050" y="1857475"/>
            <a:ext cx="15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>
            <a:off x="6723500" y="2079400"/>
            <a:ext cx="15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26200" y="2274375"/>
            <a:ext cx="15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/>
          <p:nvPr/>
        </p:nvCxnSpPr>
        <p:spPr>
          <a:xfrm>
            <a:off x="7283900" y="2274375"/>
            <a:ext cx="15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/>
          <p:nvPr/>
        </p:nvCxnSpPr>
        <p:spPr>
          <a:xfrm>
            <a:off x="7283900" y="1440575"/>
            <a:ext cx="15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4"/>
          <p:cNvSpPr txBox="1"/>
          <p:nvPr/>
        </p:nvSpPr>
        <p:spPr>
          <a:xfrm>
            <a:off x="8549975" y="924925"/>
            <a:ext cx="771000" cy="17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BHE</a:t>
            </a:r>
            <a:endParaRPr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RD</a:t>
            </a:r>
            <a:endParaRPr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WR</a:t>
            </a:r>
            <a:endParaRPr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M/IO</a:t>
            </a:r>
            <a:endParaRPr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4"/>
          <p:cNvCxnSpPr/>
          <p:nvPr/>
        </p:nvCxnSpPr>
        <p:spPr>
          <a:xfrm>
            <a:off x="7552775" y="493050"/>
            <a:ext cx="829200" cy="11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/>
          <p:nvPr/>
        </p:nvCxnSpPr>
        <p:spPr>
          <a:xfrm>
            <a:off x="7552775" y="701500"/>
            <a:ext cx="829200" cy="11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4"/>
          <p:cNvSpPr txBox="1"/>
          <p:nvPr/>
        </p:nvSpPr>
        <p:spPr>
          <a:xfrm>
            <a:off x="8319125" y="302550"/>
            <a:ext cx="1232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AD[0-15]</a:t>
            </a:r>
            <a:endParaRPr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AD[16-19]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7530375" y="1252725"/>
            <a:ext cx="156900" cy="179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7530375" y="1888163"/>
            <a:ext cx="156900" cy="179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7530375" y="1675688"/>
            <a:ext cx="156900" cy="179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7530375" y="2098600"/>
            <a:ext cx="156900" cy="179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5692575" y="829350"/>
            <a:ext cx="156900" cy="179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5692575" y="1675700"/>
            <a:ext cx="156900" cy="179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7707300" y="832800"/>
            <a:ext cx="598500" cy="19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25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34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27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26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32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29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28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7" name="Google Shape;97;p14"/>
          <p:cNvSpPr txBox="1"/>
          <p:nvPr/>
        </p:nvSpPr>
        <p:spPr>
          <a:xfrm>
            <a:off x="5280300" y="0"/>
            <a:ext cx="1730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b="1" lang="en"/>
              <a:t>U1</a:t>
            </a:r>
            <a:endParaRPr b="1"/>
          </a:p>
        </p:txBody>
      </p:sp>
      <p:cxnSp>
        <p:nvCxnSpPr>
          <p:cNvPr id="98" name="Google Shape;98;p14"/>
          <p:cNvCxnSpPr/>
          <p:nvPr/>
        </p:nvCxnSpPr>
        <p:spPr>
          <a:xfrm flipH="1" rot="10800000">
            <a:off x="3769025" y="685725"/>
            <a:ext cx="2022300" cy="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/>
          <p:nvPr/>
        </p:nvCxnSpPr>
        <p:spPr>
          <a:xfrm rot="10800000">
            <a:off x="1524000" y="533400"/>
            <a:ext cx="4267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4"/>
          <p:cNvSpPr/>
          <p:nvPr/>
        </p:nvSpPr>
        <p:spPr>
          <a:xfrm>
            <a:off x="3272175" y="825800"/>
            <a:ext cx="156900" cy="179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4"/>
          <p:cNvCxnSpPr>
            <a:stCxn id="94" idx="2"/>
          </p:cNvCxnSpPr>
          <p:nvPr/>
        </p:nvCxnSpPr>
        <p:spPr>
          <a:xfrm rot="10800000">
            <a:off x="3429075" y="914250"/>
            <a:ext cx="2263500" cy="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/>
          <p:nvPr/>
        </p:nvCxnSpPr>
        <p:spPr>
          <a:xfrm rot="10800000">
            <a:off x="2895600" y="1371600"/>
            <a:ext cx="297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>
            <a:stCxn id="71" idx="3"/>
            <a:endCxn id="71" idx="3"/>
          </p:cNvCxnSpPr>
          <p:nvPr/>
        </p:nvCxnSpPr>
        <p:spPr>
          <a:xfrm>
            <a:off x="2895600" y="26625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4"/>
          <p:cNvCxnSpPr/>
          <p:nvPr/>
        </p:nvCxnSpPr>
        <p:spPr>
          <a:xfrm rot="10800000">
            <a:off x="4114800" y="1143000"/>
            <a:ext cx="1752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 rot="10800000">
            <a:off x="3429000" y="2209800"/>
            <a:ext cx="2438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4"/>
          <p:cNvSpPr/>
          <p:nvPr/>
        </p:nvSpPr>
        <p:spPr>
          <a:xfrm>
            <a:off x="2855250" y="1929600"/>
            <a:ext cx="156900" cy="179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4"/>
          <p:cNvCxnSpPr>
            <a:stCxn id="95" idx="2"/>
          </p:cNvCxnSpPr>
          <p:nvPr/>
        </p:nvCxnSpPr>
        <p:spPr>
          <a:xfrm rot="10800000">
            <a:off x="3429075" y="1752500"/>
            <a:ext cx="2263500" cy="1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 rot="10800000">
            <a:off x="4953000" y="2438400"/>
            <a:ext cx="91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953000" y="2438400"/>
            <a:ext cx="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4953000" y="2895600"/>
            <a:ext cx="228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5181600" y="2895600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5181600" y="3352800"/>
            <a:ext cx="1371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4"/>
          <p:cNvSpPr txBox="1"/>
          <p:nvPr/>
        </p:nvSpPr>
        <p:spPr>
          <a:xfrm>
            <a:off x="5105400" y="2895600"/>
            <a:ext cx="990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8086 CLK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14" name="Google Shape;114;p14"/>
          <p:cNvSpPr/>
          <p:nvPr/>
        </p:nvSpPr>
        <p:spPr>
          <a:xfrm rot="8100000">
            <a:off x="6070674" y="2925180"/>
            <a:ext cx="431052" cy="32244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4"/>
          <p:cNvCxnSpPr>
            <a:stCxn id="114" idx="0"/>
          </p:cNvCxnSpPr>
          <p:nvPr/>
        </p:nvCxnSpPr>
        <p:spPr>
          <a:xfrm>
            <a:off x="6400200" y="3200400"/>
            <a:ext cx="15300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6629400" y="3276600"/>
            <a:ext cx="15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/>
          <p:nvPr/>
        </p:nvCxnSpPr>
        <p:spPr>
          <a:xfrm rot="10800000">
            <a:off x="6781800" y="2895600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4"/>
          <p:cNvCxnSpPr/>
          <p:nvPr/>
        </p:nvCxnSpPr>
        <p:spPr>
          <a:xfrm>
            <a:off x="6781800" y="2895600"/>
            <a:ext cx="152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4"/>
          <p:cNvCxnSpPr/>
          <p:nvPr/>
        </p:nvCxnSpPr>
        <p:spPr>
          <a:xfrm>
            <a:off x="6934200" y="2895600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4"/>
          <p:cNvCxnSpPr/>
          <p:nvPr/>
        </p:nvCxnSpPr>
        <p:spPr>
          <a:xfrm>
            <a:off x="6934200" y="3276600"/>
            <a:ext cx="15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4"/>
          <p:cNvCxnSpPr/>
          <p:nvPr/>
        </p:nvCxnSpPr>
        <p:spPr>
          <a:xfrm rot="10800000">
            <a:off x="7086600" y="2895600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7086600" y="2895600"/>
            <a:ext cx="152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4"/>
          <p:cNvCxnSpPr/>
          <p:nvPr/>
        </p:nvCxnSpPr>
        <p:spPr>
          <a:xfrm>
            <a:off x="7239000" y="2895600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7239000" y="3276600"/>
            <a:ext cx="15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4"/>
          <p:cNvSpPr txBox="1"/>
          <p:nvPr/>
        </p:nvSpPr>
        <p:spPr>
          <a:xfrm>
            <a:off x="4572000" y="228600"/>
            <a:ext cx="1295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             21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             </a:t>
            </a:r>
            <a:r>
              <a:rPr b="1" lang="en">
                <a:solidFill>
                  <a:srgbClr val="FF0000"/>
                </a:solidFill>
              </a:rPr>
              <a:t>22</a:t>
            </a:r>
            <a:r>
              <a:rPr lang="en">
                <a:solidFill>
                  <a:srgbClr val="FF0000"/>
                </a:solidFill>
              </a:rPr>
              <a:t>                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             24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             18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             31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             30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             23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             17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             33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             19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6" name="Google Shape;126;p14"/>
          <p:cNvCxnSpPr/>
          <p:nvPr/>
        </p:nvCxnSpPr>
        <p:spPr>
          <a:xfrm>
            <a:off x="3006650" y="1975800"/>
            <a:ext cx="2860800" cy="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2895600" y="1600200"/>
            <a:ext cx="297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4"/>
          <p:cNvCxnSpPr/>
          <p:nvPr/>
        </p:nvCxnSpPr>
        <p:spPr>
          <a:xfrm>
            <a:off x="7696200" y="1752600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4"/>
          <p:cNvCxnSpPr/>
          <p:nvPr/>
        </p:nvCxnSpPr>
        <p:spPr>
          <a:xfrm>
            <a:off x="7543800" y="1524000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4"/>
          <p:cNvCxnSpPr/>
          <p:nvPr/>
        </p:nvCxnSpPr>
        <p:spPr>
          <a:xfrm>
            <a:off x="7696200" y="1371600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4"/>
          <p:cNvCxnSpPr/>
          <p:nvPr/>
        </p:nvCxnSpPr>
        <p:spPr>
          <a:xfrm>
            <a:off x="7543800" y="1143000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4"/>
          <p:cNvCxnSpPr/>
          <p:nvPr/>
        </p:nvCxnSpPr>
        <p:spPr>
          <a:xfrm>
            <a:off x="7543800" y="2362200"/>
            <a:ext cx="99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4"/>
          <p:cNvCxnSpPr/>
          <p:nvPr/>
        </p:nvCxnSpPr>
        <p:spPr>
          <a:xfrm>
            <a:off x="7696200" y="2209800"/>
            <a:ext cx="83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4"/>
          <p:cNvCxnSpPr/>
          <p:nvPr/>
        </p:nvCxnSpPr>
        <p:spPr>
          <a:xfrm>
            <a:off x="7696200" y="1981200"/>
            <a:ext cx="83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/>
        </p:nvSpPr>
        <p:spPr>
          <a:xfrm>
            <a:off x="8482725" y="855500"/>
            <a:ext cx="800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C1130"/>
                </a:solidFill>
              </a:rPr>
              <a:t>ALE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8729700" y="1456638"/>
            <a:ext cx="12327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C1130"/>
                </a:solidFill>
              </a:rPr>
              <a:t>DT/R</a:t>
            </a:r>
            <a:endParaRPr b="1" sz="1000">
              <a:solidFill>
                <a:srgbClr val="4C1130"/>
              </a:solidFill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8861700" y="1763313"/>
            <a:ext cx="598500" cy="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C1130"/>
                </a:solidFill>
              </a:rPr>
              <a:t>DEN</a:t>
            </a:r>
            <a:endParaRPr b="1" sz="1000">
              <a:solidFill>
                <a:srgbClr val="4C1130"/>
              </a:solidFill>
            </a:endParaRPr>
          </a:p>
        </p:txBody>
      </p:sp>
      <p:cxnSp>
        <p:nvCxnSpPr>
          <p:cNvPr id="138" name="Google Shape;138;p14"/>
          <p:cNvCxnSpPr/>
          <p:nvPr/>
        </p:nvCxnSpPr>
        <p:spPr>
          <a:xfrm>
            <a:off x="8976300" y="1820600"/>
            <a:ext cx="24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4"/>
          <p:cNvCxnSpPr/>
          <p:nvPr/>
        </p:nvCxnSpPr>
        <p:spPr>
          <a:xfrm>
            <a:off x="8646450" y="1204900"/>
            <a:ext cx="24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4"/>
          <p:cNvCxnSpPr/>
          <p:nvPr/>
        </p:nvCxnSpPr>
        <p:spPr>
          <a:xfrm>
            <a:off x="8646450" y="1884425"/>
            <a:ext cx="24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4"/>
          <p:cNvCxnSpPr/>
          <p:nvPr/>
        </p:nvCxnSpPr>
        <p:spPr>
          <a:xfrm>
            <a:off x="8729700" y="2079400"/>
            <a:ext cx="24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4"/>
          <p:cNvCxnSpPr/>
          <p:nvPr/>
        </p:nvCxnSpPr>
        <p:spPr>
          <a:xfrm>
            <a:off x="8976300" y="1540063"/>
            <a:ext cx="24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4"/>
          <p:cNvCxnSpPr/>
          <p:nvPr/>
        </p:nvCxnSpPr>
        <p:spPr>
          <a:xfrm>
            <a:off x="8861700" y="2274375"/>
            <a:ext cx="24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4"/>
          <p:cNvSpPr txBox="1"/>
          <p:nvPr/>
        </p:nvSpPr>
        <p:spPr>
          <a:xfrm>
            <a:off x="5791200" y="25149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8086</a:t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923450" y="391800"/>
            <a:ext cx="1041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GND</a:t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2586300" y="725000"/>
            <a:ext cx="77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/>
              <a:t>INTA</a:t>
            </a:r>
            <a:endParaRPr b="1"/>
          </a:p>
        </p:txBody>
      </p:sp>
      <p:sp>
        <p:nvSpPr>
          <p:cNvPr id="147" name="Google Shape;147;p14"/>
          <p:cNvSpPr txBox="1"/>
          <p:nvPr/>
        </p:nvSpPr>
        <p:spPr>
          <a:xfrm>
            <a:off x="2040225" y="1814725"/>
            <a:ext cx="990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</a:t>
            </a:r>
            <a:r>
              <a:rPr b="1" lang="en"/>
              <a:t>NMI</a:t>
            </a:r>
            <a:endParaRPr b="1"/>
          </a:p>
        </p:txBody>
      </p:sp>
      <p:sp>
        <p:nvSpPr>
          <p:cNvPr id="148" name="Google Shape;148;p14"/>
          <p:cNvSpPr/>
          <p:nvPr/>
        </p:nvSpPr>
        <p:spPr>
          <a:xfrm rot="8100000">
            <a:off x="521199" y="1604180"/>
            <a:ext cx="431052" cy="32244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14"/>
          <p:cNvCxnSpPr/>
          <p:nvPr/>
        </p:nvCxnSpPr>
        <p:spPr>
          <a:xfrm>
            <a:off x="867100" y="1901675"/>
            <a:ext cx="15300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4"/>
          <p:cNvCxnSpPr/>
          <p:nvPr/>
        </p:nvCxnSpPr>
        <p:spPr>
          <a:xfrm flipH="1" rot="10800000">
            <a:off x="1116775" y="1879025"/>
            <a:ext cx="526200" cy="1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4"/>
          <p:cNvCxnSpPr/>
          <p:nvPr/>
        </p:nvCxnSpPr>
        <p:spPr>
          <a:xfrm flipH="1" rot="10800000">
            <a:off x="1138225" y="1975800"/>
            <a:ext cx="461700" cy="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4"/>
          <p:cNvCxnSpPr/>
          <p:nvPr/>
        </p:nvCxnSpPr>
        <p:spPr>
          <a:xfrm rot="10800000">
            <a:off x="1030825" y="2201225"/>
            <a:ext cx="2394600" cy="1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4"/>
          <p:cNvCxnSpPr/>
          <p:nvPr/>
        </p:nvCxnSpPr>
        <p:spPr>
          <a:xfrm>
            <a:off x="1020100" y="2040225"/>
            <a:ext cx="0" cy="1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4"/>
          <p:cNvSpPr txBox="1"/>
          <p:nvPr/>
        </p:nvSpPr>
        <p:spPr>
          <a:xfrm>
            <a:off x="107375" y="1116750"/>
            <a:ext cx="137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U1(READY)</a:t>
            </a:r>
            <a:endParaRPr b="1"/>
          </a:p>
        </p:txBody>
      </p:sp>
      <p:cxnSp>
        <p:nvCxnSpPr>
          <p:cNvPr id="155" name="Google Shape;155;p14"/>
          <p:cNvCxnSpPr/>
          <p:nvPr/>
        </p:nvCxnSpPr>
        <p:spPr>
          <a:xfrm>
            <a:off x="3779775" y="687225"/>
            <a:ext cx="21300" cy="152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/>
          <p:nvPr/>
        </p:nvSpPr>
        <p:spPr>
          <a:xfrm>
            <a:off x="4495800" y="152400"/>
            <a:ext cx="990600" cy="1371600"/>
          </a:xfrm>
          <a:prstGeom prst="rect">
            <a:avLst/>
          </a:prstGeom>
          <a:solidFill>
            <a:schemeClr val="lt2"/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LS373 </a:t>
            </a:r>
            <a:r>
              <a:rPr lang="en" sz="1800">
                <a:latin typeface="Book Antiqua"/>
                <a:ea typeface="Book Antiqua"/>
                <a:cs typeface="Book Antiqua"/>
                <a:sym typeface="Book Antiqua"/>
              </a:rPr>
              <a:t>                                </a:t>
            </a:r>
            <a:endParaRPr sz="18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4495800" y="1828800"/>
            <a:ext cx="990600" cy="1447800"/>
          </a:xfrm>
          <a:prstGeom prst="rect">
            <a:avLst/>
          </a:prstGeom>
          <a:solidFill>
            <a:schemeClr val="lt2"/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LS373</a:t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4495800" y="3657600"/>
            <a:ext cx="990600" cy="1447800"/>
          </a:xfrm>
          <a:prstGeom prst="rect">
            <a:avLst/>
          </a:prstGeom>
          <a:solidFill>
            <a:schemeClr val="lt2"/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LS373</a:t>
            </a:r>
            <a:endParaRPr sz="1800"/>
          </a:p>
        </p:txBody>
      </p:sp>
      <p:cxnSp>
        <p:nvCxnSpPr>
          <p:cNvPr id="163" name="Google Shape;163;p15"/>
          <p:cNvCxnSpPr/>
          <p:nvPr/>
        </p:nvCxnSpPr>
        <p:spPr>
          <a:xfrm>
            <a:off x="3505200" y="76200"/>
            <a:ext cx="0" cy="5029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5"/>
          <p:cNvSpPr txBox="1"/>
          <p:nvPr/>
        </p:nvSpPr>
        <p:spPr>
          <a:xfrm>
            <a:off x="2514600" y="228600"/>
            <a:ext cx="1371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AD0-AD7</a:t>
            </a:r>
            <a:endParaRPr b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BHE</a:t>
            </a:r>
            <a:endParaRPr b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ALE</a:t>
            </a:r>
            <a:endParaRPr b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</a:t>
            </a:r>
            <a:endParaRPr b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5486400" y="304800"/>
            <a:ext cx="8382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 txBox="1"/>
          <p:nvPr/>
        </p:nvSpPr>
        <p:spPr>
          <a:xfrm>
            <a:off x="3962400" y="1143000"/>
            <a:ext cx="1600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1" lang="en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LE      OE</a:t>
            </a:r>
            <a:endParaRPr/>
          </a:p>
        </p:txBody>
      </p:sp>
      <p:cxnSp>
        <p:nvCxnSpPr>
          <p:cNvPr id="167" name="Google Shape;167;p15"/>
          <p:cNvCxnSpPr/>
          <p:nvPr/>
        </p:nvCxnSpPr>
        <p:spPr>
          <a:xfrm>
            <a:off x="5181600" y="12192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5"/>
          <p:cNvSpPr txBox="1"/>
          <p:nvPr/>
        </p:nvSpPr>
        <p:spPr>
          <a:xfrm>
            <a:off x="4419600" y="2667000"/>
            <a:ext cx="1371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LE </a:t>
            </a:r>
            <a:r>
              <a:rPr lang="en" sz="1800"/>
              <a:t>   </a:t>
            </a:r>
            <a:r>
              <a:rPr b="1" lang="en" sz="1800"/>
              <a:t> OE </a:t>
            </a:r>
            <a:r>
              <a:rPr lang="en" sz="1800"/>
              <a:t> 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</p:txBody>
      </p:sp>
      <p:cxnSp>
        <p:nvCxnSpPr>
          <p:cNvPr id="169" name="Google Shape;169;p15"/>
          <p:cNvCxnSpPr>
            <a:stCxn id="168" idx="1"/>
            <a:endCxn id="168" idx="1"/>
          </p:cNvCxnSpPr>
          <p:nvPr/>
        </p:nvCxnSpPr>
        <p:spPr>
          <a:xfrm>
            <a:off x="4419600" y="30861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5"/>
          <p:cNvSpPr txBox="1"/>
          <p:nvPr/>
        </p:nvSpPr>
        <p:spPr>
          <a:xfrm>
            <a:off x="3352800" y="4504800"/>
            <a:ext cx="3048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b="1" lang="en" sz="1800"/>
              <a:t>         LE </a:t>
            </a:r>
            <a:r>
              <a:rPr lang="en"/>
              <a:t>     </a:t>
            </a:r>
            <a:r>
              <a:rPr b="1" lang="en" sz="1800"/>
              <a:t>OE</a:t>
            </a:r>
            <a:endParaRPr b="1" sz="1800"/>
          </a:p>
        </p:txBody>
      </p:sp>
      <p:cxnSp>
        <p:nvCxnSpPr>
          <p:cNvPr id="171" name="Google Shape;171;p15"/>
          <p:cNvCxnSpPr/>
          <p:nvPr/>
        </p:nvCxnSpPr>
        <p:spPr>
          <a:xfrm>
            <a:off x="5181600" y="4800600"/>
            <a:ext cx="22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5"/>
          <p:cNvSpPr txBox="1"/>
          <p:nvPr/>
        </p:nvSpPr>
        <p:spPr>
          <a:xfrm>
            <a:off x="2362200" y="38100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b="1" lang="en"/>
              <a:t>AD16-AD19</a:t>
            </a:r>
            <a:endParaRPr b="1"/>
          </a:p>
        </p:txBody>
      </p:sp>
      <p:sp>
        <p:nvSpPr>
          <p:cNvPr id="173" name="Google Shape;173;p15"/>
          <p:cNvSpPr/>
          <p:nvPr/>
        </p:nvSpPr>
        <p:spPr>
          <a:xfrm>
            <a:off x="5486400" y="3810000"/>
            <a:ext cx="8382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2460900" y="20574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AD8-AD15</a:t>
            </a:r>
            <a:endParaRPr b="1"/>
          </a:p>
        </p:txBody>
      </p:sp>
      <p:sp>
        <p:nvSpPr>
          <p:cNvPr id="175" name="Google Shape;175;p15"/>
          <p:cNvSpPr/>
          <p:nvPr/>
        </p:nvSpPr>
        <p:spPr>
          <a:xfrm>
            <a:off x="5486400" y="2057400"/>
            <a:ext cx="8382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15"/>
          <p:cNvCxnSpPr/>
          <p:nvPr/>
        </p:nvCxnSpPr>
        <p:spPr>
          <a:xfrm>
            <a:off x="5181600" y="3048000"/>
            <a:ext cx="22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5"/>
          <p:cNvSpPr/>
          <p:nvPr/>
        </p:nvSpPr>
        <p:spPr>
          <a:xfrm>
            <a:off x="3581400" y="304800"/>
            <a:ext cx="8382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3581400" y="2057400"/>
            <a:ext cx="8382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3581400" y="3810000"/>
            <a:ext cx="8382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 txBox="1"/>
          <p:nvPr/>
        </p:nvSpPr>
        <p:spPr>
          <a:xfrm>
            <a:off x="6324600" y="304800"/>
            <a:ext cx="121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AD0-AD7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BHE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1" name="Google Shape;181;p15"/>
          <p:cNvSpPr txBox="1"/>
          <p:nvPr/>
        </p:nvSpPr>
        <p:spPr>
          <a:xfrm>
            <a:off x="6324600" y="2057400"/>
            <a:ext cx="1371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AD8-AD15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6324600" y="3810000"/>
            <a:ext cx="129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AD16-AD19</a:t>
            </a:r>
            <a:endParaRPr b="1"/>
          </a:p>
        </p:txBody>
      </p:sp>
      <p:cxnSp>
        <p:nvCxnSpPr>
          <p:cNvPr id="183" name="Google Shape;183;p15"/>
          <p:cNvCxnSpPr/>
          <p:nvPr/>
        </p:nvCxnSpPr>
        <p:spPr>
          <a:xfrm>
            <a:off x="3505200" y="1676400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5"/>
          <p:cNvCxnSpPr/>
          <p:nvPr/>
        </p:nvCxnSpPr>
        <p:spPr>
          <a:xfrm rot="10800000">
            <a:off x="4572000" y="1524000"/>
            <a:ext cx="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5"/>
          <p:cNvCxnSpPr/>
          <p:nvPr/>
        </p:nvCxnSpPr>
        <p:spPr>
          <a:xfrm>
            <a:off x="3810000" y="1676400"/>
            <a:ext cx="0" cy="327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86" name="Google Shape;186;p15"/>
          <p:cNvCxnSpPr/>
          <p:nvPr/>
        </p:nvCxnSpPr>
        <p:spPr>
          <a:xfrm>
            <a:off x="3810000" y="4953000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5"/>
          <p:cNvCxnSpPr/>
          <p:nvPr/>
        </p:nvCxnSpPr>
        <p:spPr>
          <a:xfrm>
            <a:off x="3810000" y="3505200"/>
            <a:ext cx="83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88" name="Google Shape;188;p15"/>
          <p:cNvCxnSpPr/>
          <p:nvPr/>
        </p:nvCxnSpPr>
        <p:spPr>
          <a:xfrm rot="10800000">
            <a:off x="4648200" y="3276600"/>
            <a:ext cx="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15"/>
          <p:cNvSpPr txBox="1"/>
          <p:nvPr/>
        </p:nvSpPr>
        <p:spPr>
          <a:xfrm>
            <a:off x="164175" y="1985700"/>
            <a:ext cx="2667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b="1" lang="en" sz="2400"/>
              <a:t>   </a:t>
            </a:r>
            <a:r>
              <a:rPr b="1" lang="en" sz="3000"/>
              <a:t> </a:t>
            </a:r>
            <a:r>
              <a:rPr b="1" i="1" lang="en" sz="3000">
                <a:solidFill>
                  <a:srgbClr val="A61C00"/>
                </a:solidFill>
              </a:rPr>
              <a:t>8086</a:t>
            </a:r>
            <a:endParaRPr b="1" i="1" sz="3000">
              <a:solidFill>
                <a:srgbClr val="A61C00"/>
              </a:solidFill>
            </a:endParaRPr>
          </a:p>
        </p:txBody>
      </p:sp>
      <p:cxnSp>
        <p:nvCxnSpPr>
          <p:cNvPr id="190" name="Google Shape;190;p15"/>
          <p:cNvCxnSpPr/>
          <p:nvPr/>
        </p:nvCxnSpPr>
        <p:spPr>
          <a:xfrm>
            <a:off x="3048000" y="914400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5"/>
          <p:cNvCxnSpPr/>
          <p:nvPr/>
        </p:nvCxnSpPr>
        <p:spPr>
          <a:xfrm>
            <a:off x="3581400" y="1143000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5"/>
          <p:cNvCxnSpPr/>
          <p:nvPr/>
        </p:nvCxnSpPr>
        <p:spPr>
          <a:xfrm>
            <a:off x="5486400" y="1143000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5"/>
          <p:cNvCxnSpPr/>
          <p:nvPr/>
        </p:nvCxnSpPr>
        <p:spPr>
          <a:xfrm>
            <a:off x="6400800" y="990600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5"/>
          <p:cNvCxnSpPr/>
          <p:nvPr/>
        </p:nvCxnSpPr>
        <p:spPr>
          <a:xfrm>
            <a:off x="5293825" y="1524800"/>
            <a:ext cx="0" cy="13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5"/>
          <p:cNvSpPr txBox="1"/>
          <p:nvPr/>
        </p:nvSpPr>
        <p:spPr>
          <a:xfrm>
            <a:off x="5040450" y="1562100"/>
            <a:ext cx="1461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GND</a:t>
            </a:r>
            <a:endParaRPr b="1" sz="1000"/>
          </a:p>
        </p:txBody>
      </p:sp>
      <p:sp>
        <p:nvSpPr>
          <p:cNvPr id="196" name="Google Shape;196;p15"/>
          <p:cNvSpPr txBox="1"/>
          <p:nvPr/>
        </p:nvSpPr>
        <p:spPr>
          <a:xfrm>
            <a:off x="5040450" y="33528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GND</a:t>
            </a: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5791200" y="4767000"/>
            <a:ext cx="61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GND</a:t>
            </a:r>
            <a:endParaRPr/>
          </a:p>
        </p:txBody>
      </p:sp>
      <p:cxnSp>
        <p:nvCxnSpPr>
          <p:cNvPr id="198" name="Google Shape;198;p15"/>
          <p:cNvCxnSpPr/>
          <p:nvPr/>
        </p:nvCxnSpPr>
        <p:spPr>
          <a:xfrm>
            <a:off x="5293825" y="3283050"/>
            <a:ext cx="0" cy="13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5"/>
          <p:cNvCxnSpPr/>
          <p:nvPr/>
        </p:nvCxnSpPr>
        <p:spPr>
          <a:xfrm>
            <a:off x="5519325" y="4918000"/>
            <a:ext cx="289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5334000" y="39669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4"/>
                </a:solidFill>
              </a:rPr>
              <a:t>SYSTEM BUS OF 8086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3200400" y="2819400"/>
            <a:ext cx="1524000" cy="1981200"/>
          </a:xfrm>
          <a:prstGeom prst="rect">
            <a:avLst/>
          </a:prstGeom>
          <a:solidFill>
            <a:schemeClr val="lt2"/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LS245</a:t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3200400" y="609600"/>
            <a:ext cx="1524000" cy="1905000"/>
          </a:xfrm>
          <a:prstGeom prst="rect">
            <a:avLst/>
          </a:prstGeom>
          <a:solidFill>
            <a:schemeClr val="lt2"/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LS245</a:t>
            </a:r>
            <a:endParaRPr/>
          </a:p>
        </p:txBody>
      </p:sp>
      <p:cxnSp>
        <p:nvCxnSpPr>
          <p:cNvPr id="207" name="Google Shape;207;p16"/>
          <p:cNvCxnSpPr/>
          <p:nvPr/>
        </p:nvCxnSpPr>
        <p:spPr>
          <a:xfrm>
            <a:off x="1447800" y="76200"/>
            <a:ext cx="0" cy="5029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6"/>
          <p:cNvSpPr txBox="1"/>
          <p:nvPr/>
        </p:nvSpPr>
        <p:spPr>
          <a:xfrm>
            <a:off x="76200" y="2362200"/>
            <a:ext cx="99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A61C00"/>
                </a:solidFill>
              </a:rPr>
              <a:t>8086</a:t>
            </a:r>
            <a:endParaRPr b="1" i="1" sz="2400">
              <a:solidFill>
                <a:srgbClr val="A61C00"/>
              </a:solidFill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304800" y="1295400"/>
            <a:ext cx="1295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AD0-AD7</a:t>
            </a:r>
            <a:endParaRPr b="1" sz="1800"/>
          </a:p>
        </p:txBody>
      </p:sp>
      <p:sp>
        <p:nvSpPr>
          <p:cNvPr id="210" name="Google Shape;210;p16"/>
          <p:cNvSpPr/>
          <p:nvPr/>
        </p:nvSpPr>
        <p:spPr>
          <a:xfrm>
            <a:off x="1524000" y="1367100"/>
            <a:ext cx="1676400" cy="537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1524000" y="3043500"/>
            <a:ext cx="1676400" cy="537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"/>
          <p:cNvSpPr txBox="1"/>
          <p:nvPr/>
        </p:nvSpPr>
        <p:spPr>
          <a:xfrm>
            <a:off x="152400" y="3124200"/>
            <a:ext cx="1752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AD8-AD15</a:t>
            </a:r>
            <a:endParaRPr b="1" sz="1800"/>
          </a:p>
        </p:txBody>
      </p:sp>
      <p:sp>
        <p:nvSpPr>
          <p:cNvPr id="213" name="Google Shape;213;p16"/>
          <p:cNvSpPr/>
          <p:nvPr/>
        </p:nvSpPr>
        <p:spPr>
          <a:xfrm>
            <a:off x="4751400" y="1295400"/>
            <a:ext cx="1344600" cy="537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4751400" y="3043500"/>
            <a:ext cx="1344600" cy="537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6096000" y="1295400"/>
            <a:ext cx="114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D0-D7</a:t>
            </a:r>
            <a:endParaRPr b="1" sz="1800"/>
          </a:p>
        </p:txBody>
      </p:sp>
      <p:sp>
        <p:nvSpPr>
          <p:cNvPr id="216" name="Google Shape;216;p16"/>
          <p:cNvSpPr txBox="1"/>
          <p:nvPr/>
        </p:nvSpPr>
        <p:spPr>
          <a:xfrm>
            <a:off x="6096000" y="3048000"/>
            <a:ext cx="121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D8-D15</a:t>
            </a:r>
            <a:endParaRPr b="1" sz="1800"/>
          </a:p>
        </p:txBody>
      </p:sp>
      <p:sp>
        <p:nvSpPr>
          <p:cNvPr id="217" name="Google Shape;217;p16"/>
          <p:cNvSpPr txBox="1"/>
          <p:nvPr/>
        </p:nvSpPr>
        <p:spPr>
          <a:xfrm>
            <a:off x="3124200" y="1295400"/>
            <a:ext cx="838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AB/BA</a:t>
            </a:r>
            <a:endParaRPr/>
          </a:p>
        </p:txBody>
      </p:sp>
      <p:cxnSp>
        <p:nvCxnSpPr>
          <p:cNvPr id="218" name="Google Shape;218;p16"/>
          <p:cNvCxnSpPr/>
          <p:nvPr/>
        </p:nvCxnSpPr>
        <p:spPr>
          <a:xfrm>
            <a:off x="3200400" y="1981200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6"/>
          <p:cNvCxnSpPr/>
          <p:nvPr/>
        </p:nvCxnSpPr>
        <p:spPr>
          <a:xfrm>
            <a:off x="3200400" y="4267200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6"/>
          <p:cNvCxnSpPr/>
          <p:nvPr/>
        </p:nvCxnSpPr>
        <p:spPr>
          <a:xfrm>
            <a:off x="3505200" y="4495800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6"/>
          <p:cNvCxnSpPr/>
          <p:nvPr/>
        </p:nvCxnSpPr>
        <p:spPr>
          <a:xfrm>
            <a:off x="3505200" y="2209800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16"/>
          <p:cNvSpPr txBox="1"/>
          <p:nvPr/>
        </p:nvSpPr>
        <p:spPr>
          <a:xfrm>
            <a:off x="3124200" y="4191000"/>
            <a:ext cx="76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AB/BA</a:t>
            </a:r>
            <a:endParaRPr/>
          </a:p>
        </p:txBody>
      </p:sp>
      <p:sp>
        <p:nvSpPr>
          <p:cNvPr id="223" name="Google Shape;223;p16"/>
          <p:cNvSpPr txBox="1"/>
          <p:nvPr/>
        </p:nvSpPr>
        <p:spPr>
          <a:xfrm>
            <a:off x="762000" y="41148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DT/R</a:t>
            </a:r>
            <a:endParaRPr b="1"/>
          </a:p>
        </p:txBody>
      </p:sp>
      <p:cxnSp>
        <p:nvCxnSpPr>
          <p:cNvPr id="224" name="Google Shape;224;p16"/>
          <p:cNvCxnSpPr/>
          <p:nvPr/>
        </p:nvCxnSpPr>
        <p:spPr>
          <a:xfrm>
            <a:off x="914400" y="4191000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6"/>
          <p:cNvCxnSpPr/>
          <p:nvPr/>
        </p:nvCxnSpPr>
        <p:spPr>
          <a:xfrm>
            <a:off x="1143000" y="4419600"/>
            <a:ext cx="152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6"/>
          <p:cNvCxnSpPr/>
          <p:nvPr/>
        </p:nvCxnSpPr>
        <p:spPr>
          <a:xfrm>
            <a:off x="1447800" y="4343400"/>
            <a:ext cx="1676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16"/>
          <p:cNvCxnSpPr/>
          <p:nvPr/>
        </p:nvCxnSpPr>
        <p:spPr>
          <a:xfrm>
            <a:off x="1447800" y="4572000"/>
            <a:ext cx="1676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16"/>
          <p:cNvCxnSpPr/>
          <p:nvPr/>
        </p:nvCxnSpPr>
        <p:spPr>
          <a:xfrm rot="10800000">
            <a:off x="1981200" y="2133600"/>
            <a:ext cx="0" cy="220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6"/>
          <p:cNvCxnSpPr/>
          <p:nvPr/>
        </p:nvCxnSpPr>
        <p:spPr>
          <a:xfrm>
            <a:off x="1981200" y="2133600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16"/>
          <p:cNvCxnSpPr/>
          <p:nvPr/>
        </p:nvCxnSpPr>
        <p:spPr>
          <a:xfrm rot="10800000">
            <a:off x="2133600" y="2362200"/>
            <a:ext cx="0" cy="220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6"/>
          <p:cNvCxnSpPr/>
          <p:nvPr/>
        </p:nvCxnSpPr>
        <p:spPr>
          <a:xfrm>
            <a:off x="2133600" y="2362200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idx="1" type="body"/>
          </p:nvPr>
        </p:nvSpPr>
        <p:spPr>
          <a:xfrm>
            <a:off x="0" y="4652700"/>
            <a:ext cx="6553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1155CC"/>
                </a:solidFill>
              </a:rPr>
              <a:t>8255A interface to the processor</a:t>
            </a:r>
            <a:endParaRPr b="1" i="1" sz="3000">
              <a:solidFill>
                <a:srgbClr val="1155CC"/>
              </a:solidFill>
            </a:endParaRPr>
          </a:p>
        </p:txBody>
      </p:sp>
      <p:cxnSp>
        <p:nvCxnSpPr>
          <p:cNvPr id="237" name="Google Shape;237;p17"/>
          <p:cNvCxnSpPr/>
          <p:nvPr/>
        </p:nvCxnSpPr>
        <p:spPr>
          <a:xfrm>
            <a:off x="6600850" y="419100"/>
            <a:ext cx="0" cy="4343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17"/>
          <p:cNvSpPr txBox="1"/>
          <p:nvPr/>
        </p:nvSpPr>
        <p:spPr>
          <a:xfrm>
            <a:off x="6600850" y="2323725"/>
            <a:ext cx="1219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</a:rPr>
              <a:t>RD</a:t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</a:rPr>
              <a:t>WR</a:t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</a:rPr>
              <a:t>CS</a:t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</a:rPr>
              <a:t>RESET</a:t>
            </a:r>
            <a:endParaRPr b="1" sz="1800">
              <a:solidFill>
                <a:srgbClr val="741B47"/>
              </a:solidFill>
            </a:endParaRPr>
          </a:p>
        </p:txBody>
      </p:sp>
      <p:cxnSp>
        <p:nvCxnSpPr>
          <p:cNvPr id="239" name="Google Shape;239;p17"/>
          <p:cNvCxnSpPr/>
          <p:nvPr/>
        </p:nvCxnSpPr>
        <p:spPr>
          <a:xfrm>
            <a:off x="6753225" y="2933700"/>
            <a:ext cx="26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17"/>
          <p:cNvCxnSpPr/>
          <p:nvPr/>
        </p:nvCxnSpPr>
        <p:spPr>
          <a:xfrm>
            <a:off x="6697475" y="2362200"/>
            <a:ext cx="26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17"/>
          <p:cNvSpPr/>
          <p:nvPr/>
        </p:nvSpPr>
        <p:spPr>
          <a:xfrm>
            <a:off x="5253300" y="2933700"/>
            <a:ext cx="233100" cy="228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5253300" y="2379175"/>
            <a:ext cx="233100" cy="228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 txBox="1"/>
          <p:nvPr/>
        </p:nvSpPr>
        <p:spPr>
          <a:xfrm>
            <a:off x="4676750" y="2135850"/>
            <a:ext cx="76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IOR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IOW</a:t>
            </a:r>
            <a:endParaRPr b="1" sz="1800"/>
          </a:p>
        </p:txBody>
      </p:sp>
      <p:cxnSp>
        <p:nvCxnSpPr>
          <p:cNvPr id="244" name="Google Shape;244;p17"/>
          <p:cNvCxnSpPr/>
          <p:nvPr/>
        </p:nvCxnSpPr>
        <p:spPr>
          <a:xfrm>
            <a:off x="5486400" y="2494150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7"/>
          <p:cNvCxnSpPr/>
          <p:nvPr/>
        </p:nvCxnSpPr>
        <p:spPr>
          <a:xfrm>
            <a:off x="5486400" y="3060800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7"/>
          <p:cNvCxnSpPr/>
          <p:nvPr/>
        </p:nvCxnSpPr>
        <p:spPr>
          <a:xfrm>
            <a:off x="6697475" y="3466725"/>
            <a:ext cx="26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7"/>
          <p:cNvCxnSpPr/>
          <p:nvPr/>
        </p:nvCxnSpPr>
        <p:spPr>
          <a:xfrm flipH="1" rot="10800000">
            <a:off x="4531425" y="3627575"/>
            <a:ext cx="2021700" cy="12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17"/>
          <p:cNvSpPr txBox="1"/>
          <p:nvPr/>
        </p:nvSpPr>
        <p:spPr>
          <a:xfrm>
            <a:off x="4572000" y="1291250"/>
            <a:ext cx="1371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D0-D7</a:t>
            </a:r>
            <a:endParaRPr b="1" sz="2400"/>
          </a:p>
        </p:txBody>
      </p:sp>
      <p:sp>
        <p:nvSpPr>
          <p:cNvPr id="249" name="Google Shape;249;p17"/>
          <p:cNvSpPr/>
          <p:nvPr/>
        </p:nvSpPr>
        <p:spPr>
          <a:xfrm>
            <a:off x="5638800" y="1371600"/>
            <a:ext cx="914400" cy="38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 txBox="1"/>
          <p:nvPr/>
        </p:nvSpPr>
        <p:spPr>
          <a:xfrm>
            <a:off x="6697475" y="129540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D0-D7</a:t>
            </a:r>
            <a:endParaRPr/>
          </a:p>
        </p:txBody>
      </p:sp>
      <p:cxnSp>
        <p:nvCxnSpPr>
          <p:cNvPr id="251" name="Google Shape;251;p17"/>
          <p:cNvCxnSpPr/>
          <p:nvPr/>
        </p:nvCxnSpPr>
        <p:spPr>
          <a:xfrm rot="10800000">
            <a:off x="5076825" y="4203800"/>
            <a:ext cx="152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17"/>
          <p:cNvCxnSpPr/>
          <p:nvPr/>
        </p:nvCxnSpPr>
        <p:spPr>
          <a:xfrm>
            <a:off x="4048225" y="676500"/>
            <a:ext cx="2019300" cy="9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17"/>
          <p:cNvCxnSpPr/>
          <p:nvPr/>
        </p:nvCxnSpPr>
        <p:spPr>
          <a:xfrm flipH="1" rot="10800000">
            <a:off x="4327400" y="988425"/>
            <a:ext cx="1739700" cy="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17"/>
          <p:cNvSpPr txBox="1"/>
          <p:nvPr/>
        </p:nvSpPr>
        <p:spPr>
          <a:xfrm>
            <a:off x="4649525" y="332350"/>
            <a:ext cx="533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"/>
          <p:cNvSpPr txBox="1"/>
          <p:nvPr/>
        </p:nvSpPr>
        <p:spPr>
          <a:xfrm>
            <a:off x="6067425" y="495675"/>
            <a:ext cx="68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</a:rPr>
              <a:t>A0</a:t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</a:rPr>
              <a:t>A1</a:t>
            </a:r>
            <a:endParaRPr b="1" sz="1800">
              <a:solidFill>
                <a:srgbClr val="741B47"/>
              </a:solidFill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4459025" y="3949575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GND</a:t>
            </a:r>
            <a:endParaRPr b="1"/>
          </a:p>
        </p:txBody>
      </p:sp>
      <p:sp>
        <p:nvSpPr>
          <p:cNvPr id="257" name="Google Shape;257;p17"/>
          <p:cNvSpPr txBox="1"/>
          <p:nvPr/>
        </p:nvSpPr>
        <p:spPr>
          <a:xfrm>
            <a:off x="6265450" y="114675"/>
            <a:ext cx="1890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PPI1</a:t>
            </a:r>
            <a:endParaRPr b="1">
              <a:solidFill>
                <a:srgbClr val="274E13"/>
              </a:solidFill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1771800" y="1828800"/>
            <a:ext cx="333550" cy="730175"/>
          </a:xfrm>
          <a:custGeom>
            <a:rect b="b" l="l" r="r" t="t"/>
            <a:pathLst>
              <a:path extrusionOk="0" h="29207" w="13342">
                <a:moveTo>
                  <a:pt x="0" y="0"/>
                </a:moveTo>
                <a:cubicBezTo>
                  <a:pt x="2219" y="2148"/>
                  <a:pt x="13100" y="8017"/>
                  <a:pt x="13315" y="12885"/>
                </a:cubicBezTo>
                <a:cubicBezTo>
                  <a:pt x="13530" y="17753"/>
                  <a:pt x="3293" y="26487"/>
                  <a:pt x="1288" y="29207"/>
                </a:cubicBezTo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59" name="Google Shape;259;p17"/>
          <p:cNvCxnSpPr/>
          <p:nvPr/>
        </p:nvCxnSpPr>
        <p:spPr>
          <a:xfrm flipH="1">
            <a:off x="1836125" y="2135850"/>
            <a:ext cx="1159800" cy="40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7"/>
          <p:cNvCxnSpPr/>
          <p:nvPr/>
        </p:nvCxnSpPr>
        <p:spPr>
          <a:xfrm>
            <a:off x="1771800" y="1828800"/>
            <a:ext cx="1202700" cy="27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7"/>
          <p:cNvCxnSpPr/>
          <p:nvPr/>
        </p:nvCxnSpPr>
        <p:spPr>
          <a:xfrm flipH="1" rot="10800000">
            <a:off x="2985175" y="2115325"/>
            <a:ext cx="1546200" cy="1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7"/>
          <p:cNvCxnSpPr/>
          <p:nvPr/>
        </p:nvCxnSpPr>
        <p:spPr>
          <a:xfrm rot="10800000">
            <a:off x="4520575" y="2147675"/>
            <a:ext cx="21600" cy="1492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17"/>
          <p:cNvSpPr/>
          <p:nvPr/>
        </p:nvSpPr>
        <p:spPr>
          <a:xfrm>
            <a:off x="300675" y="726300"/>
            <a:ext cx="533400" cy="2207400"/>
          </a:xfrm>
          <a:prstGeom prst="bentArrow">
            <a:avLst>
              <a:gd fmla="val 25000" name="adj1"/>
              <a:gd fmla="val 25000" name="adj2"/>
              <a:gd fmla="val 25000" name="adj3"/>
              <a:gd fmla="val 42276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 txBox="1"/>
          <p:nvPr/>
        </p:nvSpPr>
        <p:spPr>
          <a:xfrm>
            <a:off x="762400" y="483200"/>
            <a:ext cx="196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A[0-15]</a:t>
            </a:r>
            <a:endParaRPr b="1"/>
          </a:p>
        </p:txBody>
      </p:sp>
      <p:cxnSp>
        <p:nvCxnSpPr>
          <p:cNvPr id="265" name="Google Shape;265;p17"/>
          <p:cNvCxnSpPr/>
          <p:nvPr/>
        </p:nvCxnSpPr>
        <p:spPr>
          <a:xfrm>
            <a:off x="408050" y="1438900"/>
            <a:ext cx="3919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17"/>
          <p:cNvCxnSpPr/>
          <p:nvPr/>
        </p:nvCxnSpPr>
        <p:spPr>
          <a:xfrm flipH="1" rot="10800000">
            <a:off x="410100" y="1181100"/>
            <a:ext cx="3618600" cy="2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17"/>
          <p:cNvCxnSpPr/>
          <p:nvPr/>
        </p:nvCxnSpPr>
        <p:spPr>
          <a:xfrm flipH="1" rot="10800000">
            <a:off x="4016000" y="697950"/>
            <a:ext cx="10800" cy="472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7"/>
          <p:cNvCxnSpPr/>
          <p:nvPr/>
        </p:nvCxnSpPr>
        <p:spPr>
          <a:xfrm flipH="1" rot="10800000">
            <a:off x="4294950" y="977200"/>
            <a:ext cx="11100" cy="46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17"/>
          <p:cNvSpPr txBox="1"/>
          <p:nvPr/>
        </p:nvSpPr>
        <p:spPr>
          <a:xfrm>
            <a:off x="882350" y="909900"/>
            <a:ext cx="6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</a:t>
            </a:r>
            <a:r>
              <a:rPr b="1" lang="en">
                <a:solidFill>
                  <a:srgbClr val="FF0000"/>
                </a:solidFill>
              </a:rPr>
              <a:t>A1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665750" y="1148975"/>
            <a:ext cx="1066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      </a:t>
            </a:r>
            <a:r>
              <a:rPr b="1" lang="en">
                <a:solidFill>
                  <a:srgbClr val="FF0000"/>
                </a:solidFill>
              </a:rPr>
              <a:t>A2</a:t>
            </a:r>
            <a:endParaRPr/>
          </a:p>
        </p:txBody>
      </p:sp>
      <p:cxnSp>
        <p:nvCxnSpPr>
          <p:cNvPr id="271" name="Google Shape;271;p17"/>
          <p:cNvCxnSpPr/>
          <p:nvPr/>
        </p:nvCxnSpPr>
        <p:spPr>
          <a:xfrm rot="10800000">
            <a:off x="440250" y="1836200"/>
            <a:ext cx="1353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17"/>
          <p:cNvCxnSpPr/>
          <p:nvPr/>
        </p:nvCxnSpPr>
        <p:spPr>
          <a:xfrm rot="10800000">
            <a:off x="440250" y="1644975"/>
            <a:ext cx="1353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7"/>
          <p:cNvCxnSpPr/>
          <p:nvPr/>
        </p:nvCxnSpPr>
        <p:spPr>
          <a:xfrm rot="10800000">
            <a:off x="440250" y="2558975"/>
            <a:ext cx="1353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17"/>
          <p:cNvCxnSpPr/>
          <p:nvPr/>
        </p:nvCxnSpPr>
        <p:spPr>
          <a:xfrm>
            <a:off x="1782500" y="1653650"/>
            <a:ext cx="0" cy="161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17"/>
          <p:cNvCxnSpPr/>
          <p:nvPr/>
        </p:nvCxnSpPr>
        <p:spPr>
          <a:xfrm rot="10800000">
            <a:off x="440125" y="2209325"/>
            <a:ext cx="1632300" cy="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17"/>
          <p:cNvCxnSpPr/>
          <p:nvPr/>
        </p:nvCxnSpPr>
        <p:spPr>
          <a:xfrm rot="10800000">
            <a:off x="440325" y="2017850"/>
            <a:ext cx="1546200" cy="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17"/>
          <p:cNvCxnSpPr/>
          <p:nvPr/>
        </p:nvCxnSpPr>
        <p:spPr>
          <a:xfrm rot="10800000">
            <a:off x="440275" y="2379025"/>
            <a:ext cx="1503300" cy="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17"/>
          <p:cNvSpPr txBox="1"/>
          <p:nvPr/>
        </p:nvSpPr>
        <p:spPr>
          <a:xfrm>
            <a:off x="730175" y="1471100"/>
            <a:ext cx="7620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"/>
          <p:cNvSpPr txBox="1"/>
          <p:nvPr/>
        </p:nvSpPr>
        <p:spPr>
          <a:xfrm>
            <a:off x="837575" y="1374475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solidFill>
                  <a:srgbClr val="FF0000"/>
                </a:solidFill>
              </a:rPr>
              <a:t>A0</a:t>
            </a:r>
            <a:endParaRPr/>
          </a:p>
        </p:txBody>
      </p:sp>
      <p:sp>
        <p:nvSpPr>
          <p:cNvPr id="280" name="Google Shape;280;p17"/>
          <p:cNvSpPr txBox="1"/>
          <p:nvPr/>
        </p:nvSpPr>
        <p:spPr>
          <a:xfrm>
            <a:off x="875263" y="1537875"/>
            <a:ext cx="762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>
                <a:solidFill>
                  <a:srgbClr val="FF0000"/>
                </a:solidFill>
              </a:rPr>
              <a:t>A3</a:t>
            </a:r>
            <a:endParaRPr/>
          </a:p>
        </p:txBody>
      </p:sp>
      <p:sp>
        <p:nvSpPr>
          <p:cNvPr id="281" name="Google Shape;281;p17"/>
          <p:cNvSpPr txBox="1"/>
          <p:nvPr/>
        </p:nvSpPr>
        <p:spPr>
          <a:xfrm>
            <a:off x="934200" y="1739550"/>
            <a:ext cx="685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rgbClr val="FF0000"/>
                </a:solidFill>
              </a:rPr>
              <a:t>A4</a:t>
            </a:r>
            <a:endParaRPr/>
          </a:p>
        </p:txBody>
      </p:sp>
      <p:sp>
        <p:nvSpPr>
          <p:cNvPr id="282" name="Google Shape;282;p17"/>
          <p:cNvSpPr txBox="1"/>
          <p:nvPr/>
        </p:nvSpPr>
        <p:spPr>
          <a:xfrm>
            <a:off x="944950" y="1932850"/>
            <a:ext cx="5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rgbClr val="FF0000"/>
                </a:solidFill>
              </a:rPr>
              <a:t>A5</a:t>
            </a:r>
            <a:endParaRPr/>
          </a:p>
        </p:txBody>
      </p:sp>
      <p:sp>
        <p:nvSpPr>
          <p:cNvPr id="283" name="Google Shape;283;p17"/>
          <p:cNvSpPr txBox="1"/>
          <p:nvPr/>
        </p:nvSpPr>
        <p:spPr>
          <a:xfrm>
            <a:off x="902000" y="2104650"/>
            <a:ext cx="762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>
                <a:solidFill>
                  <a:srgbClr val="FF0000"/>
                </a:solidFill>
              </a:rPr>
              <a:t>A6</a:t>
            </a:r>
            <a:endParaRPr/>
          </a:p>
        </p:txBody>
      </p:sp>
      <p:sp>
        <p:nvSpPr>
          <p:cNvPr id="284" name="Google Shape;284;p17"/>
          <p:cNvSpPr txBox="1"/>
          <p:nvPr/>
        </p:nvSpPr>
        <p:spPr>
          <a:xfrm>
            <a:off x="913375" y="2273800"/>
            <a:ext cx="685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>
                <a:solidFill>
                  <a:srgbClr val="FF0000"/>
                </a:solidFill>
              </a:rPr>
              <a:t>A7 </a:t>
            </a:r>
            <a:endParaRPr/>
          </a:p>
        </p:txBody>
      </p:sp>
      <p:sp>
        <p:nvSpPr>
          <p:cNvPr id="285" name="Google Shape;285;p17"/>
          <p:cNvSpPr txBox="1"/>
          <p:nvPr/>
        </p:nvSpPr>
        <p:spPr>
          <a:xfrm>
            <a:off x="1678475" y="1379800"/>
            <a:ext cx="1371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U17</a:t>
            </a:r>
            <a:endParaRPr b="1"/>
          </a:p>
        </p:txBody>
      </p:sp>
      <p:cxnSp>
        <p:nvCxnSpPr>
          <p:cNvPr id="286" name="Google Shape;286;p17"/>
          <p:cNvCxnSpPr/>
          <p:nvPr/>
        </p:nvCxnSpPr>
        <p:spPr>
          <a:xfrm>
            <a:off x="1836200" y="2566375"/>
            <a:ext cx="10800" cy="19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17"/>
          <p:cNvCxnSpPr/>
          <p:nvPr/>
        </p:nvCxnSpPr>
        <p:spPr>
          <a:xfrm rot="10800000">
            <a:off x="815950" y="2759675"/>
            <a:ext cx="1009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17"/>
          <p:cNvCxnSpPr/>
          <p:nvPr/>
        </p:nvCxnSpPr>
        <p:spPr>
          <a:xfrm>
            <a:off x="805350" y="2770400"/>
            <a:ext cx="0" cy="109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17"/>
          <p:cNvSpPr txBox="1"/>
          <p:nvPr/>
        </p:nvSpPr>
        <p:spPr>
          <a:xfrm>
            <a:off x="1771800" y="2603800"/>
            <a:ext cx="13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OR_7</a:t>
            </a:r>
            <a:endParaRPr b="1"/>
          </a:p>
        </p:txBody>
      </p:sp>
      <p:sp>
        <p:nvSpPr>
          <p:cNvPr id="290" name="Google Shape;290;p17"/>
          <p:cNvSpPr/>
          <p:nvPr/>
        </p:nvSpPr>
        <p:spPr>
          <a:xfrm>
            <a:off x="64463" y="3949563"/>
            <a:ext cx="128700" cy="1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17"/>
          <p:cNvCxnSpPr>
            <a:stCxn id="290" idx="6"/>
          </p:cNvCxnSpPr>
          <p:nvPr/>
        </p:nvCxnSpPr>
        <p:spPr>
          <a:xfrm>
            <a:off x="193163" y="4008663"/>
            <a:ext cx="612300" cy="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17"/>
          <p:cNvCxnSpPr/>
          <p:nvPr/>
        </p:nvCxnSpPr>
        <p:spPr>
          <a:xfrm rot="10800000">
            <a:off x="805350" y="3839525"/>
            <a:ext cx="0" cy="150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17"/>
          <p:cNvSpPr txBox="1"/>
          <p:nvPr/>
        </p:nvSpPr>
        <p:spPr>
          <a:xfrm>
            <a:off x="-59125" y="4030225"/>
            <a:ext cx="1116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M/IO</a:t>
            </a:r>
            <a:endParaRPr b="1"/>
          </a:p>
        </p:txBody>
      </p:sp>
      <p:cxnSp>
        <p:nvCxnSpPr>
          <p:cNvPr id="294" name="Google Shape;294;p17"/>
          <p:cNvCxnSpPr/>
          <p:nvPr/>
        </p:nvCxnSpPr>
        <p:spPr>
          <a:xfrm>
            <a:off x="193175" y="4140075"/>
            <a:ext cx="26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17"/>
          <p:cNvSpPr txBox="1"/>
          <p:nvPr/>
        </p:nvSpPr>
        <p:spPr>
          <a:xfrm>
            <a:off x="6689775" y="2169075"/>
            <a:ext cx="8484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/>
          <p:nvPr/>
        </p:nvSpPr>
        <p:spPr>
          <a:xfrm>
            <a:off x="2319425" y="1841575"/>
            <a:ext cx="333550" cy="730175"/>
          </a:xfrm>
          <a:custGeom>
            <a:rect b="b" l="l" r="r" t="t"/>
            <a:pathLst>
              <a:path extrusionOk="0" h="29207" w="13342">
                <a:moveTo>
                  <a:pt x="0" y="0"/>
                </a:moveTo>
                <a:cubicBezTo>
                  <a:pt x="2219" y="2148"/>
                  <a:pt x="13100" y="8017"/>
                  <a:pt x="13315" y="12885"/>
                </a:cubicBezTo>
                <a:cubicBezTo>
                  <a:pt x="13530" y="17753"/>
                  <a:pt x="3293" y="26487"/>
                  <a:pt x="1288" y="29207"/>
                </a:cubicBezTo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Google Shape;301;p18"/>
          <p:cNvSpPr/>
          <p:nvPr/>
        </p:nvSpPr>
        <p:spPr>
          <a:xfrm rot="5400000">
            <a:off x="1462775" y="1313300"/>
            <a:ext cx="365100" cy="273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>
            <a:off x="1782275" y="1391138"/>
            <a:ext cx="128700" cy="1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>
            <a:off x="118125" y="236225"/>
            <a:ext cx="590700" cy="2663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18"/>
          <p:cNvCxnSpPr/>
          <p:nvPr/>
        </p:nvCxnSpPr>
        <p:spPr>
          <a:xfrm>
            <a:off x="2319425" y="1841575"/>
            <a:ext cx="1202700" cy="27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8"/>
          <p:cNvCxnSpPr/>
          <p:nvPr/>
        </p:nvCxnSpPr>
        <p:spPr>
          <a:xfrm flipH="1">
            <a:off x="2340875" y="2163750"/>
            <a:ext cx="1159800" cy="40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18"/>
          <p:cNvCxnSpPr/>
          <p:nvPr/>
        </p:nvCxnSpPr>
        <p:spPr>
          <a:xfrm flipH="1">
            <a:off x="279100" y="1836200"/>
            <a:ext cx="2040300" cy="1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18"/>
          <p:cNvCxnSpPr/>
          <p:nvPr/>
        </p:nvCxnSpPr>
        <p:spPr>
          <a:xfrm flipH="1">
            <a:off x="279100" y="2566350"/>
            <a:ext cx="2040300" cy="2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8"/>
          <p:cNvCxnSpPr/>
          <p:nvPr/>
        </p:nvCxnSpPr>
        <p:spPr>
          <a:xfrm flipH="1" rot="10800000">
            <a:off x="295325" y="2032288"/>
            <a:ext cx="2211900" cy="1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8"/>
          <p:cNvCxnSpPr/>
          <p:nvPr/>
        </p:nvCxnSpPr>
        <p:spPr>
          <a:xfrm flipH="1" rot="10800000">
            <a:off x="246825" y="2228363"/>
            <a:ext cx="2319600" cy="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18"/>
          <p:cNvCxnSpPr/>
          <p:nvPr/>
        </p:nvCxnSpPr>
        <p:spPr>
          <a:xfrm flipH="1" rot="10800000">
            <a:off x="289925" y="2390300"/>
            <a:ext cx="2222700" cy="15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18"/>
          <p:cNvSpPr txBox="1"/>
          <p:nvPr/>
        </p:nvSpPr>
        <p:spPr>
          <a:xfrm>
            <a:off x="246825" y="3111200"/>
            <a:ext cx="7080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M/IO</a:t>
            </a:r>
            <a:endParaRPr b="1"/>
          </a:p>
        </p:txBody>
      </p:sp>
      <p:sp>
        <p:nvSpPr>
          <p:cNvPr id="312" name="Google Shape;312;p18"/>
          <p:cNvSpPr/>
          <p:nvPr/>
        </p:nvSpPr>
        <p:spPr>
          <a:xfrm>
            <a:off x="764225" y="3307288"/>
            <a:ext cx="128700" cy="1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3" name="Google Shape;313;p18"/>
          <p:cNvCxnSpPr>
            <a:stCxn id="312" idx="0"/>
          </p:cNvCxnSpPr>
          <p:nvPr/>
        </p:nvCxnSpPr>
        <p:spPr>
          <a:xfrm flipH="1" rot="10800000">
            <a:off x="828575" y="2727388"/>
            <a:ext cx="9000" cy="57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18"/>
          <p:cNvCxnSpPr/>
          <p:nvPr/>
        </p:nvCxnSpPr>
        <p:spPr>
          <a:xfrm flipH="1" rot="10800000">
            <a:off x="859050" y="2716650"/>
            <a:ext cx="1503300" cy="1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18"/>
          <p:cNvCxnSpPr/>
          <p:nvPr/>
        </p:nvCxnSpPr>
        <p:spPr>
          <a:xfrm>
            <a:off x="2351625" y="2555650"/>
            <a:ext cx="10800" cy="18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18"/>
          <p:cNvSpPr txBox="1"/>
          <p:nvPr/>
        </p:nvSpPr>
        <p:spPr>
          <a:xfrm>
            <a:off x="2453525" y="2480400"/>
            <a:ext cx="7080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OR_7</a:t>
            </a:r>
            <a:endParaRPr b="1"/>
          </a:p>
        </p:txBody>
      </p:sp>
      <p:cxnSp>
        <p:nvCxnSpPr>
          <p:cNvPr id="317" name="Google Shape;317;p18"/>
          <p:cNvCxnSpPr>
            <a:endCxn id="301" idx="3"/>
          </p:cNvCxnSpPr>
          <p:nvPr/>
        </p:nvCxnSpPr>
        <p:spPr>
          <a:xfrm>
            <a:off x="225575" y="1449650"/>
            <a:ext cx="1282800" cy="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18"/>
          <p:cNvSpPr txBox="1"/>
          <p:nvPr/>
        </p:nvSpPr>
        <p:spPr>
          <a:xfrm>
            <a:off x="1508375" y="1513775"/>
            <a:ext cx="708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</a:t>
            </a:r>
            <a:endParaRPr b="1"/>
          </a:p>
        </p:txBody>
      </p:sp>
      <p:cxnSp>
        <p:nvCxnSpPr>
          <p:cNvPr id="319" name="Google Shape;319;p18"/>
          <p:cNvCxnSpPr>
            <a:stCxn id="302" idx="6"/>
          </p:cNvCxnSpPr>
          <p:nvPr/>
        </p:nvCxnSpPr>
        <p:spPr>
          <a:xfrm>
            <a:off x="1910975" y="1450238"/>
            <a:ext cx="429900" cy="1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18"/>
          <p:cNvCxnSpPr/>
          <p:nvPr/>
        </p:nvCxnSpPr>
        <p:spPr>
          <a:xfrm flipH="1">
            <a:off x="2330075" y="1471100"/>
            <a:ext cx="10800" cy="365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18"/>
          <p:cNvSpPr txBox="1"/>
          <p:nvPr/>
        </p:nvSpPr>
        <p:spPr>
          <a:xfrm>
            <a:off x="2512700" y="1535525"/>
            <a:ext cx="912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U21</a:t>
            </a:r>
            <a:endParaRPr b="1"/>
          </a:p>
        </p:txBody>
      </p:sp>
      <p:sp>
        <p:nvSpPr>
          <p:cNvPr id="322" name="Google Shape;322;p18"/>
          <p:cNvSpPr txBox="1"/>
          <p:nvPr/>
        </p:nvSpPr>
        <p:spPr>
          <a:xfrm>
            <a:off x="1492575" y="977150"/>
            <a:ext cx="590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U22</a:t>
            </a:r>
            <a:endParaRPr b="1"/>
          </a:p>
        </p:txBody>
      </p:sp>
      <p:sp>
        <p:nvSpPr>
          <p:cNvPr id="323" name="Google Shape;323;p18"/>
          <p:cNvSpPr txBox="1"/>
          <p:nvPr/>
        </p:nvSpPr>
        <p:spPr>
          <a:xfrm>
            <a:off x="397300" y="1170450"/>
            <a:ext cx="805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A4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347625" y="1551850"/>
            <a:ext cx="506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A0</a:t>
            </a:r>
            <a:endParaRPr/>
          </a:p>
        </p:txBody>
      </p:sp>
      <p:sp>
        <p:nvSpPr>
          <p:cNvPr id="325" name="Google Shape;325;p18"/>
          <p:cNvSpPr txBox="1"/>
          <p:nvPr/>
        </p:nvSpPr>
        <p:spPr>
          <a:xfrm>
            <a:off x="343625" y="1761025"/>
            <a:ext cx="506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A3</a:t>
            </a:r>
            <a:endParaRPr/>
          </a:p>
        </p:txBody>
      </p:sp>
      <p:sp>
        <p:nvSpPr>
          <p:cNvPr id="326" name="Google Shape;326;p18"/>
          <p:cNvSpPr txBox="1"/>
          <p:nvPr/>
        </p:nvSpPr>
        <p:spPr>
          <a:xfrm>
            <a:off x="354350" y="1954325"/>
            <a:ext cx="506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A5</a:t>
            </a:r>
            <a:endParaRPr/>
          </a:p>
        </p:txBody>
      </p:sp>
      <p:sp>
        <p:nvSpPr>
          <p:cNvPr id="327" name="Google Shape;327;p18"/>
          <p:cNvSpPr txBox="1"/>
          <p:nvPr/>
        </p:nvSpPr>
        <p:spPr>
          <a:xfrm>
            <a:off x="118125" y="2136850"/>
            <a:ext cx="976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     </a:t>
            </a:r>
            <a:r>
              <a:rPr b="1" lang="en">
                <a:solidFill>
                  <a:srgbClr val="FF0000"/>
                </a:solidFill>
              </a:rPr>
              <a:t>A6</a:t>
            </a:r>
            <a:endParaRPr/>
          </a:p>
        </p:txBody>
      </p:sp>
      <p:sp>
        <p:nvSpPr>
          <p:cNvPr id="328" name="Google Shape;328;p18"/>
          <p:cNvSpPr txBox="1"/>
          <p:nvPr/>
        </p:nvSpPr>
        <p:spPr>
          <a:xfrm>
            <a:off x="375825" y="2308675"/>
            <a:ext cx="506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A7</a:t>
            </a:r>
            <a:endParaRPr/>
          </a:p>
        </p:txBody>
      </p:sp>
      <p:cxnSp>
        <p:nvCxnSpPr>
          <p:cNvPr id="329" name="Google Shape;329;p18"/>
          <p:cNvCxnSpPr/>
          <p:nvPr/>
        </p:nvCxnSpPr>
        <p:spPr>
          <a:xfrm>
            <a:off x="500175" y="3167700"/>
            <a:ext cx="257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18"/>
          <p:cNvCxnSpPr/>
          <p:nvPr/>
        </p:nvCxnSpPr>
        <p:spPr>
          <a:xfrm>
            <a:off x="6987425" y="340975"/>
            <a:ext cx="0" cy="4343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18"/>
          <p:cNvSpPr txBox="1"/>
          <p:nvPr/>
        </p:nvSpPr>
        <p:spPr>
          <a:xfrm>
            <a:off x="6933725" y="3167700"/>
            <a:ext cx="7947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C1130"/>
                </a:solidFill>
              </a:rPr>
              <a:t>CS</a:t>
            </a:r>
            <a:endParaRPr b="1" sz="1800">
              <a:solidFill>
                <a:srgbClr val="4C1130"/>
              </a:solidFill>
            </a:endParaRPr>
          </a:p>
        </p:txBody>
      </p:sp>
      <p:cxnSp>
        <p:nvCxnSpPr>
          <p:cNvPr id="332" name="Google Shape;332;p18"/>
          <p:cNvCxnSpPr/>
          <p:nvPr/>
        </p:nvCxnSpPr>
        <p:spPr>
          <a:xfrm flipH="1" rot="10800000">
            <a:off x="3522075" y="2126050"/>
            <a:ext cx="912600" cy="1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18"/>
          <p:cNvCxnSpPr/>
          <p:nvPr/>
        </p:nvCxnSpPr>
        <p:spPr>
          <a:xfrm>
            <a:off x="4445525" y="2136850"/>
            <a:ext cx="10800" cy="129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18"/>
          <p:cNvCxnSpPr/>
          <p:nvPr/>
        </p:nvCxnSpPr>
        <p:spPr>
          <a:xfrm>
            <a:off x="4488475" y="3425425"/>
            <a:ext cx="2523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18"/>
          <p:cNvSpPr txBox="1"/>
          <p:nvPr/>
        </p:nvSpPr>
        <p:spPr>
          <a:xfrm>
            <a:off x="4918000" y="1101325"/>
            <a:ext cx="1385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D0-D7</a:t>
            </a:r>
            <a:endParaRPr/>
          </a:p>
        </p:txBody>
      </p:sp>
      <p:sp>
        <p:nvSpPr>
          <p:cNvPr id="336" name="Google Shape;336;p18"/>
          <p:cNvSpPr/>
          <p:nvPr/>
        </p:nvSpPr>
        <p:spPr>
          <a:xfrm>
            <a:off x="5950200" y="1176625"/>
            <a:ext cx="914400" cy="38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"/>
          <p:cNvSpPr txBox="1"/>
          <p:nvPr/>
        </p:nvSpPr>
        <p:spPr>
          <a:xfrm>
            <a:off x="6933725" y="1101325"/>
            <a:ext cx="1282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D0-D7</a:t>
            </a:r>
            <a:endParaRPr/>
          </a:p>
        </p:txBody>
      </p:sp>
      <p:sp>
        <p:nvSpPr>
          <p:cNvPr id="338" name="Google Shape;338;p18"/>
          <p:cNvSpPr txBox="1"/>
          <p:nvPr/>
        </p:nvSpPr>
        <p:spPr>
          <a:xfrm>
            <a:off x="6973775" y="3925425"/>
            <a:ext cx="12027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41B47"/>
                </a:solidFill>
              </a:rPr>
              <a:t>RESET</a:t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" name="Google Shape;339;p18"/>
          <p:cNvCxnSpPr/>
          <p:nvPr/>
        </p:nvCxnSpPr>
        <p:spPr>
          <a:xfrm>
            <a:off x="4434675" y="4200625"/>
            <a:ext cx="2523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18"/>
          <p:cNvSpPr txBox="1"/>
          <p:nvPr/>
        </p:nvSpPr>
        <p:spPr>
          <a:xfrm>
            <a:off x="3908600" y="3882525"/>
            <a:ext cx="91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GND</a:t>
            </a:r>
            <a:endParaRPr b="1"/>
          </a:p>
        </p:txBody>
      </p:sp>
      <p:sp>
        <p:nvSpPr>
          <p:cNvPr id="341" name="Google Shape;341;p18"/>
          <p:cNvSpPr txBox="1"/>
          <p:nvPr/>
        </p:nvSpPr>
        <p:spPr>
          <a:xfrm>
            <a:off x="6933725" y="1804675"/>
            <a:ext cx="11598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</a:rPr>
              <a:t>RD</a:t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</a:rPr>
              <a:t>WR</a:t>
            </a:r>
            <a:endParaRPr/>
          </a:p>
        </p:txBody>
      </p:sp>
      <p:cxnSp>
        <p:nvCxnSpPr>
          <p:cNvPr id="342" name="Google Shape;342;p18"/>
          <p:cNvCxnSpPr/>
          <p:nvPr/>
        </p:nvCxnSpPr>
        <p:spPr>
          <a:xfrm>
            <a:off x="7069450" y="1869075"/>
            <a:ext cx="268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18"/>
          <p:cNvCxnSpPr/>
          <p:nvPr/>
        </p:nvCxnSpPr>
        <p:spPr>
          <a:xfrm>
            <a:off x="7069450" y="2434875"/>
            <a:ext cx="268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18"/>
          <p:cNvSpPr/>
          <p:nvPr/>
        </p:nvSpPr>
        <p:spPr>
          <a:xfrm>
            <a:off x="6089950" y="2532013"/>
            <a:ext cx="128700" cy="1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6089950" y="1922113"/>
            <a:ext cx="128700" cy="1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8"/>
          <p:cNvSpPr txBox="1"/>
          <p:nvPr/>
        </p:nvSpPr>
        <p:spPr>
          <a:xfrm>
            <a:off x="5621125" y="1798975"/>
            <a:ext cx="805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IOR</a:t>
            </a:r>
            <a:endParaRPr b="1"/>
          </a:p>
        </p:txBody>
      </p:sp>
      <p:sp>
        <p:nvSpPr>
          <p:cNvPr id="347" name="Google Shape;347;p18"/>
          <p:cNvSpPr txBox="1"/>
          <p:nvPr/>
        </p:nvSpPr>
        <p:spPr>
          <a:xfrm>
            <a:off x="5572813" y="2405425"/>
            <a:ext cx="794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IOW</a:t>
            </a:r>
            <a:endParaRPr b="1"/>
          </a:p>
        </p:txBody>
      </p:sp>
      <p:cxnSp>
        <p:nvCxnSpPr>
          <p:cNvPr id="348" name="Google Shape;348;p18"/>
          <p:cNvCxnSpPr>
            <a:stCxn id="345" idx="6"/>
          </p:cNvCxnSpPr>
          <p:nvPr/>
        </p:nvCxnSpPr>
        <p:spPr>
          <a:xfrm>
            <a:off x="6218650" y="1981213"/>
            <a:ext cx="739500" cy="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18"/>
          <p:cNvCxnSpPr/>
          <p:nvPr/>
        </p:nvCxnSpPr>
        <p:spPr>
          <a:xfrm>
            <a:off x="6218650" y="2603700"/>
            <a:ext cx="739500" cy="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18"/>
          <p:cNvCxnSpPr/>
          <p:nvPr/>
        </p:nvCxnSpPr>
        <p:spPr>
          <a:xfrm>
            <a:off x="7069450" y="3224125"/>
            <a:ext cx="268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18"/>
          <p:cNvSpPr txBox="1"/>
          <p:nvPr/>
        </p:nvSpPr>
        <p:spPr>
          <a:xfrm>
            <a:off x="6142125" y="467775"/>
            <a:ext cx="10737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b="1" lang="en" sz="1800">
                <a:solidFill>
                  <a:srgbClr val="741B47"/>
                </a:solidFill>
              </a:rPr>
              <a:t>A0</a:t>
            </a:r>
            <a:endParaRPr b="1" sz="18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41B47"/>
                </a:solidFill>
              </a:rPr>
              <a:t>      A1</a:t>
            </a:r>
            <a:endParaRPr/>
          </a:p>
        </p:txBody>
      </p:sp>
      <p:sp>
        <p:nvSpPr>
          <p:cNvPr id="352" name="Google Shape;352;p18"/>
          <p:cNvSpPr txBox="1"/>
          <p:nvPr/>
        </p:nvSpPr>
        <p:spPr>
          <a:xfrm>
            <a:off x="6679025" y="0"/>
            <a:ext cx="1288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PPI2</a:t>
            </a:r>
            <a:endParaRPr b="1">
              <a:solidFill>
                <a:srgbClr val="274E13"/>
              </a:solidFill>
            </a:endParaRPr>
          </a:p>
        </p:txBody>
      </p:sp>
      <p:cxnSp>
        <p:nvCxnSpPr>
          <p:cNvPr id="353" name="Google Shape;353;p18"/>
          <p:cNvCxnSpPr/>
          <p:nvPr/>
        </p:nvCxnSpPr>
        <p:spPr>
          <a:xfrm>
            <a:off x="289925" y="966425"/>
            <a:ext cx="6313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18"/>
          <p:cNvCxnSpPr/>
          <p:nvPr/>
        </p:nvCxnSpPr>
        <p:spPr>
          <a:xfrm>
            <a:off x="289925" y="710775"/>
            <a:ext cx="6313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18"/>
          <p:cNvSpPr txBox="1"/>
          <p:nvPr/>
        </p:nvSpPr>
        <p:spPr>
          <a:xfrm>
            <a:off x="2566775" y="397200"/>
            <a:ext cx="7080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A1</a:t>
            </a:r>
            <a:endParaRPr/>
          </a:p>
        </p:txBody>
      </p:sp>
      <p:sp>
        <p:nvSpPr>
          <p:cNvPr id="356" name="Google Shape;356;p18"/>
          <p:cNvSpPr txBox="1"/>
          <p:nvPr/>
        </p:nvSpPr>
        <p:spPr>
          <a:xfrm>
            <a:off x="2459000" y="612075"/>
            <a:ext cx="739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>
                <a:solidFill>
                  <a:srgbClr val="FF0000"/>
                </a:solidFill>
              </a:rPr>
              <a:t>A2</a:t>
            </a:r>
            <a:endParaRPr/>
          </a:p>
        </p:txBody>
      </p:sp>
      <p:sp>
        <p:nvSpPr>
          <p:cNvPr id="357" name="Google Shape;357;p18"/>
          <p:cNvSpPr txBox="1"/>
          <p:nvPr/>
        </p:nvSpPr>
        <p:spPr>
          <a:xfrm>
            <a:off x="622475" y="155300"/>
            <a:ext cx="1159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A[0-15]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"/>
          <p:cNvSpPr txBox="1"/>
          <p:nvPr/>
        </p:nvSpPr>
        <p:spPr>
          <a:xfrm>
            <a:off x="568725" y="472125"/>
            <a:ext cx="14604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M/IO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RD</a:t>
            </a:r>
            <a:endParaRPr b="1"/>
          </a:p>
        </p:txBody>
      </p:sp>
      <p:sp>
        <p:nvSpPr>
          <p:cNvPr id="363" name="Google Shape;363;p19"/>
          <p:cNvSpPr/>
          <p:nvPr/>
        </p:nvSpPr>
        <p:spPr>
          <a:xfrm>
            <a:off x="2394575" y="569125"/>
            <a:ext cx="333550" cy="730175"/>
          </a:xfrm>
          <a:custGeom>
            <a:rect b="b" l="l" r="r" t="t"/>
            <a:pathLst>
              <a:path extrusionOk="0" h="29207" w="13342">
                <a:moveTo>
                  <a:pt x="0" y="0"/>
                </a:moveTo>
                <a:cubicBezTo>
                  <a:pt x="2219" y="2148"/>
                  <a:pt x="13100" y="8017"/>
                  <a:pt x="13315" y="12885"/>
                </a:cubicBezTo>
                <a:cubicBezTo>
                  <a:pt x="13530" y="17753"/>
                  <a:pt x="3293" y="26487"/>
                  <a:pt x="1288" y="29207"/>
                </a:cubicBezTo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64" name="Google Shape;364;p19"/>
          <p:cNvCxnSpPr/>
          <p:nvPr/>
        </p:nvCxnSpPr>
        <p:spPr>
          <a:xfrm>
            <a:off x="2416050" y="575150"/>
            <a:ext cx="1202700" cy="27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19"/>
          <p:cNvCxnSpPr/>
          <p:nvPr/>
        </p:nvCxnSpPr>
        <p:spPr>
          <a:xfrm flipH="1">
            <a:off x="2469650" y="875825"/>
            <a:ext cx="1159800" cy="40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19"/>
          <p:cNvSpPr/>
          <p:nvPr/>
        </p:nvSpPr>
        <p:spPr>
          <a:xfrm>
            <a:off x="1051625" y="602000"/>
            <a:ext cx="226200" cy="225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9"/>
          <p:cNvSpPr/>
          <p:nvPr/>
        </p:nvSpPr>
        <p:spPr>
          <a:xfrm>
            <a:off x="1051625" y="967025"/>
            <a:ext cx="226200" cy="225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19"/>
          <p:cNvCxnSpPr>
            <a:stCxn id="366" idx="6"/>
          </p:cNvCxnSpPr>
          <p:nvPr/>
        </p:nvCxnSpPr>
        <p:spPr>
          <a:xfrm>
            <a:off x="1277825" y="714800"/>
            <a:ext cx="1288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19"/>
          <p:cNvCxnSpPr/>
          <p:nvPr/>
        </p:nvCxnSpPr>
        <p:spPr>
          <a:xfrm>
            <a:off x="1277825" y="1079825"/>
            <a:ext cx="1288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19"/>
          <p:cNvSpPr txBox="1"/>
          <p:nvPr/>
        </p:nvSpPr>
        <p:spPr>
          <a:xfrm>
            <a:off x="2330275" y="256075"/>
            <a:ext cx="102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U10</a:t>
            </a:r>
            <a:endParaRPr b="1"/>
          </a:p>
        </p:txBody>
      </p:sp>
      <p:cxnSp>
        <p:nvCxnSpPr>
          <p:cNvPr id="371" name="Google Shape;371;p19"/>
          <p:cNvCxnSpPr/>
          <p:nvPr/>
        </p:nvCxnSpPr>
        <p:spPr>
          <a:xfrm>
            <a:off x="3640175" y="875825"/>
            <a:ext cx="987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19"/>
          <p:cNvSpPr/>
          <p:nvPr/>
        </p:nvSpPr>
        <p:spPr>
          <a:xfrm>
            <a:off x="4572000" y="763025"/>
            <a:ext cx="226200" cy="225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9"/>
          <p:cNvSpPr txBox="1"/>
          <p:nvPr/>
        </p:nvSpPr>
        <p:spPr>
          <a:xfrm>
            <a:off x="4756975" y="671825"/>
            <a:ext cx="730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IOR</a:t>
            </a:r>
            <a:endParaRPr b="1"/>
          </a:p>
        </p:txBody>
      </p:sp>
      <p:sp>
        <p:nvSpPr>
          <p:cNvPr id="374" name="Google Shape;374;p19"/>
          <p:cNvSpPr/>
          <p:nvPr/>
        </p:nvSpPr>
        <p:spPr>
          <a:xfrm>
            <a:off x="2469650" y="1588938"/>
            <a:ext cx="333550" cy="730175"/>
          </a:xfrm>
          <a:custGeom>
            <a:rect b="b" l="l" r="r" t="t"/>
            <a:pathLst>
              <a:path extrusionOk="0" h="29207" w="13342">
                <a:moveTo>
                  <a:pt x="0" y="0"/>
                </a:moveTo>
                <a:cubicBezTo>
                  <a:pt x="2219" y="2148"/>
                  <a:pt x="13100" y="8017"/>
                  <a:pt x="13315" y="12885"/>
                </a:cubicBezTo>
                <a:cubicBezTo>
                  <a:pt x="13530" y="17753"/>
                  <a:pt x="3293" y="26487"/>
                  <a:pt x="1288" y="29207"/>
                </a:cubicBezTo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5" name="Google Shape;375;p19"/>
          <p:cNvSpPr/>
          <p:nvPr/>
        </p:nvSpPr>
        <p:spPr>
          <a:xfrm>
            <a:off x="2469650" y="2816325"/>
            <a:ext cx="333550" cy="730175"/>
          </a:xfrm>
          <a:custGeom>
            <a:rect b="b" l="l" r="r" t="t"/>
            <a:pathLst>
              <a:path extrusionOk="0" h="29207" w="13342">
                <a:moveTo>
                  <a:pt x="0" y="0"/>
                </a:moveTo>
                <a:cubicBezTo>
                  <a:pt x="2219" y="2148"/>
                  <a:pt x="13100" y="8017"/>
                  <a:pt x="13315" y="12885"/>
                </a:cubicBezTo>
                <a:cubicBezTo>
                  <a:pt x="13530" y="17753"/>
                  <a:pt x="3293" y="26487"/>
                  <a:pt x="1288" y="29207"/>
                </a:cubicBezTo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Google Shape;376;p19"/>
          <p:cNvSpPr/>
          <p:nvPr/>
        </p:nvSpPr>
        <p:spPr>
          <a:xfrm>
            <a:off x="2469650" y="4043700"/>
            <a:ext cx="333550" cy="730175"/>
          </a:xfrm>
          <a:custGeom>
            <a:rect b="b" l="l" r="r" t="t"/>
            <a:pathLst>
              <a:path extrusionOk="0" h="29207" w="13342">
                <a:moveTo>
                  <a:pt x="0" y="0"/>
                </a:moveTo>
                <a:cubicBezTo>
                  <a:pt x="2219" y="2148"/>
                  <a:pt x="13100" y="8017"/>
                  <a:pt x="13315" y="12885"/>
                </a:cubicBezTo>
                <a:cubicBezTo>
                  <a:pt x="13530" y="17753"/>
                  <a:pt x="3293" y="26487"/>
                  <a:pt x="1288" y="29207"/>
                </a:cubicBezTo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77" name="Google Shape;377;p19"/>
          <p:cNvCxnSpPr/>
          <p:nvPr/>
        </p:nvCxnSpPr>
        <p:spPr>
          <a:xfrm flipH="1">
            <a:off x="2491100" y="1911125"/>
            <a:ext cx="1159800" cy="40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19"/>
          <p:cNvCxnSpPr/>
          <p:nvPr/>
        </p:nvCxnSpPr>
        <p:spPr>
          <a:xfrm flipH="1">
            <a:off x="2491100" y="4365875"/>
            <a:ext cx="1159800" cy="40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19"/>
          <p:cNvCxnSpPr/>
          <p:nvPr/>
        </p:nvCxnSpPr>
        <p:spPr>
          <a:xfrm flipH="1">
            <a:off x="2566325" y="3107550"/>
            <a:ext cx="1159800" cy="40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19"/>
          <p:cNvCxnSpPr/>
          <p:nvPr/>
        </p:nvCxnSpPr>
        <p:spPr>
          <a:xfrm>
            <a:off x="2469650" y="1625900"/>
            <a:ext cx="1202700" cy="27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19"/>
          <p:cNvCxnSpPr/>
          <p:nvPr/>
        </p:nvCxnSpPr>
        <p:spPr>
          <a:xfrm>
            <a:off x="2469650" y="4043700"/>
            <a:ext cx="1202700" cy="27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19"/>
          <p:cNvCxnSpPr/>
          <p:nvPr/>
        </p:nvCxnSpPr>
        <p:spPr>
          <a:xfrm>
            <a:off x="2469650" y="2828250"/>
            <a:ext cx="1202700" cy="27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19"/>
          <p:cNvCxnSpPr/>
          <p:nvPr/>
        </p:nvCxnSpPr>
        <p:spPr>
          <a:xfrm>
            <a:off x="3640175" y="3127713"/>
            <a:ext cx="987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19"/>
          <p:cNvCxnSpPr/>
          <p:nvPr/>
        </p:nvCxnSpPr>
        <p:spPr>
          <a:xfrm>
            <a:off x="3640175" y="1892100"/>
            <a:ext cx="987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19"/>
          <p:cNvCxnSpPr/>
          <p:nvPr/>
        </p:nvCxnSpPr>
        <p:spPr>
          <a:xfrm>
            <a:off x="3672350" y="4365875"/>
            <a:ext cx="987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19"/>
          <p:cNvSpPr/>
          <p:nvPr/>
        </p:nvSpPr>
        <p:spPr>
          <a:xfrm>
            <a:off x="4660250" y="3016188"/>
            <a:ext cx="226200" cy="225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4660250" y="1779300"/>
            <a:ext cx="226200" cy="225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9"/>
          <p:cNvSpPr/>
          <p:nvPr/>
        </p:nvSpPr>
        <p:spPr>
          <a:xfrm>
            <a:off x="4660250" y="4253063"/>
            <a:ext cx="226200" cy="225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9"/>
          <p:cNvSpPr txBox="1"/>
          <p:nvPr/>
        </p:nvSpPr>
        <p:spPr>
          <a:xfrm>
            <a:off x="4864300" y="1659700"/>
            <a:ext cx="8376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IOW</a:t>
            </a:r>
            <a:endParaRPr b="1"/>
          </a:p>
        </p:txBody>
      </p:sp>
      <p:sp>
        <p:nvSpPr>
          <p:cNvPr id="390" name="Google Shape;390;p19"/>
          <p:cNvSpPr txBox="1"/>
          <p:nvPr/>
        </p:nvSpPr>
        <p:spPr>
          <a:xfrm>
            <a:off x="4864300" y="2950575"/>
            <a:ext cx="8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MEMR</a:t>
            </a:r>
            <a:endParaRPr b="1"/>
          </a:p>
        </p:txBody>
      </p:sp>
      <p:sp>
        <p:nvSpPr>
          <p:cNvPr id="391" name="Google Shape;391;p19"/>
          <p:cNvSpPr txBox="1"/>
          <p:nvPr/>
        </p:nvSpPr>
        <p:spPr>
          <a:xfrm>
            <a:off x="4832050" y="4161875"/>
            <a:ext cx="923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MEMW</a:t>
            </a:r>
            <a:endParaRPr b="1"/>
          </a:p>
        </p:txBody>
      </p:sp>
      <p:sp>
        <p:nvSpPr>
          <p:cNvPr id="392" name="Google Shape;392;p19"/>
          <p:cNvSpPr/>
          <p:nvPr/>
        </p:nvSpPr>
        <p:spPr>
          <a:xfrm>
            <a:off x="198850" y="2002325"/>
            <a:ext cx="226200" cy="225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9"/>
          <p:cNvSpPr txBox="1"/>
          <p:nvPr/>
        </p:nvSpPr>
        <p:spPr>
          <a:xfrm>
            <a:off x="32400" y="1737138"/>
            <a:ext cx="601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WR</a:t>
            </a:r>
            <a:endParaRPr b="1"/>
          </a:p>
        </p:txBody>
      </p:sp>
      <p:cxnSp>
        <p:nvCxnSpPr>
          <p:cNvPr id="394" name="Google Shape;394;p19"/>
          <p:cNvCxnSpPr/>
          <p:nvPr/>
        </p:nvCxnSpPr>
        <p:spPr>
          <a:xfrm>
            <a:off x="408550" y="2115125"/>
            <a:ext cx="22761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19"/>
          <p:cNvCxnSpPr/>
          <p:nvPr/>
        </p:nvCxnSpPr>
        <p:spPr>
          <a:xfrm>
            <a:off x="1557000" y="3081800"/>
            <a:ext cx="1245600" cy="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19"/>
          <p:cNvSpPr txBox="1"/>
          <p:nvPr/>
        </p:nvSpPr>
        <p:spPr>
          <a:xfrm>
            <a:off x="1546213" y="1090575"/>
            <a:ext cx="108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19"/>
          <p:cNvCxnSpPr>
            <a:stCxn id="398" idx="6"/>
          </p:cNvCxnSpPr>
          <p:nvPr/>
        </p:nvCxnSpPr>
        <p:spPr>
          <a:xfrm>
            <a:off x="1331275" y="3495888"/>
            <a:ext cx="117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19"/>
          <p:cNvCxnSpPr/>
          <p:nvPr/>
        </p:nvCxnSpPr>
        <p:spPr>
          <a:xfrm>
            <a:off x="1900625" y="714750"/>
            <a:ext cx="21600" cy="10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0" name="Google Shape;400;p19"/>
          <p:cNvCxnSpPr/>
          <p:nvPr/>
        </p:nvCxnSpPr>
        <p:spPr>
          <a:xfrm flipH="1" rot="10800000">
            <a:off x="1932850" y="1734800"/>
            <a:ext cx="730200" cy="1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19"/>
          <p:cNvCxnSpPr/>
          <p:nvPr/>
        </p:nvCxnSpPr>
        <p:spPr>
          <a:xfrm flipH="1" rot="10800000">
            <a:off x="472475" y="4215225"/>
            <a:ext cx="2201400" cy="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19"/>
          <p:cNvSpPr txBox="1"/>
          <p:nvPr/>
        </p:nvSpPr>
        <p:spPr>
          <a:xfrm>
            <a:off x="2523300" y="1369663"/>
            <a:ext cx="8055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U11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9"/>
          <p:cNvSpPr txBox="1"/>
          <p:nvPr/>
        </p:nvSpPr>
        <p:spPr>
          <a:xfrm>
            <a:off x="2416050" y="2501950"/>
            <a:ext cx="10200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U12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9"/>
          <p:cNvSpPr txBox="1"/>
          <p:nvPr/>
        </p:nvSpPr>
        <p:spPr>
          <a:xfrm>
            <a:off x="2523425" y="3747550"/>
            <a:ext cx="9234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U14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9"/>
          <p:cNvSpPr txBox="1"/>
          <p:nvPr/>
        </p:nvSpPr>
        <p:spPr>
          <a:xfrm>
            <a:off x="1546225" y="406075"/>
            <a:ext cx="3336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1573375" y="792313"/>
            <a:ext cx="2793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7" name="Google Shape;407;p19"/>
          <p:cNvSpPr txBox="1"/>
          <p:nvPr/>
        </p:nvSpPr>
        <p:spPr>
          <a:xfrm>
            <a:off x="2029125" y="1444850"/>
            <a:ext cx="333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/>
          </a:p>
        </p:txBody>
      </p:sp>
      <p:sp>
        <p:nvSpPr>
          <p:cNvPr id="408" name="Google Shape;408;p19"/>
          <p:cNvSpPr txBox="1"/>
          <p:nvPr/>
        </p:nvSpPr>
        <p:spPr>
          <a:xfrm>
            <a:off x="1744625" y="2792250"/>
            <a:ext cx="333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/>
          </a:p>
        </p:txBody>
      </p:sp>
      <p:sp>
        <p:nvSpPr>
          <p:cNvPr id="409" name="Google Shape;409;p19"/>
          <p:cNvSpPr txBox="1"/>
          <p:nvPr/>
        </p:nvSpPr>
        <p:spPr>
          <a:xfrm>
            <a:off x="1900625" y="3903975"/>
            <a:ext cx="4080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/>
          </a:p>
        </p:txBody>
      </p:sp>
      <p:sp>
        <p:nvSpPr>
          <p:cNvPr id="410" name="Google Shape;410;p19"/>
          <p:cNvSpPr txBox="1"/>
          <p:nvPr/>
        </p:nvSpPr>
        <p:spPr>
          <a:xfrm>
            <a:off x="1760888" y="1836138"/>
            <a:ext cx="8055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9"/>
          <p:cNvSpPr txBox="1"/>
          <p:nvPr/>
        </p:nvSpPr>
        <p:spPr>
          <a:xfrm>
            <a:off x="1938250" y="3176100"/>
            <a:ext cx="5475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9"/>
          <p:cNvSpPr txBox="1"/>
          <p:nvPr/>
        </p:nvSpPr>
        <p:spPr>
          <a:xfrm>
            <a:off x="1938250" y="4323038"/>
            <a:ext cx="837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9"/>
          <p:cNvSpPr txBox="1"/>
          <p:nvPr/>
        </p:nvSpPr>
        <p:spPr>
          <a:xfrm>
            <a:off x="3747550" y="579850"/>
            <a:ext cx="6012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4" name="Google Shape;414;p19"/>
          <p:cNvSpPr txBox="1"/>
          <p:nvPr/>
        </p:nvSpPr>
        <p:spPr>
          <a:xfrm>
            <a:off x="3758300" y="1589225"/>
            <a:ext cx="601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9"/>
          <p:cNvSpPr txBox="1"/>
          <p:nvPr/>
        </p:nvSpPr>
        <p:spPr>
          <a:xfrm>
            <a:off x="3801200" y="2781000"/>
            <a:ext cx="73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9"/>
          <p:cNvSpPr txBox="1"/>
          <p:nvPr/>
        </p:nvSpPr>
        <p:spPr>
          <a:xfrm>
            <a:off x="3736825" y="4069700"/>
            <a:ext cx="6657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9"/>
          <p:cNvSpPr txBox="1"/>
          <p:nvPr/>
        </p:nvSpPr>
        <p:spPr>
          <a:xfrm>
            <a:off x="2872388" y="1017738"/>
            <a:ext cx="11598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7432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418" name="Google Shape;418;p19"/>
          <p:cNvSpPr txBox="1"/>
          <p:nvPr/>
        </p:nvSpPr>
        <p:spPr>
          <a:xfrm>
            <a:off x="2872400" y="2077838"/>
            <a:ext cx="923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8761D"/>
                </a:solidFill>
              </a:rPr>
              <a:t>7432</a:t>
            </a:r>
            <a:endParaRPr/>
          </a:p>
        </p:txBody>
      </p:sp>
      <p:sp>
        <p:nvSpPr>
          <p:cNvPr id="419" name="Google Shape;419;p19"/>
          <p:cNvSpPr txBox="1"/>
          <p:nvPr/>
        </p:nvSpPr>
        <p:spPr>
          <a:xfrm>
            <a:off x="2877775" y="3296575"/>
            <a:ext cx="1159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8761D"/>
                </a:solidFill>
              </a:rPr>
              <a:t>7432</a:t>
            </a:r>
            <a:endParaRPr/>
          </a:p>
        </p:txBody>
      </p:sp>
      <p:sp>
        <p:nvSpPr>
          <p:cNvPr id="420" name="Google Shape;420;p19"/>
          <p:cNvSpPr txBox="1"/>
          <p:nvPr/>
        </p:nvSpPr>
        <p:spPr>
          <a:xfrm>
            <a:off x="2824100" y="4552900"/>
            <a:ext cx="1020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8761D"/>
                </a:solidFill>
              </a:rPr>
              <a:t>7432</a:t>
            </a:r>
            <a:endParaRPr/>
          </a:p>
        </p:txBody>
      </p:sp>
      <p:cxnSp>
        <p:nvCxnSpPr>
          <p:cNvPr id="421" name="Google Shape;421;p19"/>
          <p:cNvCxnSpPr/>
          <p:nvPr/>
        </p:nvCxnSpPr>
        <p:spPr>
          <a:xfrm>
            <a:off x="687100" y="983175"/>
            <a:ext cx="19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19"/>
          <p:cNvCxnSpPr/>
          <p:nvPr/>
        </p:nvCxnSpPr>
        <p:spPr>
          <a:xfrm>
            <a:off x="880300" y="538975"/>
            <a:ext cx="19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19"/>
          <p:cNvCxnSpPr/>
          <p:nvPr/>
        </p:nvCxnSpPr>
        <p:spPr>
          <a:xfrm>
            <a:off x="215350" y="1793225"/>
            <a:ext cx="19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19"/>
          <p:cNvCxnSpPr>
            <a:endCxn id="396" idx="0"/>
          </p:cNvCxnSpPr>
          <p:nvPr/>
        </p:nvCxnSpPr>
        <p:spPr>
          <a:xfrm rot="10800000">
            <a:off x="1551613" y="1090575"/>
            <a:ext cx="27000" cy="1991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25" name="Google Shape;425;p19"/>
          <p:cNvCxnSpPr/>
          <p:nvPr/>
        </p:nvCxnSpPr>
        <p:spPr>
          <a:xfrm flipH="1" rot="10800000">
            <a:off x="493950" y="2121475"/>
            <a:ext cx="10800" cy="210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19"/>
          <p:cNvSpPr/>
          <p:nvPr/>
        </p:nvSpPr>
        <p:spPr>
          <a:xfrm rot="5400000">
            <a:off x="883075" y="3358950"/>
            <a:ext cx="365100" cy="273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1202575" y="3436788"/>
            <a:ext cx="128700" cy="1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7" name="Google Shape;427;p19"/>
          <p:cNvCxnSpPr/>
          <p:nvPr/>
        </p:nvCxnSpPr>
        <p:spPr>
          <a:xfrm>
            <a:off x="1685875" y="3495900"/>
            <a:ext cx="0" cy="109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28" name="Google Shape;428;p19"/>
          <p:cNvCxnSpPr/>
          <p:nvPr/>
        </p:nvCxnSpPr>
        <p:spPr>
          <a:xfrm>
            <a:off x="1675125" y="4612650"/>
            <a:ext cx="977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19"/>
          <p:cNvCxnSpPr>
            <a:stCxn id="426" idx="3"/>
          </p:cNvCxnSpPr>
          <p:nvPr/>
        </p:nvCxnSpPr>
        <p:spPr>
          <a:xfrm rot="10800000">
            <a:off x="655075" y="3495900"/>
            <a:ext cx="27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19"/>
          <p:cNvCxnSpPr/>
          <p:nvPr/>
        </p:nvCxnSpPr>
        <p:spPr>
          <a:xfrm rot="10800000">
            <a:off x="655025" y="1509350"/>
            <a:ext cx="0" cy="197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19"/>
          <p:cNvCxnSpPr/>
          <p:nvPr/>
        </p:nvCxnSpPr>
        <p:spPr>
          <a:xfrm>
            <a:off x="676500" y="1498625"/>
            <a:ext cx="762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19"/>
          <p:cNvCxnSpPr/>
          <p:nvPr/>
        </p:nvCxnSpPr>
        <p:spPr>
          <a:xfrm rot="10800000">
            <a:off x="1409325" y="703925"/>
            <a:ext cx="8100" cy="794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33" name="Google Shape;433;p19"/>
          <p:cNvSpPr txBox="1"/>
          <p:nvPr/>
        </p:nvSpPr>
        <p:spPr>
          <a:xfrm>
            <a:off x="880525" y="2980475"/>
            <a:ext cx="547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U13</a:t>
            </a:r>
            <a:endParaRPr b="1"/>
          </a:p>
        </p:txBody>
      </p:sp>
      <p:sp>
        <p:nvSpPr>
          <p:cNvPr id="434" name="Google Shape;434;p19"/>
          <p:cNvSpPr txBox="1"/>
          <p:nvPr/>
        </p:nvSpPr>
        <p:spPr>
          <a:xfrm>
            <a:off x="928675" y="3500388"/>
            <a:ext cx="8055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0"/>
          <p:cNvSpPr/>
          <p:nvPr/>
        </p:nvSpPr>
        <p:spPr>
          <a:xfrm>
            <a:off x="3844175" y="354350"/>
            <a:ext cx="1030800" cy="19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 sz="1800"/>
              <a:t> </a:t>
            </a:r>
            <a:r>
              <a:rPr b="1" lang="en" sz="1800">
                <a:solidFill>
                  <a:srgbClr val="4C1130"/>
                </a:solidFill>
              </a:rPr>
              <a:t>2732</a:t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440" name="Google Shape;440;p20"/>
          <p:cNvSpPr/>
          <p:nvPr/>
        </p:nvSpPr>
        <p:spPr>
          <a:xfrm>
            <a:off x="3844175" y="2729525"/>
            <a:ext cx="1030800" cy="19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</a:rPr>
              <a:t>   </a:t>
            </a:r>
            <a:r>
              <a:rPr b="1" lang="en" sz="1800">
                <a:solidFill>
                  <a:srgbClr val="4C1130"/>
                </a:solidFill>
              </a:rPr>
              <a:t>2732</a:t>
            </a:r>
            <a:endParaRPr>
              <a:solidFill>
                <a:srgbClr val="4C1130"/>
              </a:solidFill>
            </a:endParaRPr>
          </a:p>
        </p:txBody>
      </p:sp>
      <p:sp>
        <p:nvSpPr>
          <p:cNvPr id="441" name="Google Shape;441;p20"/>
          <p:cNvSpPr txBox="1"/>
          <p:nvPr/>
        </p:nvSpPr>
        <p:spPr>
          <a:xfrm>
            <a:off x="3618725" y="64550"/>
            <a:ext cx="3393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EPROMEVEN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442" name="Google Shape;442;p20"/>
          <p:cNvSpPr txBox="1"/>
          <p:nvPr/>
        </p:nvSpPr>
        <p:spPr>
          <a:xfrm>
            <a:off x="3677700" y="2374138"/>
            <a:ext cx="272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B5394"/>
                </a:solidFill>
              </a:rPr>
              <a:t>EPROMODD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0"/>
          <p:cNvSpPr txBox="1"/>
          <p:nvPr/>
        </p:nvSpPr>
        <p:spPr>
          <a:xfrm>
            <a:off x="2587850" y="528825"/>
            <a:ext cx="579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A12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4" name="Google Shape;444;p20"/>
          <p:cNvCxnSpPr/>
          <p:nvPr/>
        </p:nvCxnSpPr>
        <p:spPr>
          <a:xfrm flipH="1" rot="10800000">
            <a:off x="3038900" y="845625"/>
            <a:ext cx="773100" cy="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20"/>
          <p:cNvSpPr txBox="1"/>
          <p:nvPr/>
        </p:nvSpPr>
        <p:spPr>
          <a:xfrm>
            <a:off x="3828050" y="354350"/>
            <a:ext cx="7731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A11</a:t>
            </a:r>
            <a:endParaRPr b="1"/>
          </a:p>
        </p:txBody>
      </p:sp>
      <p:sp>
        <p:nvSpPr>
          <p:cNvPr id="446" name="Google Shape;446;p20"/>
          <p:cNvSpPr txBox="1"/>
          <p:nvPr/>
        </p:nvSpPr>
        <p:spPr>
          <a:xfrm>
            <a:off x="4434875" y="552975"/>
            <a:ext cx="440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D7</a:t>
            </a:r>
            <a:endParaRPr b="1"/>
          </a:p>
        </p:txBody>
      </p:sp>
      <p:sp>
        <p:nvSpPr>
          <p:cNvPr id="447" name="Google Shape;447;p20"/>
          <p:cNvSpPr/>
          <p:nvPr/>
        </p:nvSpPr>
        <p:spPr>
          <a:xfrm>
            <a:off x="4907150" y="628275"/>
            <a:ext cx="1149000" cy="391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0"/>
          <p:cNvSpPr txBox="1"/>
          <p:nvPr/>
        </p:nvSpPr>
        <p:spPr>
          <a:xfrm>
            <a:off x="5991725" y="552975"/>
            <a:ext cx="6336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D7</a:t>
            </a:r>
            <a:endParaRPr b="1"/>
          </a:p>
        </p:txBody>
      </p:sp>
      <p:sp>
        <p:nvSpPr>
          <p:cNvPr id="449" name="Google Shape;449;p20"/>
          <p:cNvSpPr txBox="1"/>
          <p:nvPr/>
        </p:nvSpPr>
        <p:spPr>
          <a:xfrm>
            <a:off x="3752900" y="1787750"/>
            <a:ext cx="1030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OE/VPP</a:t>
            </a:r>
            <a:endParaRPr/>
          </a:p>
        </p:txBody>
      </p:sp>
      <p:cxnSp>
        <p:nvCxnSpPr>
          <p:cNvPr id="450" name="Google Shape;450;p20"/>
          <p:cNvCxnSpPr/>
          <p:nvPr/>
        </p:nvCxnSpPr>
        <p:spPr>
          <a:xfrm>
            <a:off x="3887150" y="1846925"/>
            <a:ext cx="24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0"/>
          <p:cNvCxnSpPr/>
          <p:nvPr/>
        </p:nvCxnSpPr>
        <p:spPr>
          <a:xfrm>
            <a:off x="3887150" y="2092375"/>
            <a:ext cx="24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0"/>
          <p:cNvCxnSpPr/>
          <p:nvPr/>
        </p:nvCxnSpPr>
        <p:spPr>
          <a:xfrm>
            <a:off x="3887150" y="4245625"/>
            <a:ext cx="24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0"/>
          <p:cNvCxnSpPr/>
          <p:nvPr/>
        </p:nvCxnSpPr>
        <p:spPr>
          <a:xfrm>
            <a:off x="3887150" y="4461725"/>
            <a:ext cx="24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20"/>
          <p:cNvSpPr txBox="1"/>
          <p:nvPr/>
        </p:nvSpPr>
        <p:spPr>
          <a:xfrm>
            <a:off x="3785075" y="4166375"/>
            <a:ext cx="11490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OE/VPP</a:t>
            </a:r>
            <a:endParaRPr/>
          </a:p>
        </p:txBody>
      </p:sp>
      <p:sp>
        <p:nvSpPr>
          <p:cNvPr id="455" name="Google Shape;455;p20"/>
          <p:cNvSpPr txBox="1"/>
          <p:nvPr/>
        </p:nvSpPr>
        <p:spPr>
          <a:xfrm>
            <a:off x="247025" y="1730225"/>
            <a:ext cx="912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EESEL</a:t>
            </a:r>
            <a:endParaRPr b="1"/>
          </a:p>
        </p:txBody>
      </p:sp>
      <p:sp>
        <p:nvSpPr>
          <p:cNvPr id="456" name="Google Shape;456;p20"/>
          <p:cNvSpPr/>
          <p:nvPr/>
        </p:nvSpPr>
        <p:spPr>
          <a:xfrm>
            <a:off x="966425" y="1846925"/>
            <a:ext cx="193200" cy="20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0"/>
          <p:cNvSpPr txBox="1"/>
          <p:nvPr/>
        </p:nvSpPr>
        <p:spPr>
          <a:xfrm>
            <a:off x="1496338" y="1958125"/>
            <a:ext cx="9126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r>
              <a:rPr b="1" lang="en"/>
              <a:t>EMR</a:t>
            </a:r>
            <a:endParaRPr b="1"/>
          </a:p>
        </p:txBody>
      </p:sp>
      <p:sp>
        <p:nvSpPr>
          <p:cNvPr id="458" name="Google Shape;458;p20"/>
          <p:cNvSpPr txBox="1"/>
          <p:nvPr/>
        </p:nvSpPr>
        <p:spPr>
          <a:xfrm>
            <a:off x="1557250" y="4327475"/>
            <a:ext cx="9126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MEMW</a:t>
            </a:r>
            <a:endParaRPr b="1"/>
          </a:p>
        </p:txBody>
      </p:sp>
      <p:cxnSp>
        <p:nvCxnSpPr>
          <p:cNvPr id="459" name="Google Shape;459;p20"/>
          <p:cNvCxnSpPr/>
          <p:nvPr/>
        </p:nvCxnSpPr>
        <p:spPr>
          <a:xfrm>
            <a:off x="1503325" y="4305925"/>
            <a:ext cx="2340900" cy="2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0"/>
          <p:cNvCxnSpPr/>
          <p:nvPr/>
        </p:nvCxnSpPr>
        <p:spPr>
          <a:xfrm>
            <a:off x="1159625" y="1948925"/>
            <a:ext cx="2641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20"/>
          <p:cNvSpPr/>
          <p:nvPr/>
        </p:nvSpPr>
        <p:spPr>
          <a:xfrm>
            <a:off x="2276650" y="4413425"/>
            <a:ext cx="193200" cy="20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0"/>
          <p:cNvSpPr/>
          <p:nvPr/>
        </p:nvSpPr>
        <p:spPr>
          <a:xfrm>
            <a:off x="2205425" y="2050925"/>
            <a:ext cx="193200" cy="20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3" name="Google Shape;463;p20"/>
          <p:cNvCxnSpPr/>
          <p:nvPr/>
        </p:nvCxnSpPr>
        <p:spPr>
          <a:xfrm>
            <a:off x="2423450" y="2179725"/>
            <a:ext cx="139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0"/>
          <p:cNvCxnSpPr/>
          <p:nvPr/>
        </p:nvCxnSpPr>
        <p:spPr>
          <a:xfrm>
            <a:off x="2469850" y="4515425"/>
            <a:ext cx="139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20"/>
          <p:cNvSpPr/>
          <p:nvPr/>
        </p:nvSpPr>
        <p:spPr>
          <a:xfrm>
            <a:off x="4907150" y="2936125"/>
            <a:ext cx="1149000" cy="391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0"/>
          <p:cNvSpPr txBox="1"/>
          <p:nvPr/>
        </p:nvSpPr>
        <p:spPr>
          <a:xfrm>
            <a:off x="5991725" y="2860825"/>
            <a:ext cx="773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D0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D7</a:t>
            </a:r>
            <a:endParaRPr/>
          </a:p>
        </p:txBody>
      </p:sp>
      <p:sp>
        <p:nvSpPr>
          <p:cNvPr id="467" name="Google Shape;467;p20"/>
          <p:cNvSpPr txBox="1"/>
          <p:nvPr/>
        </p:nvSpPr>
        <p:spPr>
          <a:xfrm>
            <a:off x="4434875" y="2845550"/>
            <a:ext cx="6873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D0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D7</a:t>
            </a:r>
            <a:endParaRPr/>
          </a:p>
        </p:txBody>
      </p:sp>
      <p:sp>
        <p:nvSpPr>
          <p:cNvPr id="468" name="Google Shape;468;p20"/>
          <p:cNvSpPr txBox="1"/>
          <p:nvPr/>
        </p:nvSpPr>
        <p:spPr>
          <a:xfrm>
            <a:off x="3785075" y="2861750"/>
            <a:ext cx="537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A0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A11</a:t>
            </a:r>
            <a:endParaRPr/>
          </a:p>
        </p:txBody>
      </p:sp>
      <p:sp>
        <p:nvSpPr>
          <p:cNvPr id="469" name="Google Shape;469;p20"/>
          <p:cNvSpPr txBox="1"/>
          <p:nvPr/>
        </p:nvSpPr>
        <p:spPr>
          <a:xfrm>
            <a:off x="2609300" y="2832075"/>
            <a:ext cx="5370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A12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" name="Google Shape;470;p20"/>
          <p:cNvCxnSpPr/>
          <p:nvPr/>
        </p:nvCxnSpPr>
        <p:spPr>
          <a:xfrm flipH="1" rot="10800000">
            <a:off x="3038900" y="3170338"/>
            <a:ext cx="773100" cy="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20"/>
          <p:cNvSpPr txBox="1"/>
          <p:nvPr>
            <p:ph idx="1" type="body"/>
          </p:nvPr>
        </p:nvSpPr>
        <p:spPr>
          <a:xfrm>
            <a:off x="4874975" y="43275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accent1"/>
                </a:solidFill>
              </a:rPr>
              <a:t>A part of Memory Interfacing</a:t>
            </a:r>
            <a:endParaRPr b="1" i="1" sz="2400">
              <a:solidFill>
                <a:schemeClr val="accent1"/>
              </a:solidFill>
            </a:endParaRPr>
          </a:p>
        </p:txBody>
      </p:sp>
      <p:sp>
        <p:nvSpPr>
          <p:cNvPr id="472" name="Google Shape;472;p20"/>
          <p:cNvSpPr/>
          <p:nvPr/>
        </p:nvSpPr>
        <p:spPr>
          <a:xfrm>
            <a:off x="1303150" y="4214725"/>
            <a:ext cx="193200" cy="20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0"/>
          <p:cNvSpPr txBox="1"/>
          <p:nvPr/>
        </p:nvSpPr>
        <p:spPr>
          <a:xfrm>
            <a:off x="472475" y="4069700"/>
            <a:ext cx="1149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  </a:t>
            </a:r>
            <a:r>
              <a:rPr b="1" lang="en">
                <a:solidFill>
                  <a:schemeClr val="dk1"/>
                </a:solidFill>
              </a:rPr>
              <a:t>EOSEL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1"/>
          <p:cNvSpPr/>
          <p:nvPr/>
        </p:nvSpPr>
        <p:spPr>
          <a:xfrm>
            <a:off x="6864350" y="2753075"/>
            <a:ext cx="333550" cy="730175"/>
          </a:xfrm>
          <a:custGeom>
            <a:rect b="b" l="l" r="r" t="t"/>
            <a:pathLst>
              <a:path extrusionOk="0" h="29207" w="13342">
                <a:moveTo>
                  <a:pt x="0" y="0"/>
                </a:moveTo>
                <a:cubicBezTo>
                  <a:pt x="2219" y="2148"/>
                  <a:pt x="13100" y="8017"/>
                  <a:pt x="13315" y="12885"/>
                </a:cubicBezTo>
                <a:cubicBezTo>
                  <a:pt x="13530" y="17753"/>
                  <a:pt x="3293" y="26487"/>
                  <a:pt x="1288" y="29207"/>
                </a:cubicBezTo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9" name="Google Shape;479;p21"/>
          <p:cNvSpPr/>
          <p:nvPr/>
        </p:nvSpPr>
        <p:spPr>
          <a:xfrm>
            <a:off x="6767025" y="1026325"/>
            <a:ext cx="333550" cy="730175"/>
          </a:xfrm>
          <a:custGeom>
            <a:rect b="b" l="l" r="r" t="t"/>
            <a:pathLst>
              <a:path extrusionOk="0" h="29207" w="13342">
                <a:moveTo>
                  <a:pt x="0" y="0"/>
                </a:moveTo>
                <a:cubicBezTo>
                  <a:pt x="2219" y="2148"/>
                  <a:pt x="13100" y="8017"/>
                  <a:pt x="13315" y="12885"/>
                </a:cubicBezTo>
                <a:cubicBezTo>
                  <a:pt x="13530" y="17753"/>
                  <a:pt x="3293" y="26487"/>
                  <a:pt x="1288" y="29207"/>
                </a:cubicBezTo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0" name="Google Shape;480;p21"/>
          <p:cNvSpPr/>
          <p:nvPr/>
        </p:nvSpPr>
        <p:spPr>
          <a:xfrm>
            <a:off x="2851775" y="2753075"/>
            <a:ext cx="333550" cy="730175"/>
          </a:xfrm>
          <a:custGeom>
            <a:rect b="b" l="l" r="r" t="t"/>
            <a:pathLst>
              <a:path extrusionOk="0" h="29207" w="13342">
                <a:moveTo>
                  <a:pt x="0" y="0"/>
                </a:moveTo>
                <a:cubicBezTo>
                  <a:pt x="2219" y="2148"/>
                  <a:pt x="13100" y="8017"/>
                  <a:pt x="13315" y="12885"/>
                </a:cubicBezTo>
                <a:cubicBezTo>
                  <a:pt x="13530" y="17753"/>
                  <a:pt x="3293" y="26487"/>
                  <a:pt x="1288" y="29207"/>
                </a:cubicBezTo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1" name="Google Shape;481;p21"/>
          <p:cNvSpPr/>
          <p:nvPr/>
        </p:nvSpPr>
        <p:spPr>
          <a:xfrm>
            <a:off x="2851775" y="1026325"/>
            <a:ext cx="333550" cy="730175"/>
          </a:xfrm>
          <a:custGeom>
            <a:rect b="b" l="l" r="r" t="t"/>
            <a:pathLst>
              <a:path extrusionOk="0" h="29207" w="13342">
                <a:moveTo>
                  <a:pt x="0" y="0"/>
                </a:moveTo>
                <a:cubicBezTo>
                  <a:pt x="2219" y="2148"/>
                  <a:pt x="13100" y="8017"/>
                  <a:pt x="13315" y="12885"/>
                </a:cubicBezTo>
                <a:cubicBezTo>
                  <a:pt x="13530" y="17753"/>
                  <a:pt x="3293" y="26487"/>
                  <a:pt x="1288" y="29207"/>
                </a:cubicBezTo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2" name="Google Shape;482;p21"/>
          <p:cNvSpPr/>
          <p:nvPr/>
        </p:nvSpPr>
        <p:spPr>
          <a:xfrm>
            <a:off x="652525" y="1941125"/>
            <a:ext cx="333550" cy="730175"/>
          </a:xfrm>
          <a:custGeom>
            <a:rect b="b" l="l" r="r" t="t"/>
            <a:pathLst>
              <a:path extrusionOk="0" h="29207" w="13342">
                <a:moveTo>
                  <a:pt x="0" y="0"/>
                </a:moveTo>
                <a:cubicBezTo>
                  <a:pt x="2219" y="2148"/>
                  <a:pt x="13100" y="8017"/>
                  <a:pt x="13315" y="12885"/>
                </a:cubicBezTo>
                <a:cubicBezTo>
                  <a:pt x="13530" y="17753"/>
                  <a:pt x="3293" y="26487"/>
                  <a:pt x="1288" y="29207"/>
                </a:cubicBezTo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83" name="Google Shape;483;p21"/>
          <p:cNvCxnSpPr/>
          <p:nvPr/>
        </p:nvCxnSpPr>
        <p:spPr>
          <a:xfrm>
            <a:off x="6864350" y="2754200"/>
            <a:ext cx="1146300" cy="30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21"/>
          <p:cNvCxnSpPr/>
          <p:nvPr/>
        </p:nvCxnSpPr>
        <p:spPr>
          <a:xfrm>
            <a:off x="6767025" y="1032350"/>
            <a:ext cx="1202700" cy="27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21"/>
          <p:cNvCxnSpPr/>
          <p:nvPr/>
        </p:nvCxnSpPr>
        <p:spPr>
          <a:xfrm>
            <a:off x="2873250" y="2753075"/>
            <a:ext cx="1131900" cy="29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21"/>
          <p:cNvCxnSpPr/>
          <p:nvPr/>
        </p:nvCxnSpPr>
        <p:spPr>
          <a:xfrm>
            <a:off x="2873250" y="1032350"/>
            <a:ext cx="1202700" cy="27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1"/>
          <p:cNvCxnSpPr/>
          <p:nvPr/>
        </p:nvCxnSpPr>
        <p:spPr>
          <a:xfrm>
            <a:off x="652525" y="1941113"/>
            <a:ext cx="1202700" cy="27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1"/>
          <p:cNvCxnSpPr/>
          <p:nvPr/>
        </p:nvCxnSpPr>
        <p:spPr>
          <a:xfrm flipH="1">
            <a:off x="695425" y="2263300"/>
            <a:ext cx="1159800" cy="40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1"/>
          <p:cNvCxnSpPr/>
          <p:nvPr/>
        </p:nvCxnSpPr>
        <p:spPr>
          <a:xfrm flipH="1">
            <a:off x="6885800" y="3075250"/>
            <a:ext cx="1159800" cy="40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1"/>
          <p:cNvCxnSpPr/>
          <p:nvPr/>
        </p:nvCxnSpPr>
        <p:spPr>
          <a:xfrm flipH="1">
            <a:off x="6788475" y="1333025"/>
            <a:ext cx="1159800" cy="40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1"/>
          <p:cNvCxnSpPr/>
          <p:nvPr/>
        </p:nvCxnSpPr>
        <p:spPr>
          <a:xfrm flipH="1">
            <a:off x="2926850" y="1333025"/>
            <a:ext cx="1159800" cy="40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1"/>
          <p:cNvCxnSpPr/>
          <p:nvPr/>
        </p:nvCxnSpPr>
        <p:spPr>
          <a:xfrm flipH="1">
            <a:off x="2894700" y="3075250"/>
            <a:ext cx="1159800" cy="40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1"/>
          <p:cNvCxnSpPr/>
          <p:nvPr/>
        </p:nvCxnSpPr>
        <p:spPr>
          <a:xfrm>
            <a:off x="5527825" y="1806663"/>
            <a:ext cx="2400" cy="755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21"/>
          <p:cNvSpPr/>
          <p:nvPr/>
        </p:nvSpPr>
        <p:spPr>
          <a:xfrm>
            <a:off x="5911275" y="1793825"/>
            <a:ext cx="128699" cy="755113"/>
          </a:xfrm>
          <a:custGeom>
            <a:rect b="b" l="l" r="r" t="t"/>
            <a:pathLst>
              <a:path extrusionOk="0" h="40375" w="7732">
                <a:moveTo>
                  <a:pt x="0" y="0"/>
                </a:moveTo>
                <a:cubicBezTo>
                  <a:pt x="1289" y="3293"/>
                  <a:pt x="7732" y="13029"/>
                  <a:pt x="7732" y="19758"/>
                </a:cubicBezTo>
                <a:cubicBezTo>
                  <a:pt x="7732" y="26487"/>
                  <a:pt x="1289" y="36939"/>
                  <a:pt x="0" y="40375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95" name="Google Shape;495;p21"/>
          <p:cNvCxnSpPr/>
          <p:nvPr/>
        </p:nvCxnSpPr>
        <p:spPr>
          <a:xfrm>
            <a:off x="5527825" y="1802675"/>
            <a:ext cx="333000" cy="1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1"/>
          <p:cNvCxnSpPr/>
          <p:nvPr/>
        </p:nvCxnSpPr>
        <p:spPr>
          <a:xfrm flipH="1" rot="10800000">
            <a:off x="5520375" y="2548925"/>
            <a:ext cx="354300" cy="1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21"/>
          <p:cNvSpPr/>
          <p:nvPr/>
        </p:nvSpPr>
        <p:spPr>
          <a:xfrm>
            <a:off x="6039975" y="2063738"/>
            <a:ext cx="128700" cy="1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1"/>
          <p:cNvSpPr/>
          <p:nvPr/>
        </p:nvSpPr>
        <p:spPr>
          <a:xfrm>
            <a:off x="1462450" y="501338"/>
            <a:ext cx="128700" cy="1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1"/>
          <p:cNvSpPr/>
          <p:nvPr/>
        </p:nvSpPr>
        <p:spPr>
          <a:xfrm>
            <a:off x="8532175" y="3016138"/>
            <a:ext cx="128700" cy="1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1"/>
          <p:cNvSpPr/>
          <p:nvPr/>
        </p:nvSpPr>
        <p:spPr>
          <a:xfrm>
            <a:off x="8534725" y="1250923"/>
            <a:ext cx="128700" cy="1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1"/>
          <p:cNvSpPr/>
          <p:nvPr/>
        </p:nvSpPr>
        <p:spPr>
          <a:xfrm>
            <a:off x="4388100" y="3017038"/>
            <a:ext cx="128700" cy="1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1"/>
          <p:cNvSpPr/>
          <p:nvPr/>
        </p:nvSpPr>
        <p:spPr>
          <a:xfrm>
            <a:off x="1406300" y="3913563"/>
            <a:ext cx="128700" cy="1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1"/>
          <p:cNvSpPr/>
          <p:nvPr/>
        </p:nvSpPr>
        <p:spPr>
          <a:xfrm>
            <a:off x="4445563" y="1256963"/>
            <a:ext cx="128700" cy="1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1"/>
          <p:cNvSpPr txBox="1"/>
          <p:nvPr/>
        </p:nvSpPr>
        <p:spPr>
          <a:xfrm>
            <a:off x="8315300" y="966525"/>
            <a:ext cx="11598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SOSEL</a:t>
            </a:r>
            <a:endParaRPr b="1"/>
          </a:p>
        </p:txBody>
      </p:sp>
      <p:sp>
        <p:nvSpPr>
          <p:cNvPr id="505" name="Google Shape;505;p21"/>
          <p:cNvSpPr txBox="1"/>
          <p:nvPr/>
        </p:nvSpPr>
        <p:spPr>
          <a:xfrm>
            <a:off x="8397875" y="2710775"/>
            <a:ext cx="13959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SESEL</a:t>
            </a:r>
            <a:endParaRPr b="1"/>
          </a:p>
        </p:txBody>
      </p:sp>
      <p:sp>
        <p:nvSpPr>
          <p:cNvPr id="506" name="Google Shape;506;p21"/>
          <p:cNvSpPr txBox="1"/>
          <p:nvPr/>
        </p:nvSpPr>
        <p:spPr>
          <a:xfrm>
            <a:off x="6711250" y="671800"/>
            <a:ext cx="977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U7</a:t>
            </a:r>
            <a:endParaRPr b="1"/>
          </a:p>
        </p:txBody>
      </p:sp>
      <p:sp>
        <p:nvSpPr>
          <p:cNvPr id="507" name="Google Shape;507;p21"/>
          <p:cNvSpPr txBox="1"/>
          <p:nvPr/>
        </p:nvSpPr>
        <p:spPr>
          <a:xfrm>
            <a:off x="6775675" y="2389875"/>
            <a:ext cx="1041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U9</a:t>
            </a:r>
            <a:endParaRPr b="1"/>
          </a:p>
        </p:txBody>
      </p:sp>
      <p:sp>
        <p:nvSpPr>
          <p:cNvPr id="508" name="Google Shape;508;p21"/>
          <p:cNvSpPr txBox="1"/>
          <p:nvPr/>
        </p:nvSpPr>
        <p:spPr>
          <a:xfrm>
            <a:off x="6767025" y="1661825"/>
            <a:ext cx="6873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</a:t>
            </a:r>
            <a:endParaRPr b="1"/>
          </a:p>
        </p:txBody>
      </p:sp>
      <p:sp>
        <p:nvSpPr>
          <p:cNvPr id="509" name="Google Shape;509;p21"/>
          <p:cNvSpPr txBox="1"/>
          <p:nvPr/>
        </p:nvSpPr>
        <p:spPr>
          <a:xfrm>
            <a:off x="2919150" y="3405925"/>
            <a:ext cx="783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OR</a:t>
            </a:r>
            <a:endParaRPr/>
          </a:p>
        </p:txBody>
      </p:sp>
      <p:sp>
        <p:nvSpPr>
          <p:cNvPr id="510" name="Google Shape;510;p21"/>
          <p:cNvSpPr txBox="1"/>
          <p:nvPr/>
        </p:nvSpPr>
        <p:spPr>
          <a:xfrm>
            <a:off x="6788475" y="3431250"/>
            <a:ext cx="880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OR</a:t>
            </a:r>
            <a:endParaRPr/>
          </a:p>
        </p:txBody>
      </p:sp>
      <p:sp>
        <p:nvSpPr>
          <p:cNvPr id="511" name="Google Shape;511;p21"/>
          <p:cNvSpPr txBox="1"/>
          <p:nvPr/>
        </p:nvSpPr>
        <p:spPr>
          <a:xfrm>
            <a:off x="2817825" y="1662250"/>
            <a:ext cx="880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OR </a:t>
            </a:r>
            <a:endParaRPr/>
          </a:p>
        </p:txBody>
      </p:sp>
      <p:sp>
        <p:nvSpPr>
          <p:cNvPr id="512" name="Google Shape;512;p21"/>
          <p:cNvSpPr txBox="1"/>
          <p:nvPr/>
        </p:nvSpPr>
        <p:spPr>
          <a:xfrm>
            <a:off x="740813" y="2797188"/>
            <a:ext cx="783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OR_8</a:t>
            </a:r>
            <a:endParaRPr/>
          </a:p>
        </p:txBody>
      </p:sp>
      <p:sp>
        <p:nvSpPr>
          <p:cNvPr id="513" name="Google Shape;513;p21"/>
          <p:cNvSpPr txBox="1"/>
          <p:nvPr/>
        </p:nvSpPr>
        <p:spPr>
          <a:xfrm>
            <a:off x="5503550" y="2855063"/>
            <a:ext cx="139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NAND_8</a:t>
            </a:r>
            <a:endParaRPr b="1"/>
          </a:p>
        </p:txBody>
      </p:sp>
      <p:cxnSp>
        <p:nvCxnSpPr>
          <p:cNvPr id="514" name="Google Shape;514;p21"/>
          <p:cNvCxnSpPr>
            <a:stCxn id="498" idx="6"/>
          </p:cNvCxnSpPr>
          <p:nvPr/>
        </p:nvCxnSpPr>
        <p:spPr>
          <a:xfrm flipH="1" rot="10800000">
            <a:off x="1591150" y="553538"/>
            <a:ext cx="4808700" cy="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21"/>
          <p:cNvCxnSpPr/>
          <p:nvPr/>
        </p:nvCxnSpPr>
        <p:spPr>
          <a:xfrm>
            <a:off x="1535000" y="3961338"/>
            <a:ext cx="4875600" cy="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21"/>
          <p:cNvCxnSpPr/>
          <p:nvPr/>
        </p:nvCxnSpPr>
        <p:spPr>
          <a:xfrm>
            <a:off x="6399850" y="564425"/>
            <a:ext cx="21600" cy="64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21"/>
          <p:cNvCxnSpPr/>
          <p:nvPr/>
        </p:nvCxnSpPr>
        <p:spPr>
          <a:xfrm>
            <a:off x="6399850" y="3280800"/>
            <a:ext cx="0" cy="66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21"/>
          <p:cNvCxnSpPr/>
          <p:nvPr/>
        </p:nvCxnSpPr>
        <p:spPr>
          <a:xfrm>
            <a:off x="6432050" y="1208700"/>
            <a:ext cx="558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21"/>
          <p:cNvCxnSpPr/>
          <p:nvPr/>
        </p:nvCxnSpPr>
        <p:spPr>
          <a:xfrm>
            <a:off x="6399850" y="3279250"/>
            <a:ext cx="558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21"/>
          <p:cNvCxnSpPr/>
          <p:nvPr/>
        </p:nvCxnSpPr>
        <p:spPr>
          <a:xfrm>
            <a:off x="6432050" y="1521588"/>
            <a:ext cx="558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21"/>
          <p:cNvCxnSpPr/>
          <p:nvPr/>
        </p:nvCxnSpPr>
        <p:spPr>
          <a:xfrm>
            <a:off x="6432050" y="2937525"/>
            <a:ext cx="558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21"/>
          <p:cNvCxnSpPr/>
          <p:nvPr/>
        </p:nvCxnSpPr>
        <p:spPr>
          <a:xfrm>
            <a:off x="6421325" y="1541575"/>
            <a:ext cx="10800" cy="1385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21"/>
          <p:cNvCxnSpPr>
            <a:stCxn id="497" idx="6"/>
          </p:cNvCxnSpPr>
          <p:nvPr/>
        </p:nvCxnSpPr>
        <p:spPr>
          <a:xfrm flipH="1" rot="10800000">
            <a:off x="6168675" y="2121338"/>
            <a:ext cx="285000" cy="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24" name="Google Shape;524;p21"/>
          <p:cNvSpPr txBox="1"/>
          <p:nvPr/>
        </p:nvSpPr>
        <p:spPr>
          <a:xfrm>
            <a:off x="977150" y="193275"/>
            <a:ext cx="1395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</a:t>
            </a:r>
            <a:endParaRPr b="1"/>
          </a:p>
        </p:txBody>
      </p:sp>
      <p:sp>
        <p:nvSpPr>
          <p:cNvPr id="525" name="Google Shape;525;p21"/>
          <p:cNvSpPr txBox="1"/>
          <p:nvPr/>
        </p:nvSpPr>
        <p:spPr>
          <a:xfrm>
            <a:off x="1331450" y="3961350"/>
            <a:ext cx="1041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ODD</a:t>
            </a:r>
            <a:endParaRPr b="1"/>
          </a:p>
        </p:txBody>
      </p:sp>
      <p:sp>
        <p:nvSpPr>
          <p:cNvPr id="526" name="Google Shape;526;p21"/>
          <p:cNvSpPr txBox="1"/>
          <p:nvPr/>
        </p:nvSpPr>
        <p:spPr>
          <a:xfrm>
            <a:off x="3916750" y="966050"/>
            <a:ext cx="1041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EE</a:t>
            </a:r>
            <a:r>
              <a:rPr b="1" lang="en"/>
              <a:t>S</a:t>
            </a:r>
            <a:r>
              <a:rPr b="1" lang="en"/>
              <a:t>EL</a:t>
            </a:r>
            <a:endParaRPr b="1"/>
          </a:p>
        </p:txBody>
      </p:sp>
      <p:sp>
        <p:nvSpPr>
          <p:cNvPr id="527" name="Google Shape;527;p21"/>
          <p:cNvSpPr txBox="1"/>
          <p:nvPr/>
        </p:nvSpPr>
        <p:spPr>
          <a:xfrm>
            <a:off x="3963888" y="3040613"/>
            <a:ext cx="977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EOSEL</a:t>
            </a:r>
            <a:endParaRPr b="1"/>
          </a:p>
        </p:txBody>
      </p:sp>
      <p:sp>
        <p:nvSpPr>
          <p:cNvPr id="528" name="Google Shape;528;p21"/>
          <p:cNvSpPr txBox="1"/>
          <p:nvPr/>
        </p:nvSpPr>
        <p:spPr>
          <a:xfrm>
            <a:off x="2856300" y="730175"/>
            <a:ext cx="6873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U5</a:t>
            </a:r>
            <a:endParaRPr b="1"/>
          </a:p>
        </p:txBody>
      </p:sp>
      <p:sp>
        <p:nvSpPr>
          <p:cNvPr id="529" name="Google Shape;529;p21"/>
          <p:cNvSpPr txBox="1"/>
          <p:nvPr/>
        </p:nvSpPr>
        <p:spPr>
          <a:xfrm>
            <a:off x="2877775" y="2480475"/>
            <a:ext cx="7509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U6</a:t>
            </a:r>
            <a:endParaRPr/>
          </a:p>
        </p:txBody>
      </p:sp>
      <p:sp>
        <p:nvSpPr>
          <p:cNvPr id="530" name="Google Shape;530;p21"/>
          <p:cNvSpPr txBox="1"/>
          <p:nvPr/>
        </p:nvSpPr>
        <p:spPr>
          <a:xfrm>
            <a:off x="5505000" y="1326450"/>
            <a:ext cx="6873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U8</a:t>
            </a:r>
            <a:endParaRPr/>
          </a:p>
        </p:txBody>
      </p:sp>
      <p:cxnSp>
        <p:nvCxnSpPr>
          <p:cNvPr id="531" name="Google Shape;531;p21"/>
          <p:cNvCxnSpPr/>
          <p:nvPr/>
        </p:nvCxnSpPr>
        <p:spPr>
          <a:xfrm>
            <a:off x="1879150" y="2244250"/>
            <a:ext cx="579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32" name="Google Shape;532;p21"/>
          <p:cNvCxnSpPr/>
          <p:nvPr/>
        </p:nvCxnSpPr>
        <p:spPr>
          <a:xfrm>
            <a:off x="2459050" y="1568350"/>
            <a:ext cx="10800" cy="1385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21"/>
          <p:cNvCxnSpPr/>
          <p:nvPr/>
        </p:nvCxnSpPr>
        <p:spPr>
          <a:xfrm>
            <a:off x="2469850" y="3279238"/>
            <a:ext cx="558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1"/>
          <p:cNvCxnSpPr/>
          <p:nvPr/>
        </p:nvCxnSpPr>
        <p:spPr>
          <a:xfrm>
            <a:off x="2469850" y="1171363"/>
            <a:ext cx="558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1"/>
          <p:cNvCxnSpPr/>
          <p:nvPr/>
        </p:nvCxnSpPr>
        <p:spPr>
          <a:xfrm>
            <a:off x="2469850" y="1549263"/>
            <a:ext cx="558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21"/>
          <p:cNvCxnSpPr/>
          <p:nvPr/>
        </p:nvCxnSpPr>
        <p:spPr>
          <a:xfrm>
            <a:off x="2459050" y="2953438"/>
            <a:ext cx="558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21"/>
          <p:cNvCxnSpPr/>
          <p:nvPr/>
        </p:nvCxnSpPr>
        <p:spPr>
          <a:xfrm>
            <a:off x="2475250" y="3298100"/>
            <a:ext cx="21600" cy="64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38" name="Google Shape;538;p21"/>
          <p:cNvCxnSpPr/>
          <p:nvPr/>
        </p:nvCxnSpPr>
        <p:spPr>
          <a:xfrm>
            <a:off x="2453650" y="526975"/>
            <a:ext cx="21600" cy="64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39" name="Google Shape;539;p21"/>
          <p:cNvCxnSpPr/>
          <p:nvPr/>
        </p:nvCxnSpPr>
        <p:spPr>
          <a:xfrm>
            <a:off x="7978325" y="1310025"/>
            <a:ext cx="547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21"/>
          <p:cNvCxnSpPr/>
          <p:nvPr/>
        </p:nvCxnSpPr>
        <p:spPr>
          <a:xfrm>
            <a:off x="3975075" y="3075238"/>
            <a:ext cx="405900" cy="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1"/>
          <p:cNvCxnSpPr/>
          <p:nvPr/>
        </p:nvCxnSpPr>
        <p:spPr>
          <a:xfrm>
            <a:off x="7978325" y="3075250"/>
            <a:ext cx="547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21"/>
          <p:cNvSpPr txBox="1"/>
          <p:nvPr/>
        </p:nvSpPr>
        <p:spPr>
          <a:xfrm>
            <a:off x="676488" y="1332925"/>
            <a:ext cx="880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U2</a:t>
            </a:r>
            <a:endParaRPr b="1"/>
          </a:p>
        </p:txBody>
      </p:sp>
      <p:sp>
        <p:nvSpPr>
          <p:cNvPr id="543" name="Google Shape;543;p21"/>
          <p:cNvSpPr txBox="1"/>
          <p:nvPr/>
        </p:nvSpPr>
        <p:spPr>
          <a:xfrm>
            <a:off x="441200" y="1057950"/>
            <a:ext cx="1146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A[0-15]</a:t>
            </a:r>
            <a:endParaRPr b="1"/>
          </a:p>
        </p:txBody>
      </p:sp>
      <p:sp>
        <p:nvSpPr>
          <p:cNvPr id="544" name="Google Shape;544;p21"/>
          <p:cNvSpPr txBox="1"/>
          <p:nvPr/>
        </p:nvSpPr>
        <p:spPr>
          <a:xfrm>
            <a:off x="5079263" y="792688"/>
            <a:ext cx="8265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A[0-15]</a:t>
            </a:r>
            <a:endParaRPr/>
          </a:p>
        </p:txBody>
      </p:sp>
      <p:sp>
        <p:nvSpPr>
          <p:cNvPr id="545" name="Google Shape;545;p21"/>
          <p:cNvSpPr txBox="1"/>
          <p:nvPr/>
        </p:nvSpPr>
        <p:spPr>
          <a:xfrm>
            <a:off x="448400" y="3202375"/>
            <a:ext cx="1131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A[16-19]</a:t>
            </a:r>
            <a:endParaRPr/>
          </a:p>
        </p:txBody>
      </p:sp>
      <p:sp>
        <p:nvSpPr>
          <p:cNvPr id="546" name="Google Shape;546;p21"/>
          <p:cNvSpPr txBox="1"/>
          <p:nvPr/>
        </p:nvSpPr>
        <p:spPr>
          <a:xfrm>
            <a:off x="5079275" y="3293875"/>
            <a:ext cx="977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A[16-19]</a:t>
            </a:r>
            <a:endParaRPr/>
          </a:p>
        </p:txBody>
      </p:sp>
      <p:cxnSp>
        <p:nvCxnSpPr>
          <p:cNvPr id="547" name="Google Shape;547;p21"/>
          <p:cNvCxnSpPr/>
          <p:nvPr/>
        </p:nvCxnSpPr>
        <p:spPr>
          <a:xfrm>
            <a:off x="182550" y="2454300"/>
            <a:ext cx="676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1"/>
          <p:cNvCxnSpPr>
            <a:stCxn id="549" idx="2"/>
          </p:cNvCxnSpPr>
          <p:nvPr/>
        </p:nvCxnSpPr>
        <p:spPr>
          <a:xfrm flipH="1" rot="10800000">
            <a:off x="60638" y="2164425"/>
            <a:ext cx="852000" cy="11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21"/>
          <p:cNvSpPr/>
          <p:nvPr/>
        </p:nvSpPr>
        <p:spPr>
          <a:xfrm>
            <a:off x="0" y="1166025"/>
            <a:ext cx="485100" cy="1009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1"/>
          <p:cNvSpPr/>
          <p:nvPr/>
        </p:nvSpPr>
        <p:spPr>
          <a:xfrm flipH="1" rot="10800000">
            <a:off x="21925" y="2454288"/>
            <a:ext cx="485100" cy="1009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1" name="Google Shape;551;p21"/>
          <p:cNvCxnSpPr/>
          <p:nvPr/>
        </p:nvCxnSpPr>
        <p:spPr>
          <a:xfrm>
            <a:off x="161075" y="2658325"/>
            <a:ext cx="5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1"/>
          <p:cNvCxnSpPr/>
          <p:nvPr/>
        </p:nvCxnSpPr>
        <p:spPr>
          <a:xfrm flipH="1" rot="10800000">
            <a:off x="62525" y="1928025"/>
            <a:ext cx="614100" cy="1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1"/>
          <p:cNvCxnSpPr/>
          <p:nvPr/>
        </p:nvCxnSpPr>
        <p:spPr>
          <a:xfrm flipH="1" rot="10800000">
            <a:off x="111875" y="3021588"/>
            <a:ext cx="635400" cy="1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1"/>
          <p:cNvCxnSpPr/>
          <p:nvPr/>
        </p:nvCxnSpPr>
        <p:spPr>
          <a:xfrm flipH="1" rot="10800000">
            <a:off x="92525" y="2840800"/>
            <a:ext cx="648300" cy="1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21"/>
          <p:cNvCxnSpPr/>
          <p:nvPr/>
        </p:nvCxnSpPr>
        <p:spPr>
          <a:xfrm flipH="1" rot="10800000">
            <a:off x="62525" y="1551025"/>
            <a:ext cx="614100" cy="1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21"/>
          <p:cNvCxnSpPr/>
          <p:nvPr/>
        </p:nvCxnSpPr>
        <p:spPr>
          <a:xfrm flipH="1" rot="10800000">
            <a:off x="122525" y="1756388"/>
            <a:ext cx="575400" cy="1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21"/>
          <p:cNvCxnSpPr/>
          <p:nvPr/>
        </p:nvCxnSpPr>
        <p:spPr>
          <a:xfrm>
            <a:off x="676500" y="1541575"/>
            <a:ext cx="10800" cy="39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21"/>
          <p:cNvCxnSpPr/>
          <p:nvPr/>
        </p:nvCxnSpPr>
        <p:spPr>
          <a:xfrm>
            <a:off x="740825" y="2629738"/>
            <a:ext cx="10800" cy="39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21"/>
          <p:cNvSpPr txBox="1"/>
          <p:nvPr/>
        </p:nvSpPr>
        <p:spPr>
          <a:xfrm>
            <a:off x="135075" y="1240350"/>
            <a:ext cx="687300" cy="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A12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0" name="Google Shape;560;p21"/>
          <p:cNvSpPr txBox="1"/>
          <p:nvPr/>
        </p:nvSpPr>
        <p:spPr>
          <a:xfrm>
            <a:off x="144275" y="1478563"/>
            <a:ext cx="714900" cy="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A13</a:t>
            </a:r>
            <a:endParaRPr/>
          </a:p>
        </p:txBody>
      </p:sp>
      <p:sp>
        <p:nvSpPr>
          <p:cNvPr id="561" name="Google Shape;561;p21"/>
          <p:cNvSpPr txBox="1"/>
          <p:nvPr/>
        </p:nvSpPr>
        <p:spPr>
          <a:xfrm>
            <a:off x="182550" y="1863725"/>
            <a:ext cx="977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A15</a:t>
            </a:r>
            <a:endParaRPr/>
          </a:p>
        </p:txBody>
      </p:sp>
      <p:sp>
        <p:nvSpPr>
          <p:cNvPr id="562" name="Google Shape;562;p21"/>
          <p:cNvSpPr txBox="1"/>
          <p:nvPr/>
        </p:nvSpPr>
        <p:spPr>
          <a:xfrm>
            <a:off x="163350" y="1644450"/>
            <a:ext cx="7149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A14</a:t>
            </a:r>
            <a:endParaRPr/>
          </a:p>
        </p:txBody>
      </p:sp>
      <p:sp>
        <p:nvSpPr>
          <p:cNvPr id="563" name="Google Shape;563;p21"/>
          <p:cNvSpPr txBox="1"/>
          <p:nvPr/>
        </p:nvSpPr>
        <p:spPr>
          <a:xfrm>
            <a:off x="196750" y="2160825"/>
            <a:ext cx="7509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A16</a:t>
            </a:r>
            <a:endParaRPr/>
          </a:p>
        </p:txBody>
      </p:sp>
      <p:sp>
        <p:nvSpPr>
          <p:cNvPr id="564" name="Google Shape;564;p21"/>
          <p:cNvSpPr txBox="1"/>
          <p:nvPr/>
        </p:nvSpPr>
        <p:spPr>
          <a:xfrm>
            <a:off x="193350" y="2332000"/>
            <a:ext cx="9771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A17</a:t>
            </a:r>
            <a:endParaRPr/>
          </a:p>
        </p:txBody>
      </p:sp>
      <p:sp>
        <p:nvSpPr>
          <p:cNvPr id="565" name="Google Shape;565;p21"/>
          <p:cNvSpPr txBox="1"/>
          <p:nvPr/>
        </p:nvSpPr>
        <p:spPr>
          <a:xfrm>
            <a:off x="214750" y="2583150"/>
            <a:ext cx="7149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A18</a:t>
            </a:r>
            <a:endParaRPr/>
          </a:p>
        </p:txBody>
      </p:sp>
      <p:sp>
        <p:nvSpPr>
          <p:cNvPr id="566" name="Google Shape;566;p21"/>
          <p:cNvSpPr txBox="1"/>
          <p:nvPr/>
        </p:nvSpPr>
        <p:spPr>
          <a:xfrm>
            <a:off x="210875" y="2769200"/>
            <a:ext cx="7509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A19</a:t>
            </a:r>
            <a:endParaRPr/>
          </a:p>
        </p:txBody>
      </p:sp>
      <p:cxnSp>
        <p:nvCxnSpPr>
          <p:cNvPr id="567" name="Google Shape;567;p21"/>
          <p:cNvCxnSpPr/>
          <p:nvPr/>
        </p:nvCxnSpPr>
        <p:spPr>
          <a:xfrm>
            <a:off x="4810625" y="2432825"/>
            <a:ext cx="73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21"/>
          <p:cNvCxnSpPr/>
          <p:nvPr/>
        </p:nvCxnSpPr>
        <p:spPr>
          <a:xfrm>
            <a:off x="4837075" y="2569125"/>
            <a:ext cx="73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21"/>
          <p:cNvCxnSpPr/>
          <p:nvPr/>
        </p:nvCxnSpPr>
        <p:spPr>
          <a:xfrm>
            <a:off x="4837063" y="2710175"/>
            <a:ext cx="73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21"/>
          <p:cNvCxnSpPr/>
          <p:nvPr/>
        </p:nvCxnSpPr>
        <p:spPr>
          <a:xfrm>
            <a:off x="4848125" y="2875388"/>
            <a:ext cx="73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21"/>
          <p:cNvCxnSpPr/>
          <p:nvPr/>
        </p:nvCxnSpPr>
        <p:spPr>
          <a:xfrm>
            <a:off x="4800025" y="1956175"/>
            <a:ext cx="73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21"/>
          <p:cNvCxnSpPr/>
          <p:nvPr/>
        </p:nvCxnSpPr>
        <p:spPr>
          <a:xfrm>
            <a:off x="4799725" y="1514800"/>
            <a:ext cx="73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21"/>
          <p:cNvCxnSpPr/>
          <p:nvPr/>
        </p:nvCxnSpPr>
        <p:spPr>
          <a:xfrm>
            <a:off x="4799725" y="1794675"/>
            <a:ext cx="73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21"/>
          <p:cNvCxnSpPr/>
          <p:nvPr/>
        </p:nvCxnSpPr>
        <p:spPr>
          <a:xfrm>
            <a:off x="4799725" y="1647138"/>
            <a:ext cx="73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21"/>
          <p:cNvCxnSpPr/>
          <p:nvPr/>
        </p:nvCxnSpPr>
        <p:spPr>
          <a:xfrm>
            <a:off x="4112650" y="1316075"/>
            <a:ext cx="322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21"/>
          <p:cNvSpPr/>
          <p:nvPr/>
        </p:nvSpPr>
        <p:spPr>
          <a:xfrm flipH="1" rot="10800000">
            <a:off x="4699713" y="2454000"/>
            <a:ext cx="485100" cy="1009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1"/>
          <p:cNvSpPr/>
          <p:nvPr/>
        </p:nvSpPr>
        <p:spPr>
          <a:xfrm>
            <a:off x="4645963" y="980750"/>
            <a:ext cx="485100" cy="1009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1"/>
          <p:cNvSpPr txBox="1"/>
          <p:nvPr/>
        </p:nvSpPr>
        <p:spPr>
          <a:xfrm>
            <a:off x="4857775" y="1299847"/>
            <a:ext cx="614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0000"/>
                </a:solidFill>
              </a:rPr>
              <a:t>A12</a:t>
            </a:r>
            <a:endParaRPr sz="800"/>
          </a:p>
        </p:txBody>
      </p:sp>
      <p:sp>
        <p:nvSpPr>
          <p:cNvPr id="579" name="Google Shape;579;p21"/>
          <p:cNvSpPr txBox="1"/>
          <p:nvPr/>
        </p:nvSpPr>
        <p:spPr>
          <a:xfrm>
            <a:off x="4848125" y="1439800"/>
            <a:ext cx="485100" cy="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0000"/>
                </a:solidFill>
              </a:rPr>
              <a:t>A13</a:t>
            </a:r>
            <a:endParaRPr sz="800"/>
          </a:p>
        </p:txBody>
      </p:sp>
      <p:sp>
        <p:nvSpPr>
          <p:cNvPr id="580" name="Google Shape;580;p21"/>
          <p:cNvSpPr txBox="1"/>
          <p:nvPr/>
        </p:nvSpPr>
        <p:spPr>
          <a:xfrm>
            <a:off x="4848125" y="1595638"/>
            <a:ext cx="485100" cy="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A14</a:t>
            </a:r>
            <a:endParaRPr/>
          </a:p>
        </p:txBody>
      </p:sp>
      <p:sp>
        <p:nvSpPr>
          <p:cNvPr id="581" name="Google Shape;581;p21"/>
          <p:cNvSpPr txBox="1"/>
          <p:nvPr/>
        </p:nvSpPr>
        <p:spPr>
          <a:xfrm>
            <a:off x="4856875" y="1743475"/>
            <a:ext cx="4059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A15</a:t>
            </a:r>
            <a:endParaRPr/>
          </a:p>
        </p:txBody>
      </p:sp>
      <p:sp>
        <p:nvSpPr>
          <p:cNvPr id="582" name="Google Shape;582;p21"/>
          <p:cNvSpPr txBox="1"/>
          <p:nvPr/>
        </p:nvSpPr>
        <p:spPr>
          <a:xfrm>
            <a:off x="4887725" y="2220588"/>
            <a:ext cx="405900" cy="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A16</a:t>
            </a:r>
            <a:endParaRPr/>
          </a:p>
        </p:txBody>
      </p:sp>
      <p:sp>
        <p:nvSpPr>
          <p:cNvPr id="583" name="Google Shape;583;p21"/>
          <p:cNvSpPr txBox="1"/>
          <p:nvPr/>
        </p:nvSpPr>
        <p:spPr>
          <a:xfrm>
            <a:off x="4896325" y="2346500"/>
            <a:ext cx="5370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A17</a:t>
            </a:r>
            <a:endParaRPr/>
          </a:p>
        </p:txBody>
      </p:sp>
      <p:sp>
        <p:nvSpPr>
          <p:cNvPr id="584" name="Google Shape;584;p21"/>
          <p:cNvSpPr txBox="1"/>
          <p:nvPr/>
        </p:nvSpPr>
        <p:spPr>
          <a:xfrm>
            <a:off x="4885800" y="2491225"/>
            <a:ext cx="485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A18</a:t>
            </a:r>
            <a:endParaRPr/>
          </a:p>
        </p:txBody>
      </p:sp>
      <p:sp>
        <p:nvSpPr>
          <p:cNvPr id="585" name="Google Shape;585;p21"/>
          <p:cNvSpPr txBox="1"/>
          <p:nvPr/>
        </p:nvSpPr>
        <p:spPr>
          <a:xfrm>
            <a:off x="4875050" y="2652275"/>
            <a:ext cx="6354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A19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