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25" r:id="rId3"/>
    <p:sldId id="332" r:id="rId4"/>
    <p:sldId id="331" r:id="rId5"/>
    <p:sldId id="330" r:id="rId6"/>
    <p:sldId id="264" r:id="rId7"/>
    <p:sldId id="326" r:id="rId8"/>
    <p:sldId id="327" r:id="rId9"/>
    <p:sldId id="328" r:id="rId10"/>
    <p:sldId id="33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5250" autoAdjust="0"/>
  </p:normalViewPr>
  <p:slideViewPr>
    <p:cSldViewPr snapToGrid="0">
      <p:cViewPr varScale="1">
        <p:scale>
          <a:sx n="86" d="100"/>
          <a:sy n="86" d="100"/>
        </p:scale>
        <p:origin x="44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esh Kant" userId="30155a378f2f8b55" providerId="LiveId" clId="{8285FC67-8A15-4826-B857-B10CDC13309E}"/>
    <pc:docChg chg="undo custSel addSld delSld modSld sldOrd">
      <pc:chgData name="Priyesh Kant" userId="30155a378f2f8b55" providerId="LiveId" clId="{8285FC67-8A15-4826-B857-B10CDC13309E}" dt="2020-04-17T19:51:47.999" v="1178"/>
      <pc:docMkLst>
        <pc:docMk/>
      </pc:docMkLst>
      <pc:sldChg chg="addSp delSp modSp">
        <pc:chgData name="Priyesh Kant" userId="30155a378f2f8b55" providerId="LiveId" clId="{8285FC67-8A15-4826-B857-B10CDC13309E}" dt="2020-04-17T18:49:35.464" v="531" actId="20577"/>
        <pc:sldMkLst>
          <pc:docMk/>
          <pc:sldMk cId="63585778" sldId="256"/>
        </pc:sldMkLst>
        <pc:spChg chg="add del mod">
          <ac:chgData name="Priyesh Kant" userId="30155a378f2f8b55" providerId="LiveId" clId="{8285FC67-8A15-4826-B857-B10CDC13309E}" dt="2020-04-17T16:35:55.802" v="24" actId="478"/>
          <ac:spMkLst>
            <pc:docMk/>
            <pc:sldMk cId="63585778" sldId="256"/>
            <ac:spMk id="4" creationId="{D954B697-9D00-4B3E-8DF0-4630E42089BF}"/>
          </ac:spMkLst>
        </pc:spChg>
        <pc:spChg chg="add del mod">
          <ac:chgData name="Priyesh Kant" userId="30155a378f2f8b55" providerId="LiveId" clId="{8285FC67-8A15-4826-B857-B10CDC13309E}" dt="2020-04-17T16:35:55.802" v="24" actId="478"/>
          <ac:spMkLst>
            <pc:docMk/>
            <pc:sldMk cId="63585778" sldId="256"/>
            <ac:spMk id="5" creationId="{C411DB20-D20A-4F38-9ABF-9BC550E15376}"/>
          </ac:spMkLst>
        </pc:spChg>
        <pc:spChg chg="add del mod">
          <ac:chgData name="Priyesh Kant" userId="30155a378f2f8b55" providerId="LiveId" clId="{8285FC67-8A15-4826-B857-B10CDC13309E}" dt="2020-04-17T16:35:55.802" v="24" actId="478"/>
          <ac:spMkLst>
            <pc:docMk/>
            <pc:sldMk cId="63585778" sldId="256"/>
            <ac:spMk id="6" creationId="{85DF5523-252C-44F4-AACA-2C707DA321A6}"/>
          </ac:spMkLst>
        </pc:spChg>
        <pc:spChg chg="add del mod">
          <ac:chgData name="Priyesh Kant" userId="30155a378f2f8b55" providerId="LiveId" clId="{8285FC67-8A15-4826-B857-B10CDC13309E}" dt="2020-04-17T16:35:55.802" v="24" actId="478"/>
          <ac:spMkLst>
            <pc:docMk/>
            <pc:sldMk cId="63585778" sldId="256"/>
            <ac:spMk id="7" creationId="{46A8B3F3-E09C-40A8-B6D5-EB44DDAC589B}"/>
          </ac:spMkLst>
        </pc:spChg>
        <pc:spChg chg="add del mod">
          <ac:chgData name="Priyesh Kant" userId="30155a378f2f8b55" providerId="LiveId" clId="{8285FC67-8A15-4826-B857-B10CDC13309E}" dt="2020-04-17T16:35:55.802" v="24" actId="478"/>
          <ac:spMkLst>
            <pc:docMk/>
            <pc:sldMk cId="63585778" sldId="256"/>
            <ac:spMk id="8" creationId="{6C8E6F11-CF9D-4332-BC47-87BCF4289F3A}"/>
          </ac:spMkLst>
        </pc:spChg>
        <pc:spChg chg="add del mod">
          <ac:chgData name="Priyesh Kant" userId="30155a378f2f8b55" providerId="LiveId" clId="{8285FC67-8A15-4826-B857-B10CDC13309E}" dt="2020-04-17T16:35:55.802" v="24" actId="478"/>
          <ac:spMkLst>
            <pc:docMk/>
            <pc:sldMk cId="63585778" sldId="256"/>
            <ac:spMk id="9" creationId="{C65F044B-08E2-437A-9837-3B0A563F8E24}"/>
          </ac:spMkLst>
        </pc:spChg>
        <pc:spChg chg="add del mod">
          <ac:chgData name="Priyesh Kant" userId="30155a378f2f8b55" providerId="LiveId" clId="{8285FC67-8A15-4826-B857-B10CDC13309E}" dt="2020-04-17T16:35:55.802" v="24" actId="478"/>
          <ac:spMkLst>
            <pc:docMk/>
            <pc:sldMk cId="63585778" sldId="256"/>
            <ac:spMk id="10" creationId="{DD12C66B-4A0D-4EF5-9CCA-8C7E178DBFD0}"/>
          </ac:spMkLst>
        </pc:spChg>
        <pc:spChg chg="add del mod">
          <ac:chgData name="Priyesh Kant" userId="30155a378f2f8b55" providerId="LiveId" clId="{8285FC67-8A15-4826-B857-B10CDC13309E}" dt="2020-04-17T16:35:55.802" v="24" actId="478"/>
          <ac:spMkLst>
            <pc:docMk/>
            <pc:sldMk cId="63585778" sldId="256"/>
            <ac:spMk id="11" creationId="{D8EBB2F5-A364-4173-9456-A986E204EA07}"/>
          </ac:spMkLst>
        </pc:spChg>
        <pc:spChg chg="add del mod">
          <ac:chgData name="Priyesh Kant" userId="30155a378f2f8b55" providerId="LiveId" clId="{8285FC67-8A15-4826-B857-B10CDC13309E}" dt="2020-04-17T16:35:55.802" v="24" actId="478"/>
          <ac:spMkLst>
            <pc:docMk/>
            <pc:sldMk cId="63585778" sldId="256"/>
            <ac:spMk id="12" creationId="{0FD7F0FF-72DC-4231-9D21-956926D5C660}"/>
          </ac:spMkLst>
        </pc:spChg>
        <pc:spChg chg="add del mod">
          <ac:chgData name="Priyesh Kant" userId="30155a378f2f8b55" providerId="LiveId" clId="{8285FC67-8A15-4826-B857-B10CDC13309E}" dt="2020-04-17T16:35:55.802" v="24" actId="478"/>
          <ac:spMkLst>
            <pc:docMk/>
            <pc:sldMk cId="63585778" sldId="256"/>
            <ac:spMk id="13" creationId="{86851134-2A7E-43D7-89D7-4E170FEAB333}"/>
          </ac:spMkLst>
        </pc:spChg>
        <pc:spChg chg="add del mod">
          <ac:chgData name="Priyesh Kant" userId="30155a378f2f8b55" providerId="LiveId" clId="{8285FC67-8A15-4826-B857-B10CDC13309E}" dt="2020-04-17T16:35:55.802" v="24" actId="478"/>
          <ac:spMkLst>
            <pc:docMk/>
            <pc:sldMk cId="63585778" sldId="256"/>
            <ac:spMk id="14" creationId="{9BE82EA7-4743-42F4-AEF7-1B79A5035505}"/>
          </ac:spMkLst>
        </pc:spChg>
        <pc:spChg chg="add del mod">
          <ac:chgData name="Priyesh Kant" userId="30155a378f2f8b55" providerId="LiveId" clId="{8285FC67-8A15-4826-B857-B10CDC13309E}" dt="2020-04-17T16:35:55.802" v="24" actId="478"/>
          <ac:spMkLst>
            <pc:docMk/>
            <pc:sldMk cId="63585778" sldId="256"/>
            <ac:spMk id="15" creationId="{D0C14299-FF6B-456D-8388-2C73CEDEC2C8}"/>
          </ac:spMkLst>
        </pc:spChg>
        <pc:spChg chg="add del mod">
          <ac:chgData name="Priyesh Kant" userId="30155a378f2f8b55" providerId="LiveId" clId="{8285FC67-8A15-4826-B857-B10CDC13309E}" dt="2020-04-17T16:35:55.802" v="24" actId="478"/>
          <ac:spMkLst>
            <pc:docMk/>
            <pc:sldMk cId="63585778" sldId="256"/>
            <ac:spMk id="16" creationId="{9EA928C5-1CBF-4099-A2D6-DED7C376AE7F}"/>
          </ac:spMkLst>
        </pc:spChg>
        <pc:spChg chg="add del mod">
          <ac:chgData name="Priyesh Kant" userId="30155a378f2f8b55" providerId="LiveId" clId="{8285FC67-8A15-4826-B857-B10CDC13309E}" dt="2020-04-17T16:35:55.802" v="24" actId="478"/>
          <ac:spMkLst>
            <pc:docMk/>
            <pc:sldMk cId="63585778" sldId="256"/>
            <ac:spMk id="17" creationId="{F76FD33D-0DD0-491B-98DE-4B187BA0C565}"/>
          </ac:spMkLst>
        </pc:spChg>
        <pc:spChg chg="add del mod">
          <ac:chgData name="Priyesh Kant" userId="30155a378f2f8b55" providerId="LiveId" clId="{8285FC67-8A15-4826-B857-B10CDC13309E}" dt="2020-04-17T16:35:55.802" v="24" actId="478"/>
          <ac:spMkLst>
            <pc:docMk/>
            <pc:sldMk cId="63585778" sldId="256"/>
            <ac:spMk id="18" creationId="{95BAD845-C570-49CE-A214-32DFC618B020}"/>
          </ac:spMkLst>
        </pc:spChg>
        <pc:spChg chg="add del mod">
          <ac:chgData name="Priyesh Kant" userId="30155a378f2f8b55" providerId="LiveId" clId="{8285FC67-8A15-4826-B857-B10CDC13309E}" dt="2020-04-17T16:35:55.802" v="24" actId="478"/>
          <ac:spMkLst>
            <pc:docMk/>
            <pc:sldMk cId="63585778" sldId="256"/>
            <ac:spMk id="19" creationId="{C30DE055-54CB-4128-B822-F595256ECBBE}"/>
          </ac:spMkLst>
        </pc:spChg>
        <pc:spChg chg="add del mod">
          <ac:chgData name="Priyesh Kant" userId="30155a378f2f8b55" providerId="LiveId" clId="{8285FC67-8A15-4826-B857-B10CDC13309E}" dt="2020-04-17T16:35:55.802" v="24" actId="478"/>
          <ac:spMkLst>
            <pc:docMk/>
            <pc:sldMk cId="63585778" sldId="256"/>
            <ac:spMk id="20" creationId="{A46DE9BB-56E3-4AA3-B986-B159C15EF54F}"/>
          </ac:spMkLst>
        </pc:spChg>
        <pc:spChg chg="add del mod">
          <ac:chgData name="Priyesh Kant" userId="30155a378f2f8b55" providerId="LiveId" clId="{8285FC67-8A15-4826-B857-B10CDC13309E}" dt="2020-04-17T16:35:55.802" v="24" actId="478"/>
          <ac:spMkLst>
            <pc:docMk/>
            <pc:sldMk cId="63585778" sldId="256"/>
            <ac:spMk id="21" creationId="{4241C965-BE75-4E7A-9453-9054D34F0416}"/>
          </ac:spMkLst>
        </pc:spChg>
        <pc:spChg chg="add del mod">
          <ac:chgData name="Priyesh Kant" userId="30155a378f2f8b55" providerId="LiveId" clId="{8285FC67-8A15-4826-B857-B10CDC13309E}" dt="2020-04-17T16:35:55.802" v="24" actId="478"/>
          <ac:spMkLst>
            <pc:docMk/>
            <pc:sldMk cId="63585778" sldId="256"/>
            <ac:spMk id="22" creationId="{2FEF9FD0-A0C3-46D8-8D79-24058FA6600C}"/>
          </ac:spMkLst>
        </pc:spChg>
        <pc:spChg chg="add del mod">
          <ac:chgData name="Priyesh Kant" userId="30155a378f2f8b55" providerId="LiveId" clId="{8285FC67-8A15-4826-B857-B10CDC13309E}" dt="2020-04-17T16:35:55.802" v="24" actId="478"/>
          <ac:spMkLst>
            <pc:docMk/>
            <pc:sldMk cId="63585778" sldId="256"/>
            <ac:spMk id="23" creationId="{6B46A295-3383-4C27-9722-81416CFCB125}"/>
          </ac:spMkLst>
        </pc:spChg>
        <pc:spChg chg="add mod">
          <ac:chgData name="Priyesh Kant" userId="30155a378f2f8b55" providerId="LiveId" clId="{8285FC67-8A15-4826-B857-B10CDC13309E}" dt="2020-04-17T18:37:17.838" v="328" actId="14100"/>
          <ac:spMkLst>
            <pc:docMk/>
            <pc:sldMk cId="63585778" sldId="256"/>
            <ac:spMk id="24" creationId="{651FE6FB-0A8B-4C2B-98A0-C53AE1A11E95}"/>
          </ac:spMkLst>
        </pc:spChg>
        <pc:spChg chg="add mod">
          <ac:chgData name="Priyesh Kant" userId="30155a378f2f8b55" providerId="LiveId" clId="{8285FC67-8A15-4826-B857-B10CDC13309E}" dt="2020-04-17T16:38:55.956" v="56" actId="20577"/>
          <ac:spMkLst>
            <pc:docMk/>
            <pc:sldMk cId="63585778" sldId="256"/>
            <ac:spMk id="25" creationId="{B1A6FA0E-BF53-4876-9428-892C6A31DBD2}"/>
          </ac:spMkLst>
        </pc:spChg>
        <pc:spChg chg="add del mod">
          <ac:chgData name="Priyesh Kant" userId="30155a378f2f8b55" providerId="LiveId" clId="{8285FC67-8A15-4826-B857-B10CDC13309E}" dt="2020-04-17T16:39:42.294" v="59"/>
          <ac:spMkLst>
            <pc:docMk/>
            <pc:sldMk cId="63585778" sldId="256"/>
            <ac:spMk id="26" creationId="{E9E285AD-2958-4121-954D-F40451719247}"/>
          </ac:spMkLst>
        </pc:spChg>
        <pc:spChg chg="add mod">
          <ac:chgData name="Priyesh Kant" userId="30155a378f2f8b55" providerId="LiveId" clId="{8285FC67-8A15-4826-B857-B10CDC13309E}" dt="2020-04-17T16:41:14.499" v="95" actId="313"/>
          <ac:spMkLst>
            <pc:docMk/>
            <pc:sldMk cId="63585778" sldId="256"/>
            <ac:spMk id="27" creationId="{EBFAB6EC-580E-46A1-B98A-729E8405D65C}"/>
          </ac:spMkLst>
        </pc:spChg>
        <pc:spChg chg="add del">
          <ac:chgData name="Priyesh Kant" userId="30155a378f2f8b55" providerId="LiveId" clId="{8285FC67-8A15-4826-B857-B10CDC13309E}" dt="2020-04-17T16:45:58.345" v="106" actId="478"/>
          <ac:spMkLst>
            <pc:docMk/>
            <pc:sldMk cId="63585778" sldId="256"/>
            <ac:spMk id="34" creationId="{E6E1E282-8F6C-4E6B-B3F2-4955416D552A}"/>
          </ac:spMkLst>
        </pc:spChg>
        <pc:spChg chg="add del">
          <ac:chgData name="Priyesh Kant" userId="30155a378f2f8b55" providerId="LiveId" clId="{8285FC67-8A15-4826-B857-B10CDC13309E}" dt="2020-04-17T16:45:58.345" v="106" actId="478"/>
          <ac:spMkLst>
            <pc:docMk/>
            <pc:sldMk cId="63585778" sldId="256"/>
            <ac:spMk id="35" creationId="{F493F0F9-E0EE-41B2-9FC5-4677795CE5DE}"/>
          </ac:spMkLst>
        </pc:spChg>
        <pc:spChg chg="add del">
          <ac:chgData name="Priyesh Kant" userId="30155a378f2f8b55" providerId="LiveId" clId="{8285FC67-8A15-4826-B857-B10CDC13309E}" dt="2020-04-17T16:45:58.345" v="106" actId="478"/>
          <ac:spMkLst>
            <pc:docMk/>
            <pc:sldMk cId="63585778" sldId="256"/>
            <ac:spMk id="36" creationId="{92DDE551-6FD7-42DD-B605-70E22576D60C}"/>
          </ac:spMkLst>
        </pc:spChg>
        <pc:spChg chg="add del">
          <ac:chgData name="Priyesh Kant" userId="30155a378f2f8b55" providerId="LiveId" clId="{8285FC67-8A15-4826-B857-B10CDC13309E}" dt="2020-04-17T16:45:58.345" v="106" actId="478"/>
          <ac:spMkLst>
            <pc:docMk/>
            <pc:sldMk cId="63585778" sldId="256"/>
            <ac:spMk id="37" creationId="{5B7BC777-A159-47A6-88C8-C51E4062CF86}"/>
          </ac:spMkLst>
        </pc:spChg>
        <pc:spChg chg="add del">
          <ac:chgData name="Priyesh Kant" userId="30155a378f2f8b55" providerId="LiveId" clId="{8285FC67-8A15-4826-B857-B10CDC13309E}" dt="2020-04-17T16:45:58.345" v="106" actId="478"/>
          <ac:spMkLst>
            <pc:docMk/>
            <pc:sldMk cId="63585778" sldId="256"/>
            <ac:spMk id="38" creationId="{8A2C4756-C342-4A3D-B528-D507BF0FA3E7}"/>
          </ac:spMkLst>
        </pc:spChg>
        <pc:spChg chg="add del">
          <ac:chgData name="Priyesh Kant" userId="30155a378f2f8b55" providerId="LiveId" clId="{8285FC67-8A15-4826-B857-B10CDC13309E}" dt="2020-04-17T16:45:58.345" v="106" actId="478"/>
          <ac:spMkLst>
            <pc:docMk/>
            <pc:sldMk cId="63585778" sldId="256"/>
            <ac:spMk id="39" creationId="{81D6C958-0620-490F-BEEC-6498B898FB79}"/>
          </ac:spMkLst>
        </pc:spChg>
        <pc:spChg chg="add del">
          <ac:chgData name="Priyesh Kant" userId="30155a378f2f8b55" providerId="LiveId" clId="{8285FC67-8A15-4826-B857-B10CDC13309E}" dt="2020-04-17T16:45:58.345" v="106" actId="478"/>
          <ac:spMkLst>
            <pc:docMk/>
            <pc:sldMk cId="63585778" sldId="256"/>
            <ac:spMk id="40" creationId="{85F7ACE9-1E28-45CA-9AAC-A3742FF8515B}"/>
          </ac:spMkLst>
        </pc:spChg>
        <pc:spChg chg="add del">
          <ac:chgData name="Priyesh Kant" userId="30155a378f2f8b55" providerId="LiveId" clId="{8285FC67-8A15-4826-B857-B10CDC13309E}" dt="2020-04-17T16:45:58.345" v="106" actId="478"/>
          <ac:spMkLst>
            <pc:docMk/>
            <pc:sldMk cId="63585778" sldId="256"/>
            <ac:spMk id="41" creationId="{68D101BE-AA46-41C2-B4BE-DDBC69C9FA38}"/>
          </ac:spMkLst>
        </pc:spChg>
        <pc:spChg chg="add del">
          <ac:chgData name="Priyesh Kant" userId="30155a378f2f8b55" providerId="LiveId" clId="{8285FC67-8A15-4826-B857-B10CDC13309E}" dt="2020-04-17T16:45:58.345" v="106" actId="478"/>
          <ac:spMkLst>
            <pc:docMk/>
            <pc:sldMk cId="63585778" sldId="256"/>
            <ac:spMk id="42" creationId="{71224986-4779-41E2-A762-5A4E8B38A219}"/>
          </ac:spMkLst>
        </pc:spChg>
        <pc:spChg chg="add del">
          <ac:chgData name="Priyesh Kant" userId="30155a378f2f8b55" providerId="LiveId" clId="{8285FC67-8A15-4826-B857-B10CDC13309E}" dt="2020-04-17T16:45:58.345" v="106" actId="478"/>
          <ac:spMkLst>
            <pc:docMk/>
            <pc:sldMk cId="63585778" sldId="256"/>
            <ac:spMk id="43" creationId="{90908D23-726A-41A7-A5F8-7734B7BB452F}"/>
          </ac:spMkLst>
        </pc:spChg>
        <pc:spChg chg="add del">
          <ac:chgData name="Priyesh Kant" userId="30155a378f2f8b55" providerId="LiveId" clId="{8285FC67-8A15-4826-B857-B10CDC13309E}" dt="2020-04-17T16:45:58.345" v="106" actId="478"/>
          <ac:spMkLst>
            <pc:docMk/>
            <pc:sldMk cId="63585778" sldId="256"/>
            <ac:spMk id="44" creationId="{73677A53-236E-4A81-8F8E-1F639584B1E8}"/>
          </ac:spMkLst>
        </pc:spChg>
        <pc:spChg chg="add del">
          <ac:chgData name="Priyesh Kant" userId="30155a378f2f8b55" providerId="LiveId" clId="{8285FC67-8A15-4826-B857-B10CDC13309E}" dt="2020-04-17T16:45:58.345" v="106" actId="478"/>
          <ac:spMkLst>
            <pc:docMk/>
            <pc:sldMk cId="63585778" sldId="256"/>
            <ac:spMk id="45" creationId="{E4A2692F-B1AA-4B42-9665-EC7772A6AE26}"/>
          </ac:spMkLst>
        </pc:spChg>
        <pc:spChg chg="add del">
          <ac:chgData name="Priyesh Kant" userId="30155a378f2f8b55" providerId="LiveId" clId="{8285FC67-8A15-4826-B857-B10CDC13309E}" dt="2020-04-17T16:45:58.345" v="106" actId="478"/>
          <ac:spMkLst>
            <pc:docMk/>
            <pc:sldMk cId="63585778" sldId="256"/>
            <ac:spMk id="46" creationId="{F85412A9-D70E-41FD-A21A-7B6DEFE71008}"/>
          </ac:spMkLst>
        </pc:spChg>
        <pc:spChg chg="add del">
          <ac:chgData name="Priyesh Kant" userId="30155a378f2f8b55" providerId="LiveId" clId="{8285FC67-8A15-4826-B857-B10CDC13309E}" dt="2020-04-17T16:45:58.345" v="106" actId="478"/>
          <ac:spMkLst>
            <pc:docMk/>
            <pc:sldMk cId="63585778" sldId="256"/>
            <ac:spMk id="47" creationId="{2CBCB68F-5F31-4190-AB80-4F7A96DC46AC}"/>
          </ac:spMkLst>
        </pc:spChg>
        <pc:spChg chg="add del">
          <ac:chgData name="Priyesh Kant" userId="30155a378f2f8b55" providerId="LiveId" clId="{8285FC67-8A15-4826-B857-B10CDC13309E}" dt="2020-04-17T16:45:58.345" v="106" actId="478"/>
          <ac:spMkLst>
            <pc:docMk/>
            <pc:sldMk cId="63585778" sldId="256"/>
            <ac:spMk id="48" creationId="{C98FA6A2-DC62-4DCC-AF48-786750F82C18}"/>
          </ac:spMkLst>
        </pc:spChg>
        <pc:spChg chg="add del">
          <ac:chgData name="Priyesh Kant" userId="30155a378f2f8b55" providerId="LiveId" clId="{8285FC67-8A15-4826-B857-B10CDC13309E}" dt="2020-04-17T16:45:58.345" v="106" actId="478"/>
          <ac:spMkLst>
            <pc:docMk/>
            <pc:sldMk cId="63585778" sldId="256"/>
            <ac:spMk id="49" creationId="{CCE4771F-630A-4E30-932E-40576079A5A6}"/>
          </ac:spMkLst>
        </pc:spChg>
        <pc:spChg chg="add del">
          <ac:chgData name="Priyesh Kant" userId="30155a378f2f8b55" providerId="LiveId" clId="{8285FC67-8A15-4826-B857-B10CDC13309E}" dt="2020-04-17T16:45:58.345" v="106" actId="478"/>
          <ac:spMkLst>
            <pc:docMk/>
            <pc:sldMk cId="63585778" sldId="256"/>
            <ac:spMk id="50" creationId="{4A09A542-3CD7-4941-B75D-6CBF88CEB4BF}"/>
          </ac:spMkLst>
        </pc:spChg>
        <pc:spChg chg="add del">
          <ac:chgData name="Priyesh Kant" userId="30155a378f2f8b55" providerId="LiveId" clId="{8285FC67-8A15-4826-B857-B10CDC13309E}" dt="2020-04-17T16:45:58.345" v="106" actId="478"/>
          <ac:spMkLst>
            <pc:docMk/>
            <pc:sldMk cId="63585778" sldId="256"/>
            <ac:spMk id="51" creationId="{CF3D2DB3-6FA5-4CC7-AFAF-84A3C87D3131}"/>
          </ac:spMkLst>
        </pc:spChg>
        <pc:spChg chg="add del">
          <ac:chgData name="Priyesh Kant" userId="30155a378f2f8b55" providerId="LiveId" clId="{8285FC67-8A15-4826-B857-B10CDC13309E}" dt="2020-04-17T16:45:58.345" v="106" actId="478"/>
          <ac:spMkLst>
            <pc:docMk/>
            <pc:sldMk cId="63585778" sldId="256"/>
            <ac:spMk id="52" creationId="{41270164-28BA-4790-B811-690233800D61}"/>
          </ac:spMkLst>
        </pc:spChg>
        <pc:spChg chg="add del">
          <ac:chgData name="Priyesh Kant" userId="30155a378f2f8b55" providerId="LiveId" clId="{8285FC67-8A15-4826-B857-B10CDC13309E}" dt="2020-04-17T16:45:58.345" v="106" actId="478"/>
          <ac:spMkLst>
            <pc:docMk/>
            <pc:sldMk cId="63585778" sldId="256"/>
            <ac:spMk id="53" creationId="{E7BFF3BB-1026-4911-9400-3C83E68169CD}"/>
          </ac:spMkLst>
        </pc:spChg>
        <pc:spChg chg="add mod">
          <ac:chgData name="Priyesh Kant" userId="30155a378f2f8b55" providerId="LiveId" clId="{8285FC67-8A15-4826-B857-B10CDC13309E}" dt="2020-04-17T16:49:03.758" v="133" actId="255"/>
          <ac:spMkLst>
            <pc:docMk/>
            <pc:sldMk cId="63585778" sldId="256"/>
            <ac:spMk id="61" creationId="{1BB6D38D-1453-4FAC-B0B6-589F17C24241}"/>
          </ac:spMkLst>
        </pc:spChg>
        <pc:spChg chg="add mod">
          <ac:chgData name="Priyesh Kant" userId="30155a378f2f8b55" providerId="LiveId" clId="{8285FC67-8A15-4826-B857-B10CDC13309E}" dt="2020-04-17T16:52:43.516" v="160" actId="1076"/>
          <ac:spMkLst>
            <pc:docMk/>
            <pc:sldMk cId="63585778" sldId="256"/>
            <ac:spMk id="68" creationId="{6D900228-869D-47E0-B061-FB6ABBB2C8E7}"/>
          </ac:spMkLst>
        </pc:spChg>
        <pc:spChg chg="add mod">
          <ac:chgData name="Priyesh Kant" userId="30155a378f2f8b55" providerId="LiveId" clId="{8285FC67-8A15-4826-B857-B10CDC13309E}" dt="2020-04-17T16:54:06.201" v="193" actId="1076"/>
          <ac:spMkLst>
            <pc:docMk/>
            <pc:sldMk cId="63585778" sldId="256"/>
            <ac:spMk id="69" creationId="{09ECBB8B-9116-4549-B114-F06405CF5DC7}"/>
          </ac:spMkLst>
        </pc:spChg>
        <pc:spChg chg="add mod">
          <ac:chgData name="Priyesh Kant" userId="30155a378f2f8b55" providerId="LiveId" clId="{8285FC67-8A15-4826-B857-B10CDC13309E}" dt="2020-04-17T16:55:17.511" v="210" actId="1076"/>
          <ac:spMkLst>
            <pc:docMk/>
            <pc:sldMk cId="63585778" sldId="256"/>
            <ac:spMk id="70" creationId="{04DE65F9-5A86-4010-91C5-6D97EB4EE657}"/>
          </ac:spMkLst>
        </pc:spChg>
        <pc:spChg chg="add mod">
          <ac:chgData name="Priyesh Kant" userId="30155a378f2f8b55" providerId="LiveId" clId="{8285FC67-8A15-4826-B857-B10CDC13309E}" dt="2020-04-17T18:37:36.934" v="329" actId="1076"/>
          <ac:spMkLst>
            <pc:docMk/>
            <pc:sldMk cId="63585778" sldId="256"/>
            <ac:spMk id="71" creationId="{86DD3E7D-10F6-4575-9AC5-40F494DBE360}"/>
          </ac:spMkLst>
        </pc:spChg>
        <pc:spChg chg="add mod">
          <ac:chgData name="Priyesh Kant" userId="30155a378f2f8b55" providerId="LiveId" clId="{8285FC67-8A15-4826-B857-B10CDC13309E}" dt="2020-04-17T18:43:34.491" v="379" actId="20577"/>
          <ac:spMkLst>
            <pc:docMk/>
            <pc:sldMk cId="63585778" sldId="256"/>
            <ac:spMk id="75" creationId="{1710FDFC-BE0C-4946-BEA1-019AF06C77B8}"/>
          </ac:spMkLst>
        </pc:spChg>
        <pc:spChg chg="add mod">
          <ac:chgData name="Priyesh Kant" userId="30155a378f2f8b55" providerId="LiveId" clId="{8285FC67-8A15-4826-B857-B10CDC13309E}" dt="2020-04-17T18:45:15.247" v="408" actId="1076"/>
          <ac:spMkLst>
            <pc:docMk/>
            <pc:sldMk cId="63585778" sldId="256"/>
            <ac:spMk id="79" creationId="{EEE3F195-D42B-414B-A9B9-5D385E8BBA9D}"/>
          </ac:spMkLst>
        </pc:spChg>
        <pc:spChg chg="add mod">
          <ac:chgData name="Priyesh Kant" userId="30155a378f2f8b55" providerId="LiveId" clId="{8285FC67-8A15-4826-B857-B10CDC13309E}" dt="2020-04-17T18:48:59.498" v="518" actId="20577"/>
          <ac:spMkLst>
            <pc:docMk/>
            <pc:sldMk cId="63585778" sldId="256"/>
            <ac:spMk id="88" creationId="{F5610E8C-702B-46B5-9083-A0C5CD887EFF}"/>
          </ac:spMkLst>
        </pc:spChg>
        <pc:spChg chg="add mod">
          <ac:chgData name="Priyesh Kant" userId="30155a378f2f8b55" providerId="LiveId" clId="{8285FC67-8A15-4826-B857-B10CDC13309E}" dt="2020-04-17T18:49:35.464" v="531" actId="20577"/>
          <ac:spMkLst>
            <pc:docMk/>
            <pc:sldMk cId="63585778" sldId="256"/>
            <ac:spMk id="89" creationId="{FF6B4BDA-BCB9-4769-AC10-17C1F0DAF4EE}"/>
          </ac:spMkLst>
        </pc:spChg>
        <pc:cxnChg chg="add del">
          <ac:chgData name="Priyesh Kant" userId="30155a378f2f8b55" providerId="LiveId" clId="{8285FC67-8A15-4826-B857-B10CDC13309E}" dt="2020-04-17T16:43:35.495" v="97" actId="478"/>
          <ac:cxnSpMkLst>
            <pc:docMk/>
            <pc:sldMk cId="63585778" sldId="256"/>
            <ac:cxnSpMk id="29" creationId="{E8943981-4DFE-4066-878D-2D747561A310}"/>
          </ac:cxnSpMkLst>
        </pc:cxnChg>
        <pc:cxnChg chg="add mod">
          <ac:chgData name="Priyesh Kant" userId="30155a378f2f8b55" providerId="LiveId" clId="{8285FC67-8A15-4826-B857-B10CDC13309E}" dt="2020-04-17T16:44:29.295" v="100" actId="208"/>
          <ac:cxnSpMkLst>
            <pc:docMk/>
            <pc:sldMk cId="63585778" sldId="256"/>
            <ac:cxnSpMk id="31" creationId="{E75EC64C-80CD-4F77-AEC5-85585FC0A867}"/>
          </ac:cxnSpMkLst>
        </pc:cxnChg>
        <pc:cxnChg chg="add mod">
          <ac:chgData name="Priyesh Kant" userId="30155a378f2f8b55" providerId="LiveId" clId="{8285FC67-8A15-4826-B857-B10CDC13309E}" dt="2020-04-17T16:45:43.652" v="104" actId="208"/>
          <ac:cxnSpMkLst>
            <pc:docMk/>
            <pc:sldMk cId="63585778" sldId="256"/>
            <ac:cxnSpMk id="33" creationId="{D8D9F97F-AFC9-4ECA-8D4F-E907523E484E}"/>
          </ac:cxnSpMkLst>
        </pc:cxnChg>
        <pc:cxnChg chg="add mod">
          <ac:chgData name="Priyesh Kant" userId="30155a378f2f8b55" providerId="LiveId" clId="{8285FC67-8A15-4826-B857-B10CDC13309E}" dt="2020-04-17T16:46:09.214" v="108" actId="1076"/>
          <ac:cxnSpMkLst>
            <pc:docMk/>
            <pc:sldMk cId="63585778" sldId="256"/>
            <ac:cxnSpMk id="54" creationId="{71602BC8-7837-4EE8-B9F4-4B01323776F5}"/>
          </ac:cxnSpMkLst>
        </pc:cxnChg>
        <pc:cxnChg chg="add mod">
          <ac:chgData name="Priyesh Kant" userId="30155a378f2f8b55" providerId="LiveId" clId="{8285FC67-8A15-4826-B857-B10CDC13309E}" dt="2020-04-17T16:46:26.210" v="110" actId="1076"/>
          <ac:cxnSpMkLst>
            <pc:docMk/>
            <pc:sldMk cId="63585778" sldId="256"/>
            <ac:cxnSpMk id="55" creationId="{4AE7BB80-D546-4ABD-B3E5-A50B4ACD22CD}"/>
          </ac:cxnSpMkLst>
        </pc:cxnChg>
        <pc:cxnChg chg="add mod">
          <ac:chgData name="Priyesh Kant" userId="30155a378f2f8b55" providerId="LiveId" clId="{8285FC67-8A15-4826-B857-B10CDC13309E}" dt="2020-04-17T16:47:08.715" v="114" actId="1076"/>
          <ac:cxnSpMkLst>
            <pc:docMk/>
            <pc:sldMk cId="63585778" sldId="256"/>
            <ac:cxnSpMk id="56" creationId="{BBD6402E-E7B5-4A24-8D88-4A3C4675D497}"/>
          </ac:cxnSpMkLst>
        </pc:cxnChg>
        <pc:cxnChg chg="add mod">
          <ac:chgData name="Priyesh Kant" userId="30155a378f2f8b55" providerId="LiveId" clId="{8285FC67-8A15-4826-B857-B10CDC13309E}" dt="2020-04-17T16:47:03.900" v="113" actId="1076"/>
          <ac:cxnSpMkLst>
            <pc:docMk/>
            <pc:sldMk cId="63585778" sldId="256"/>
            <ac:cxnSpMk id="57" creationId="{2E5EDACC-D37C-4718-8E07-1174C33503E1}"/>
          </ac:cxnSpMkLst>
        </pc:cxnChg>
        <pc:cxnChg chg="add mod">
          <ac:chgData name="Priyesh Kant" userId="30155a378f2f8b55" providerId="LiveId" clId="{8285FC67-8A15-4826-B857-B10CDC13309E}" dt="2020-04-17T16:47:39.242" v="116" actId="1076"/>
          <ac:cxnSpMkLst>
            <pc:docMk/>
            <pc:sldMk cId="63585778" sldId="256"/>
            <ac:cxnSpMk id="58" creationId="{002F19C7-E411-412A-817E-6D1C24ECBD8A}"/>
          </ac:cxnSpMkLst>
        </pc:cxnChg>
        <pc:cxnChg chg="add mod">
          <ac:chgData name="Priyesh Kant" userId="30155a378f2f8b55" providerId="LiveId" clId="{8285FC67-8A15-4826-B857-B10CDC13309E}" dt="2020-04-17T16:48:06.882" v="118" actId="1076"/>
          <ac:cxnSpMkLst>
            <pc:docMk/>
            <pc:sldMk cId="63585778" sldId="256"/>
            <ac:cxnSpMk id="59" creationId="{749112FA-3456-4CD6-B48A-FAC799FCAD2B}"/>
          </ac:cxnSpMkLst>
        </pc:cxnChg>
        <pc:cxnChg chg="add mod">
          <ac:chgData name="Priyesh Kant" userId="30155a378f2f8b55" providerId="LiveId" clId="{8285FC67-8A15-4826-B857-B10CDC13309E}" dt="2020-04-17T16:49:51.513" v="136" actId="1076"/>
          <ac:cxnSpMkLst>
            <pc:docMk/>
            <pc:sldMk cId="63585778" sldId="256"/>
            <ac:cxnSpMk id="60" creationId="{210CECA6-0589-4B29-8649-B1B00A19C7F8}"/>
          </ac:cxnSpMkLst>
        </pc:cxnChg>
        <pc:cxnChg chg="add mod">
          <ac:chgData name="Priyesh Kant" userId="30155a378f2f8b55" providerId="LiveId" clId="{8285FC67-8A15-4826-B857-B10CDC13309E}" dt="2020-04-17T16:50:33.439" v="138" actId="1076"/>
          <ac:cxnSpMkLst>
            <pc:docMk/>
            <pc:sldMk cId="63585778" sldId="256"/>
            <ac:cxnSpMk id="62" creationId="{2640ED9A-9634-4B47-A0D2-F35F37C5B946}"/>
          </ac:cxnSpMkLst>
        </pc:cxnChg>
        <pc:cxnChg chg="add mod">
          <ac:chgData name="Priyesh Kant" userId="30155a378f2f8b55" providerId="LiveId" clId="{8285FC67-8A15-4826-B857-B10CDC13309E}" dt="2020-04-17T16:50:52.108" v="140" actId="1076"/>
          <ac:cxnSpMkLst>
            <pc:docMk/>
            <pc:sldMk cId="63585778" sldId="256"/>
            <ac:cxnSpMk id="63" creationId="{C2B1367E-A403-4602-974D-F6F9247BC8F6}"/>
          </ac:cxnSpMkLst>
        </pc:cxnChg>
        <pc:cxnChg chg="add mod">
          <ac:chgData name="Priyesh Kant" userId="30155a378f2f8b55" providerId="LiveId" clId="{8285FC67-8A15-4826-B857-B10CDC13309E}" dt="2020-04-17T16:50:58.931" v="142" actId="1076"/>
          <ac:cxnSpMkLst>
            <pc:docMk/>
            <pc:sldMk cId="63585778" sldId="256"/>
            <ac:cxnSpMk id="64" creationId="{5CC19245-47E7-4053-A4EE-F11E19F6E667}"/>
          </ac:cxnSpMkLst>
        </pc:cxnChg>
        <pc:cxnChg chg="add mod">
          <ac:chgData name="Priyesh Kant" userId="30155a378f2f8b55" providerId="LiveId" clId="{8285FC67-8A15-4826-B857-B10CDC13309E}" dt="2020-04-17T16:51:30.027" v="144" actId="1076"/>
          <ac:cxnSpMkLst>
            <pc:docMk/>
            <pc:sldMk cId="63585778" sldId="256"/>
            <ac:cxnSpMk id="65" creationId="{9CFBDC85-AA61-48DA-B2A7-233667740FAD}"/>
          </ac:cxnSpMkLst>
        </pc:cxnChg>
        <pc:cxnChg chg="add mod">
          <ac:chgData name="Priyesh Kant" userId="30155a378f2f8b55" providerId="LiveId" clId="{8285FC67-8A15-4826-B857-B10CDC13309E}" dt="2020-04-17T16:51:35.027" v="146" actId="1076"/>
          <ac:cxnSpMkLst>
            <pc:docMk/>
            <pc:sldMk cId="63585778" sldId="256"/>
            <ac:cxnSpMk id="66" creationId="{8A515FCC-D58F-474E-A76A-F20A85D5C639}"/>
          </ac:cxnSpMkLst>
        </pc:cxnChg>
        <pc:cxnChg chg="add mod">
          <ac:chgData name="Priyesh Kant" userId="30155a378f2f8b55" providerId="LiveId" clId="{8285FC67-8A15-4826-B857-B10CDC13309E}" dt="2020-04-17T16:51:43.458" v="148" actId="1076"/>
          <ac:cxnSpMkLst>
            <pc:docMk/>
            <pc:sldMk cId="63585778" sldId="256"/>
            <ac:cxnSpMk id="67" creationId="{A6273564-88F2-43C8-BB31-CA0460FEF900}"/>
          </ac:cxnSpMkLst>
        </pc:cxnChg>
        <pc:cxnChg chg="add mod">
          <ac:chgData name="Priyesh Kant" userId="30155a378f2f8b55" providerId="LiveId" clId="{8285FC67-8A15-4826-B857-B10CDC13309E}" dt="2020-04-17T18:39:46.181" v="333" actId="1076"/>
          <ac:cxnSpMkLst>
            <pc:docMk/>
            <pc:sldMk cId="63585778" sldId="256"/>
            <ac:cxnSpMk id="72" creationId="{6E9C11CD-26C5-4BC2-87FA-D3F41D38873D}"/>
          </ac:cxnSpMkLst>
        </pc:cxnChg>
        <pc:cxnChg chg="add mod">
          <ac:chgData name="Priyesh Kant" userId="30155a378f2f8b55" providerId="LiveId" clId="{8285FC67-8A15-4826-B857-B10CDC13309E}" dt="2020-04-17T18:39:41.903" v="332" actId="571"/>
          <ac:cxnSpMkLst>
            <pc:docMk/>
            <pc:sldMk cId="63585778" sldId="256"/>
            <ac:cxnSpMk id="73" creationId="{D93A8B2E-D488-406A-8BDC-3D8D58A7B88C}"/>
          </ac:cxnSpMkLst>
        </pc:cxnChg>
        <pc:cxnChg chg="add mod">
          <ac:chgData name="Priyesh Kant" userId="30155a378f2f8b55" providerId="LiveId" clId="{8285FC67-8A15-4826-B857-B10CDC13309E}" dt="2020-04-17T18:39:53.522" v="335" actId="1076"/>
          <ac:cxnSpMkLst>
            <pc:docMk/>
            <pc:sldMk cId="63585778" sldId="256"/>
            <ac:cxnSpMk id="74" creationId="{A5F204C4-08BA-4C9D-8C13-DA2E7EBC1EB8}"/>
          </ac:cxnSpMkLst>
        </pc:cxnChg>
        <pc:cxnChg chg="add mod">
          <ac:chgData name="Priyesh Kant" userId="30155a378f2f8b55" providerId="LiveId" clId="{8285FC67-8A15-4826-B857-B10CDC13309E}" dt="2020-04-17T18:44:42.570" v="385" actId="1076"/>
          <ac:cxnSpMkLst>
            <pc:docMk/>
            <pc:sldMk cId="63585778" sldId="256"/>
            <ac:cxnSpMk id="76" creationId="{22657870-62EB-408E-B6BC-58F48F55B44A}"/>
          </ac:cxnSpMkLst>
        </pc:cxnChg>
        <pc:cxnChg chg="add mod">
          <ac:chgData name="Priyesh Kant" userId="30155a378f2f8b55" providerId="LiveId" clId="{8285FC67-8A15-4826-B857-B10CDC13309E}" dt="2020-04-17T18:44:32.090" v="382" actId="571"/>
          <ac:cxnSpMkLst>
            <pc:docMk/>
            <pc:sldMk cId="63585778" sldId="256"/>
            <ac:cxnSpMk id="77" creationId="{7E478011-1B82-40F2-AB3A-CF84B3AFADB8}"/>
          </ac:cxnSpMkLst>
        </pc:cxnChg>
        <pc:cxnChg chg="add mod">
          <ac:chgData name="Priyesh Kant" userId="30155a378f2f8b55" providerId="LiveId" clId="{8285FC67-8A15-4826-B857-B10CDC13309E}" dt="2020-04-17T18:44:38.920" v="384" actId="1076"/>
          <ac:cxnSpMkLst>
            <pc:docMk/>
            <pc:sldMk cId="63585778" sldId="256"/>
            <ac:cxnSpMk id="78" creationId="{082CAD88-6AFF-47F6-A7B2-10C6316A6364}"/>
          </ac:cxnSpMkLst>
        </pc:cxnChg>
        <pc:cxnChg chg="add mod">
          <ac:chgData name="Priyesh Kant" userId="30155a378f2f8b55" providerId="LiveId" clId="{8285FC67-8A15-4826-B857-B10CDC13309E}" dt="2020-04-17T18:45:48.597" v="410" actId="1076"/>
          <ac:cxnSpMkLst>
            <pc:docMk/>
            <pc:sldMk cId="63585778" sldId="256"/>
            <ac:cxnSpMk id="80" creationId="{BDE74E10-8E27-41CD-B04A-2D229E814486}"/>
          </ac:cxnSpMkLst>
        </pc:cxnChg>
        <pc:cxnChg chg="add mod">
          <ac:chgData name="Priyesh Kant" userId="30155a378f2f8b55" providerId="LiveId" clId="{8285FC67-8A15-4826-B857-B10CDC13309E}" dt="2020-04-17T18:45:55.150" v="412" actId="1076"/>
          <ac:cxnSpMkLst>
            <pc:docMk/>
            <pc:sldMk cId="63585778" sldId="256"/>
            <ac:cxnSpMk id="81" creationId="{67918561-32E8-460E-8C51-7DEDA4D2E367}"/>
          </ac:cxnSpMkLst>
        </pc:cxnChg>
        <pc:cxnChg chg="add mod">
          <ac:chgData name="Priyesh Kant" userId="30155a378f2f8b55" providerId="LiveId" clId="{8285FC67-8A15-4826-B857-B10CDC13309E}" dt="2020-04-17T18:45:59.450" v="413" actId="571"/>
          <ac:cxnSpMkLst>
            <pc:docMk/>
            <pc:sldMk cId="63585778" sldId="256"/>
            <ac:cxnSpMk id="82" creationId="{4E2FC768-A6F0-44E5-BC87-04111C6B9187}"/>
          </ac:cxnSpMkLst>
        </pc:cxnChg>
        <pc:cxnChg chg="add mod">
          <ac:chgData name="Priyesh Kant" userId="30155a378f2f8b55" providerId="LiveId" clId="{8285FC67-8A15-4826-B857-B10CDC13309E}" dt="2020-04-17T18:46:36.783" v="423" actId="1076"/>
          <ac:cxnSpMkLst>
            <pc:docMk/>
            <pc:sldMk cId="63585778" sldId="256"/>
            <ac:cxnSpMk id="83" creationId="{47C4B053-F584-4CB1-98EF-6451FEAA50F5}"/>
          </ac:cxnSpMkLst>
        </pc:cxnChg>
        <pc:cxnChg chg="add mod">
          <ac:chgData name="Priyesh Kant" userId="30155a378f2f8b55" providerId="LiveId" clId="{8285FC67-8A15-4826-B857-B10CDC13309E}" dt="2020-04-17T18:46:34.464" v="422" actId="1076"/>
          <ac:cxnSpMkLst>
            <pc:docMk/>
            <pc:sldMk cId="63585778" sldId="256"/>
            <ac:cxnSpMk id="84" creationId="{6FC9256B-BDF8-4DF3-BF99-406D1F1A8366}"/>
          </ac:cxnSpMkLst>
        </pc:cxnChg>
        <pc:cxnChg chg="add mod">
          <ac:chgData name="Priyesh Kant" userId="30155a378f2f8b55" providerId="LiveId" clId="{8285FC67-8A15-4826-B857-B10CDC13309E}" dt="2020-04-17T18:46:32.030" v="421" actId="1076"/>
          <ac:cxnSpMkLst>
            <pc:docMk/>
            <pc:sldMk cId="63585778" sldId="256"/>
            <ac:cxnSpMk id="85" creationId="{E14A5D97-3776-4366-ACBF-B0D753543254}"/>
          </ac:cxnSpMkLst>
        </pc:cxnChg>
        <pc:cxnChg chg="add mod">
          <ac:chgData name="Priyesh Kant" userId="30155a378f2f8b55" providerId="LiveId" clId="{8285FC67-8A15-4826-B857-B10CDC13309E}" dt="2020-04-17T18:46:29.831" v="420" actId="1076"/>
          <ac:cxnSpMkLst>
            <pc:docMk/>
            <pc:sldMk cId="63585778" sldId="256"/>
            <ac:cxnSpMk id="86" creationId="{0A8F7E6B-8317-42A7-92AB-FFB04E0C50E1}"/>
          </ac:cxnSpMkLst>
        </pc:cxnChg>
        <pc:cxnChg chg="add mod">
          <ac:chgData name="Priyesh Kant" userId="30155a378f2f8b55" providerId="LiveId" clId="{8285FC67-8A15-4826-B857-B10CDC13309E}" dt="2020-04-17T18:46:27.582" v="419" actId="1076"/>
          <ac:cxnSpMkLst>
            <pc:docMk/>
            <pc:sldMk cId="63585778" sldId="256"/>
            <ac:cxnSpMk id="87" creationId="{641B90C4-502B-4466-89BB-FA586B8D9C53}"/>
          </ac:cxnSpMkLst>
        </pc:cxnChg>
      </pc:sldChg>
      <pc:sldChg chg="addSp delSp modSp add">
        <pc:chgData name="Priyesh Kant" userId="30155a378f2f8b55" providerId="LiveId" clId="{8285FC67-8A15-4826-B857-B10CDC13309E}" dt="2020-04-17T19:23:56.567" v="1032" actId="14100"/>
        <pc:sldMkLst>
          <pc:docMk/>
          <pc:sldMk cId="2672862975" sldId="264"/>
        </pc:sldMkLst>
        <pc:spChg chg="del mod">
          <ac:chgData name="Priyesh Kant" userId="30155a378f2f8b55" providerId="LiveId" clId="{8285FC67-8A15-4826-B857-B10CDC13309E}" dt="2020-04-17T19:10:17.818" v="878"/>
          <ac:spMkLst>
            <pc:docMk/>
            <pc:sldMk cId="2672862975" sldId="264"/>
            <ac:spMk id="2" creationId="{C0D04CFD-8042-4BFD-8EF1-DC88EB0D3ECA}"/>
          </ac:spMkLst>
        </pc:spChg>
        <pc:spChg chg="add mod">
          <ac:chgData name="Priyesh Kant" userId="30155a378f2f8b55" providerId="LiveId" clId="{8285FC67-8A15-4826-B857-B10CDC13309E}" dt="2020-04-17T19:06:16.057" v="749" actId="20577"/>
          <ac:spMkLst>
            <pc:docMk/>
            <pc:sldMk cId="2672862975" sldId="264"/>
            <ac:spMk id="3" creationId="{49DAD0AC-B069-4288-A870-501A79D51CCC}"/>
          </ac:spMkLst>
        </pc:spChg>
        <pc:spChg chg="add mod">
          <ac:chgData name="Priyesh Kant" userId="30155a378f2f8b55" providerId="LiveId" clId="{8285FC67-8A15-4826-B857-B10CDC13309E}" dt="2020-04-17T19:18:02.318" v="986" actId="20577"/>
          <ac:spMkLst>
            <pc:docMk/>
            <pc:sldMk cId="2672862975" sldId="264"/>
            <ac:spMk id="4" creationId="{E5180F0C-1229-46F6-A1C9-17AA4C69024D}"/>
          </ac:spMkLst>
        </pc:spChg>
        <pc:spChg chg="add mod">
          <ac:chgData name="Priyesh Kant" userId="30155a378f2f8b55" providerId="LiveId" clId="{8285FC67-8A15-4826-B857-B10CDC13309E}" dt="2020-04-17T19:16:23.954" v="964" actId="207"/>
          <ac:spMkLst>
            <pc:docMk/>
            <pc:sldMk cId="2672862975" sldId="264"/>
            <ac:spMk id="7" creationId="{E44D77B9-A1CC-4636-9EA6-5DD61F91E351}"/>
          </ac:spMkLst>
        </pc:spChg>
        <pc:spChg chg="add mod">
          <ac:chgData name="Priyesh Kant" userId="30155a378f2f8b55" providerId="LiveId" clId="{8285FC67-8A15-4826-B857-B10CDC13309E}" dt="2020-04-17T19:19:10.700" v="999" actId="1076"/>
          <ac:spMkLst>
            <pc:docMk/>
            <pc:sldMk cId="2672862975" sldId="264"/>
            <ac:spMk id="8" creationId="{4CA2FBA8-2B27-4596-B331-005CE845626E}"/>
          </ac:spMkLst>
        </pc:spChg>
        <pc:spChg chg="add mod">
          <ac:chgData name="Priyesh Kant" userId="30155a378f2f8b55" providerId="LiveId" clId="{8285FC67-8A15-4826-B857-B10CDC13309E}" dt="2020-04-17T19:20:31.955" v="1021" actId="1076"/>
          <ac:spMkLst>
            <pc:docMk/>
            <pc:sldMk cId="2672862975" sldId="264"/>
            <ac:spMk id="9" creationId="{2C2FACD0-274A-47CE-A889-C158C1B3BD40}"/>
          </ac:spMkLst>
        </pc:spChg>
        <pc:spChg chg="add mod">
          <ac:chgData name="Priyesh Kant" userId="30155a378f2f8b55" providerId="LiveId" clId="{8285FC67-8A15-4826-B857-B10CDC13309E}" dt="2020-04-17T19:23:56.567" v="1032" actId="14100"/>
          <ac:spMkLst>
            <pc:docMk/>
            <pc:sldMk cId="2672862975" sldId="264"/>
            <ac:spMk id="10" creationId="{8FD34D05-F4A1-4641-9F47-8A7953D55D1E}"/>
          </ac:spMkLst>
        </pc:spChg>
        <pc:spChg chg="add mod">
          <ac:chgData name="Priyesh Kant" userId="30155a378f2f8b55" providerId="LiveId" clId="{8285FC67-8A15-4826-B857-B10CDC13309E}" dt="2020-04-17T19:16:41.194" v="966" actId="1076"/>
          <ac:spMkLst>
            <pc:docMk/>
            <pc:sldMk cId="2672862975" sldId="264"/>
            <ac:spMk id="61" creationId="{6188C24E-76CB-4CE3-94F9-27C4129E9C75}"/>
          </ac:spMkLst>
        </pc:spChg>
        <pc:spChg chg="add mod">
          <ac:chgData name="Priyesh Kant" userId="30155a378f2f8b55" providerId="LiveId" clId="{8285FC67-8A15-4826-B857-B10CDC13309E}" dt="2020-04-17T19:16:49.544" v="968" actId="1076"/>
          <ac:spMkLst>
            <pc:docMk/>
            <pc:sldMk cId="2672862975" sldId="264"/>
            <ac:spMk id="62" creationId="{D3FA417C-BBA1-46E8-A829-6C840E6B7B76}"/>
          </ac:spMkLst>
        </pc:spChg>
        <pc:spChg chg="add mod">
          <ac:chgData name="Priyesh Kant" userId="30155a378f2f8b55" providerId="LiveId" clId="{8285FC67-8A15-4826-B857-B10CDC13309E}" dt="2020-04-17T19:17:06.653" v="970" actId="1076"/>
          <ac:spMkLst>
            <pc:docMk/>
            <pc:sldMk cId="2672862975" sldId="264"/>
            <ac:spMk id="63" creationId="{B6A54D87-6D2E-4E31-B79A-2843DCDDE05B}"/>
          </ac:spMkLst>
        </pc:spChg>
        <pc:spChg chg="add del mod">
          <ac:chgData name="Priyesh Kant" userId="30155a378f2f8b55" providerId="LiveId" clId="{8285FC67-8A15-4826-B857-B10CDC13309E}" dt="2020-04-17T19:17:20.250" v="973" actId="478"/>
          <ac:spMkLst>
            <pc:docMk/>
            <pc:sldMk cId="2672862975" sldId="264"/>
            <ac:spMk id="64" creationId="{11D35271-E6DD-4D73-B307-F5E9C35BA6CF}"/>
          </ac:spMkLst>
        </pc:spChg>
        <pc:spChg chg="add mod">
          <ac:chgData name="Priyesh Kant" userId="30155a378f2f8b55" providerId="LiveId" clId="{8285FC67-8A15-4826-B857-B10CDC13309E}" dt="2020-04-17T19:17:48.878" v="982" actId="1076"/>
          <ac:spMkLst>
            <pc:docMk/>
            <pc:sldMk cId="2672862975" sldId="264"/>
            <ac:spMk id="65" creationId="{B6CFF6AC-2AA9-4C70-8CC9-592B8414B66D}"/>
          </ac:spMkLst>
        </pc:spChg>
        <pc:spChg chg="mod">
          <ac:chgData name="Priyesh Kant" userId="30155a378f2f8b55" providerId="LiveId" clId="{8285FC67-8A15-4826-B857-B10CDC13309E}" dt="2020-04-17T19:15:12.234" v="945" actId="1076"/>
          <ac:spMkLst>
            <pc:docMk/>
            <pc:sldMk cId="2672862975" sldId="264"/>
            <ac:spMk id="11266" creationId="{00000000-0000-0000-0000-000000000000}"/>
          </ac:spMkLst>
        </pc:spChg>
        <pc:spChg chg="del">
          <ac:chgData name="Priyesh Kant" userId="30155a378f2f8b55" providerId="LiveId" clId="{8285FC67-8A15-4826-B857-B10CDC13309E}" dt="2020-04-17T19:10:13.179" v="875" actId="478"/>
          <ac:spMkLst>
            <pc:docMk/>
            <pc:sldMk cId="2672862975" sldId="264"/>
            <ac:spMk id="30724" creationId="{00000000-0000-0000-0000-000000000000}"/>
          </ac:spMkLst>
        </pc:spChg>
        <pc:spChg chg="del">
          <ac:chgData name="Priyesh Kant" userId="30155a378f2f8b55" providerId="LiveId" clId="{8285FC67-8A15-4826-B857-B10CDC13309E}" dt="2020-04-17T19:10:11.006" v="874" actId="478"/>
          <ac:spMkLst>
            <pc:docMk/>
            <pc:sldMk cId="2672862975" sldId="264"/>
            <ac:spMk id="30725" creationId="{00000000-0000-0000-0000-000000000000}"/>
          </ac:spMkLst>
        </pc:spChg>
        <pc:spChg chg="del">
          <ac:chgData name="Priyesh Kant" userId="30155a378f2f8b55" providerId="LiveId" clId="{8285FC67-8A15-4826-B857-B10CDC13309E}" dt="2020-04-17T19:10:09.151" v="873" actId="478"/>
          <ac:spMkLst>
            <pc:docMk/>
            <pc:sldMk cId="2672862975" sldId="264"/>
            <ac:spMk id="30726" creationId="{00000000-0000-0000-0000-000000000000}"/>
          </ac:spMkLst>
        </pc:spChg>
        <pc:spChg chg="del">
          <ac:chgData name="Priyesh Kant" userId="30155a378f2f8b55" providerId="LiveId" clId="{8285FC67-8A15-4826-B857-B10CDC13309E}" dt="2020-04-17T19:10:07.517" v="872" actId="478"/>
          <ac:spMkLst>
            <pc:docMk/>
            <pc:sldMk cId="2672862975" sldId="264"/>
            <ac:spMk id="30727" creationId="{00000000-0000-0000-0000-000000000000}"/>
          </ac:spMkLst>
        </pc:spChg>
        <pc:spChg chg="del">
          <ac:chgData name="Priyesh Kant" userId="30155a378f2f8b55" providerId="LiveId" clId="{8285FC67-8A15-4826-B857-B10CDC13309E}" dt="2020-04-17T19:10:05.621" v="871" actId="478"/>
          <ac:spMkLst>
            <pc:docMk/>
            <pc:sldMk cId="2672862975" sldId="264"/>
            <ac:spMk id="30728" creationId="{00000000-0000-0000-0000-000000000000}"/>
          </ac:spMkLst>
        </pc:spChg>
        <pc:spChg chg="mod">
          <ac:chgData name="Priyesh Kant" userId="30155a378f2f8b55" providerId="LiveId" clId="{8285FC67-8A15-4826-B857-B10CDC13309E}" dt="2020-04-17T19:11:30.978" v="889" actId="1076"/>
          <ac:spMkLst>
            <pc:docMk/>
            <pc:sldMk cId="2672862975" sldId="264"/>
            <ac:spMk id="30729" creationId="{00000000-0000-0000-0000-000000000000}"/>
          </ac:spMkLst>
        </pc:spChg>
        <pc:spChg chg="del">
          <ac:chgData name="Priyesh Kant" userId="30155a378f2f8b55" providerId="LiveId" clId="{8285FC67-8A15-4826-B857-B10CDC13309E}" dt="2020-04-17T19:10:03.652" v="870" actId="478"/>
          <ac:spMkLst>
            <pc:docMk/>
            <pc:sldMk cId="2672862975" sldId="264"/>
            <ac:spMk id="30730" creationId="{00000000-0000-0000-0000-000000000000}"/>
          </ac:spMkLst>
        </pc:spChg>
        <pc:spChg chg="del">
          <ac:chgData name="Priyesh Kant" userId="30155a378f2f8b55" providerId="LiveId" clId="{8285FC67-8A15-4826-B857-B10CDC13309E}" dt="2020-04-17T19:10:01.871" v="869" actId="478"/>
          <ac:spMkLst>
            <pc:docMk/>
            <pc:sldMk cId="2672862975" sldId="264"/>
            <ac:spMk id="30731" creationId="{00000000-0000-0000-0000-000000000000}"/>
          </ac:spMkLst>
        </pc:spChg>
        <pc:spChg chg="del">
          <ac:chgData name="Priyesh Kant" userId="30155a378f2f8b55" providerId="LiveId" clId="{8285FC67-8A15-4826-B857-B10CDC13309E}" dt="2020-04-17T19:09:58.726" v="868" actId="478"/>
          <ac:spMkLst>
            <pc:docMk/>
            <pc:sldMk cId="2672862975" sldId="264"/>
            <ac:spMk id="30732" creationId="{00000000-0000-0000-0000-000000000000}"/>
          </ac:spMkLst>
        </pc:spChg>
        <pc:spChg chg="mod">
          <ac:chgData name="Priyesh Kant" userId="30155a378f2f8b55" providerId="LiveId" clId="{8285FC67-8A15-4826-B857-B10CDC13309E}" dt="2020-04-17T19:09:36.537" v="865" actId="20577"/>
          <ac:spMkLst>
            <pc:docMk/>
            <pc:sldMk cId="2672862975" sldId="264"/>
            <ac:spMk id="30734" creationId="{00000000-0000-0000-0000-000000000000}"/>
          </ac:spMkLst>
        </pc:spChg>
        <pc:spChg chg="mod">
          <ac:chgData name="Priyesh Kant" userId="30155a378f2f8b55" providerId="LiveId" clId="{8285FC67-8A15-4826-B857-B10CDC13309E}" dt="2020-04-17T19:00:46.098" v="616" actId="1076"/>
          <ac:spMkLst>
            <pc:docMk/>
            <pc:sldMk cId="2672862975" sldId="264"/>
            <ac:spMk id="30736" creationId="{00000000-0000-0000-0000-000000000000}"/>
          </ac:spMkLst>
        </pc:spChg>
        <pc:spChg chg="mod">
          <ac:chgData name="Priyesh Kant" userId="30155a378f2f8b55" providerId="LiveId" clId="{8285FC67-8A15-4826-B857-B10CDC13309E}" dt="2020-04-17T18:53:35.354" v="543" actId="20577"/>
          <ac:spMkLst>
            <pc:docMk/>
            <pc:sldMk cId="2672862975" sldId="264"/>
            <ac:spMk id="30737" creationId="{00000000-0000-0000-0000-000000000000}"/>
          </ac:spMkLst>
        </pc:spChg>
        <pc:spChg chg="mod">
          <ac:chgData name="Priyesh Kant" userId="30155a378f2f8b55" providerId="LiveId" clId="{8285FC67-8A15-4826-B857-B10CDC13309E}" dt="2020-04-17T18:54:51.495" v="576" actId="20577"/>
          <ac:spMkLst>
            <pc:docMk/>
            <pc:sldMk cId="2672862975" sldId="264"/>
            <ac:spMk id="30739" creationId="{00000000-0000-0000-0000-000000000000}"/>
          </ac:spMkLst>
        </pc:spChg>
        <pc:spChg chg="del">
          <ac:chgData name="Priyesh Kant" userId="30155a378f2f8b55" providerId="LiveId" clId="{8285FC67-8A15-4826-B857-B10CDC13309E}" dt="2020-04-17T19:03:41.649" v="721" actId="478"/>
          <ac:spMkLst>
            <pc:docMk/>
            <pc:sldMk cId="2672862975" sldId="264"/>
            <ac:spMk id="30741" creationId="{00000000-0000-0000-0000-000000000000}"/>
          </ac:spMkLst>
        </pc:spChg>
        <pc:spChg chg="del">
          <ac:chgData name="Priyesh Kant" userId="30155a378f2f8b55" providerId="LiveId" clId="{8285FC67-8A15-4826-B857-B10CDC13309E}" dt="2020-04-17T19:03:39.301" v="720" actId="478"/>
          <ac:spMkLst>
            <pc:docMk/>
            <pc:sldMk cId="2672862975" sldId="264"/>
            <ac:spMk id="30742" creationId="{00000000-0000-0000-0000-000000000000}"/>
          </ac:spMkLst>
        </pc:spChg>
        <pc:spChg chg="del">
          <ac:chgData name="Priyesh Kant" userId="30155a378f2f8b55" providerId="LiveId" clId="{8285FC67-8A15-4826-B857-B10CDC13309E}" dt="2020-04-17T19:03:37.322" v="719" actId="478"/>
          <ac:spMkLst>
            <pc:docMk/>
            <pc:sldMk cId="2672862975" sldId="264"/>
            <ac:spMk id="30743" creationId="{00000000-0000-0000-0000-000000000000}"/>
          </ac:spMkLst>
        </pc:spChg>
        <pc:spChg chg="del mod">
          <ac:chgData name="Priyesh Kant" userId="30155a378f2f8b55" providerId="LiveId" clId="{8285FC67-8A15-4826-B857-B10CDC13309E}" dt="2020-04-17T19:03:35.724" v="716"/>
          <ac:spMkLst>
            <pc:docMk/>
            <pc:sldMk cId="2672862975" sldId="264"/>
            <ac:spMk id="30744" creationId="{00000000-0000-0000-0000-000000000000}"/>
          </ac:spMkLst>
        </pc:spChg>
        <pc:spChg chg="del mod">
          <ac:chgData name="Priyesh Kant" userId="30155a378f2f8b55" providerId="LiveId" clId="{8285FC67-8A15-4826-B857-B10CDC13309E}" dt="2020-04-17T19:03:35.725" v="718"/>
          <ac:spMkLst>
            <pc:docMk/>
            <pc:sldMk cId="2672862975" sldId="264"/>
            <ac:spMk id="30745" creationId="{00000000-0000-0000-0000-000000000000}"/>
          </ac:spMkLst>
        </pc:spChg>
        <pc:spChg chg="mod">
          <ac:chgData name="Priyesh Kant" userId="30155a378f2f8b55" providerId="LiveId" clId="{8285FC67-8A15-4826-B857-B10CDC13309E}" dt="2020-04-17T19:09:24.758" v="784" actId="1076"/>
          <ac:spMkLst>
            <pc:docMk/>
            <pc:sldMk cId="2672862975" sldId="264"/>
            <ac:spMk id="30746" creationId="{00000000-0000-0000-0000-000000000000}"/>
          </ac:spMkLst>
        </pc:spChg>
        <pc:spChg chg="mod">
          <ac:chgData name="Priyesh Kant" userId="30155a378f2f8b55" providerId="LiveId" clId="{8285FC67-8A15-4826-B857-B10CDC13309E}" dt="2020-04-17T19:09:18.725" v="783" actId="1076"/>
          <ac:spMkLst>
            <pc:docMk/>
            <pc:sldMk cId="2672862975" sldId="264"/>
            <ac:spMk id="30747" creationId="{00000000-0000-0000-0000-000000000000}"/>
          </ac:spMkLst>
        </pc:spChg>
        <pc:spChg chg="mod">
          <ac:chgData name="Priyesh Kant" userId="30155a378f2f8b55" providerId="LiveId" clId="{8285FC67-8A15-4826-B857-B10CDC13309E}" dt="2020-04-17T19:10:30.063" v="880" actId="1076"/>
          <ac:spMkLst>
            <pc:docMk/>
            <pc:sldMk cId="2672862975" sldId="264"/>
            <ac:spMk id="30748" creationId="{00000000-0000-0000-0000-000000000000}"/>
          </ac:spMkLst>
        </pc:spChg>
        <pc:spChg chg="mod">
          <ac:chgData name="Priyesh Kant" userId="30155a378f2f8b55" providerId="LiveId" clId="{8285FC67-8A15-4826-B857-B10CDC13309E}" dt="2020-04-17T19:10:51.590" v="884" actId="1076"/>
          <ac:spMkLst>
            <pc:docMk/>
            <pc:sldMk cId="2672862975" sldId="264"/>
            <ac:spMk id="30749" creationId="{00000000-0000-0000-0000-000000000000}"/>
          </ac:spMkLst>
        </pc:spChg>
        <pc:spChg chg="mod">
          <ac:chgData name="Priyesh Kant" userId="30155a378f2f8b55" providerId="LiveId" clId="{8285FC67-8A15-4826-B857-B10CDC13309E}" dt="2020-04-17T19:10:34.623" v="881" actId="1076"/>
          <ac:spMkLst>
            <pc:docMk/>
            <pc:sldMk cId="2672862975" sldId="264"/>
            <ac:spMk id="30750" creationId="{00000000-0000-0000-0000-000000000000}"/>
          </ac:spMkLst>
        </pc:spChg>
        <pc:spChg chg="mod">
          <ac:chgData name="Priyesh Kant" userId="30155a378f2f8b55" providerId="LiveId" clId="{8285FC67-8A15-4826-B857-B10CDC13309E}" dt="2020-04-17T19:10:43.885" v="882" actId="1076"/>
          <ac:spMkLst>
            <pc:docMk/>
            <pc:sldMk cId="2672862975" sldId="264"/>
            <ac:spMk id="30751" creationId="{00000000-0000-0000-0000-000000000000}"/>
          </ac:spMkLst>
        </pc:spChg>
        <pc:spChg chg="mod">
          <ac:chgData name="Priyesh Kant" userId="30155a378f2f8b55" providerId="LiveId" clId="{8285FC67-8A15-4826-B857-B10CDC13309E}" dt="2020-04-17T19:09:50.649" v="867" actId="1076"/>
          <ac:spMkLst>
            <pc:docMk/>
            <pc:sldMk cId="2672862975" sldId="264"/>
            <ac:spMk id="30752" creationId="{00000000-0000-0000-0000-000000000000}"/>
          </ac:spMkLst>
        </pc:spChg>
        <pc:spChg chg="mod">
          <ac:chgData name="Priyesh Kant" userId="30155a378f2f8b55" providerId="LiveId" clId="{8285FC67-8A15-4826-B857-B10CDC13309E}" dt="2020-04-17T19:09:44.444" v="866" actId="1076"/>
          <ac:spMkLst>
            <pc:docMk/>
            <pc:sldMk cId="2672862975" sldId="264"/>
            <ac:spMk id="30753" creationId="{00000000-0000-0000-0000-000000000000}"/>
          </ac:spMkLst>
        </pc:spChg>
        <pc:spChg chg="mod">
          <ac:chgData name="Priyesh Kant" userId="30155a378f2f8b55" providerId="LiveId" clId="{8285FC67-8A15-4826-B857-B10CDC13309E}" dt="2020-04-17T19:10:59.602" v="885" actId="1076"/>
          <ac:spMkLst>
            <pc:docMk/>
            <pc:sldMk cId="2672862975" sldId="264"/>
            <ac:spMk id="30754" creationId="{00000000-0000-0000-0000-000000000000}"/>
          </ac:spMkLst>
        </pc:spChg>
        <pc:spChg chg="mod">
          <ac:chgData name="Priyesh Kant" userId="30155a378f2f8b55" providerId="LiveId" clId="{8285FC67-8A15-4826-B857-B10CDC13309E}" dt="2020-04-17T19:11:37.006" v="890" actId="1076"/>
          <ac:spMkLst>
            <pc:docMk/>
            <pc:sldMk cId="2672862975" sldId="264"/>
            <ac:spMk id="30755" creationId="{00000000-0000-0000-0000-000000000000}"/>
          </ac:spMkLst>
        </pc:spChg>
        <pc:spChg chg="mod">
          <ac:chgData name="Priyesh Kant" userId="30155a378f2f8b55" providerId="LiveId" clId="{8285FC67-8A15-4826-B857-B10CDC13309E}" dt="2020-04-17T19:11:40.758" v="891" actId="1076"/>
          <ac:spMkLst>
            <pc:docMk/>
            <pc:sldMk cId="2672862975" sldId="264"/>
            <ac:spMk id="30756" creationId="{00000000-0000-0000-0000-000000000000}"/>
          </ac:spMkLst>
        </pc:spChg>
        <pc:spChg chg="mod">
          <ac:chgData name="Priyesh Kant" userId="30155a378f2f8b55" providerId="LiveId" clId="{8285FC67-8A15-4826-B857-B10CDC13309E}" dt="2020-04-17T19:11:44.888" v="892" actId="1076"/>
          <ac:spMkLst>
            <pc:docMk/>
            <pc:sldMk cId="2672862975" sldId="264"/>
            <ac:spMk id="30757" creationId="{00000000-0000-0000-0000-000000000000}"/>
          </ac:spMkLst>
        </pc:spChg>
        <pc:spChg chg="mod">
          <ac:chgData name="Priyesh Kant" userId="30155a378f2f8b55" providerId="LiveId" clId="{8285FC67-8A15-4826-B857-B10CDC13309E}" dt="2020-04-17T19:11:49.387" v="893" actId="1076"/>
          <ac:spMkLst>
            <pc:docMk/>
            <pc:sldMk cId="2672862975" sldId="264"/>
            <ac:spMk id="30758" creationId="{00000000-0000-0000-0000-000000000000}"/>
          </ac:spMkLst>
        </pc:spChg>
        <pc:spChg chg="mod">
          <ac:chgData name="Priyesh Kant" userId="30155a378f2f8b55" providerId="LiveId" clId="{8285FC67-8A15-4826-B857-B10CDC13309E}" dt="2020-04-17T19:17:32.414" v="979" actId="14100"/>
          <ac:spMkLst>
            <pc:docMk/>
            <pc:sldMk cId="2672862975" sldId="264"/>
            <ac:spMk id="30759" creationId="{00000000-0000-0000-0000-000000000000}"/>
          </ac:spMkLst>
        </pc:spChg>
        <pc:spChg chg="mod">
          <ac:chgData name="Priyesh Kant" userId="30155a378f2f8b55" providerId="LiveId" clId="{8285FC67-8A15-4826-B857-B10CDC13309E}" dt="2020-04-17T19:11:57.893" v="895" actId="1076"/>
          <ac:spMkLst>
            <pc:docMk/>
            <pc:sldMk cId="2672862975" sldId="264"/>
            <ac:spMk id="30760" creationId="{00000000-0000-0000-0000-000000000000}"/>
          </ac:spMkLst>
        </pc:spChg>
        <pc:spChg chg="add del">
          <ac:chgData name="Priyesh Kant" userId="30155a378f2f8b55" providerId="LiveId" clId="{8285FC67-8A15-4826-B857-B10CDC13309E}" dt="2020-04-17T19:02:48.671" v="666" actId="478"/>
          <ac:spMkLst>
            <pc:docMk/>
            <pc:sldMk cId="2672862975" sldId="264"/>
            <ac:spMk id="30761" creationId="{00000000-0000-0000-0000-000000000000}"/>
          </ac:spMkLst>
        </pc:spChg>
        <pc:spChg chg="del mod">
          <ac:chgData name="Priyesh Kant" userId="30155a378f2f8b55" providerId="LiveId" clId="{8285FC67-8A15-4826-B857-B10CDC13309E}" dt="2020-04-17T19:03:35.722" v="712"/>
          <ac:spMkLst>
            <pc:docMk/>
            <pc:sldMk cId="2672862975" sldId="264"/>
            <ac:spMk id="30764" creationId="{00000000-0000-0000-0000-000000000000}"/>
          </ac:spMkLst>
        </pc:spChg>
        <pc:spChg chg="del mod">
          <ac:chgData name="Priyesh Kant" userId="30155a378f2f8b55" providerId="LiveId" clId="{8285FC67-8A15-4826-B857-B10CDC13309E}" dt="2020-04-17T19:03:35.720" v="710"/>
          <ac:spMkLst>
            <pc:docMk/>
            <pc:sldMk cId="2672862975" sldId="264"/>
            <ac:spMk id="30765" creationId="{00000000-0000-0000-0000-000000000000}"/>
          </ac:spMkLst>
        </pc:spChg>
        <pc:spChg chg="del mod">
          <ac:chgData name="Priyesh Kant" userId="30155a378f2f8b55" providerId="LiveId" clId="{8285FC67-8A15-4826-B857-B10CDC13309E}" dt="2020-04-17T19:03:35.723" v="714"/>
          <ac:spMkLst>
            <pc:docMk/>
            <pc:sldMk cId="2672862975" sldId="264"/>
            <ac:spMk id="30769" creationId="{00000000-0000-0000-0000-000000000000}"/>
          </ac:spMkLst>
        </pc:spChg>
        <pc:spChg chg="del">
          <ac:chgData name="Priyesh Kant" userId="30155a378f2f8b55" providerId="LiveId" clId="{8285FC67-8A15-4826-B857-B10CDC13309E}" dt="2020-04-17T19:06:31.135" v="751" actId="478"/>
          <ac:spMkLst>
            <pc:docMk/>
            <pc:sldMk cId="2672862975" sldId="264"/>
            <ac:spMk id="30770" creationId="{00000000-0000-0000-0000-000000000000}"/>
          </ac:spMkLst>
        </pc:spChg>
        <pc:spChg chg="del">
          <ac:chgData name="Priyesh Kant" userId="30155a378f2f8b55" providerId="LiveId" clId="{8285FC67-8A15-4826-B857-B10CDC13309E}" dt="2020-04-17T19:06:27.289" v="750" actId="478"/>
          <ac:spMkLst>
            <pc:docMk/>
            <pc:sldMk cId="2672862975" sldId="264"/>
            <ac:spMk id="30773" creationId="{00000000-0000-0000-0000-000000000000}"/>
          </ac:spMkLst>
        </pc:spChg>
        <pc:spChg chg="mod">
          <ac:chgData name="Priyesh Kant" userId="30155a378f2f8b55" providerId="LiveId" clId="{8285FC67-8A15-4826-B857-B10CDC13309E}" dt="2020-04-17T19:18:21.282" v="989" actId="20577"/>
          <ac:spMkLst>
            <pc:docMk/>
            <pc:sldMk cId="2672862975" sldId="264"/>
            <ac:spMk id="30774" creationId="{00000000-0000-0000-0000-000000000000}"/>
          </ac:spMkLst>
        </pc:spChg>
        <pc:spChg chg="mod">
          <ac:chgData name="Priyesh Kant" userId="30155a378f2f8b55" providerId="LiveId" clId="{8285FC67-8A15-4826-B857-B10CDC13309E}" dt="2020-04-17T19:07:11.049" v="771" actId="1076"/>
          <ac:spMkLst>
            <pc:docMk/>
            <pc:sldMk cId="2672862975" sldId="264"/>
            <ac:spMk id="30775" creationId="{00000000-0000-0000-0000-000000000000}"/>
          </ac:spMkLst>
        </pc:spChg>
        <pc:cxnChg chg="add mod">
          <ac:chgData name="Priyesh Kant" userId="30155a378f2f8b55" providerId="LiveId" clId="{8285FC67-8A15-4826-B857-B10CDC13309E}" dt="2020-04-17T19:17:42.767" v="981" actId="1076"/>
          <ac:cxnSpMkLst>
            <pc:docMk/>
            <pc:sldMk cId="2672862975" sldId="264"/>
            <ac:cxnSpMk id="6" creationId="{3DB6B140-170A-493C-BA2C-0F93FD9150E1}"/>
          </ac:cxnSpMkLst>
        </pc:cxnChg>
        <pc:cxnChg chg="add mod">
          <ac:chgData name="Priyesh Kant" userId="30155a378f2f8b55" providerId="LiveId" clId="{8285FC67-8A15-4826-B857-B10CDC13309E}" dt="2020-04-17T19:14:51.877" v="942" actId="1076"/>
          <ac:cxnSpMkLst>
            <pc:docMk/>
            <pc:sldMk cId="2672862975" sldId="264"/>
            <ac:cxnSpMk id="57" creationId="{89C131ED-CB2A-45A1-AC6F-301CCF000E27}"/>
          </ac:cxnSpMkLst>
        </pc:cxnChg>
        <pc:cxnChg chg="add mod">
          <ac:chgData name="Priyesh Kant" userId="30155a378f2f8b55" providerId="LiveId" clId="{8285FC67-8A15-4826-B857-B10CDC13309E}" dt="2020-04-17T19:14:47.360" v="941" actId="1076"/>
          <ac:cxnSpMkLst>
            <pc:docMk/>
            <pc:sldMk cId="2672862975" sldId="264"/>
            <ac:cxnSpMk id="58" creationId="{89496F2C-0300-42E9-9045-4383DBA3E76B}"/>
          </ac:cxnSpMkLst>
        </pc:cxnChg>
        <pc:cxnChg chg="add mod">
          <ac:chgData name="Priyesh Kant" userId="30155a378f2f8b55" providerId="LiveId" clId="{8285FC67-8A15-4826-B857-B10CDC13309E}" dt="2020-04-17T19:18:08.397" v="987" actId="1076"/>
          <ac:cxnSpMkLst>
            <pc:docMk/>
            <pc:sldMk cId="2672862975" sldId="264"/>
            <ac:cxnSpMk id="59" creationId="{A190A890-01E7-4FD1-A4FF-E2E0A6AF6BAF}"/>
          </ac:cxnSpMkLst>
        </pc:cxnChg>
        <pc:cxnChg chg="add mod">
          <ac:chgData name="Priyesh Kant" userId="30155a378f2f8b55" providerId="LiveId" clId="{8285FC67-8A15-4826-B857-B10CDC13309E}" dt="2020-04-17T19:19:43.745" v="1002" actId="1076"/>
          <ac:cxnSpMkLst>
            <pc:docMk/>
            <pc:sldMk cId="2672862975" sldId="264"/>
            <ac:cxnSpMk id="67" creationId="{7E286DDB-F258-46D2-BEB4-DA8835B6EFFB}"/>
          </ac:cxnSpMkLst>
        </pc:cxnChg>
        <pc:cxnChg chg="add mod">
          <ac:chgData name="Priyesh Kant" userId="30155a378f2f8b55" providerId="LiveId" clId="{8285FC67-8A15-4826-B857-B10CDC13309E}" dt="2020-04-17T19:19:49.632" v="1004" actId="1076"/>
          <ac:cxnSpMkLst>
            <pc:docMk/>
            <pc:sldMk cId="2672862975" sldId="264"/>
            <ac:cxnSpMk id="68" creationId="{F1D5B3DE-6D75-45B9-9504-DFBA2DDB8660}"/>
          </ac:cxnSpMkLst>
        </pc:cxnChg>
        <pc:cxnChg chg="add mod">
          <ac:chgData name="Priyesh Kant" userId="30155a378f2f8b55" providerId="LiveId" clId="{8285FC67-8A15-4826-B857-B10CDC13309E}" dt="2020-04-17T19:19:57.693" v="1007" actId="1076"/>
          <ac:cxnSpMkLst>
            <pc:docMk/>
            <pc:sldMk cId="2672862975" sldId="264"/>
            <ac:cxnSpMk id="69" creationId="{742F0127-BB14-451B-AE59-B4997A8011C7}"/>
          </ac:cxnSpMkLst>
        </pc:cxnChg>
      </pc:sldChg>
      <pc:sldChg chg="add del">
        <pc:chgData name="Priyesh Kant" userId="30155a378f2f8b55" providerId="LiveId" clId="{8285FC67-8A15-4826-B857-B10CDC13309E}" dt="2020-04-17T19:26:22.913" v="1035"/>
        <pc:sldMkLst>
          <pc:docMk/>
          <pc:sldMk cId="3542047734" sldId="307"/>
        </pc:sldMkLst>
      </pc:sldChg>
      <pc:sldChg chg="delSp modSp">
        <pc:chgData name="Priyesh Kant" userId="30155a378f2f8b55" providerId="LiveId" clId="{8285FC67-8A15-4826-B857-B10CDC13309E}" dt="2020-04-17T19:51:47.999" v="1178"/>
        <pc:sldMkLst>
          <pc:docMk/>
          <pc:sldMk cId="1269710161" sldId="325"/>
        </pc:sldMkLst>
        <pc:spChg chg="mod">
          <ac:chgData name="Priyesh Kant" userId="30155a378f2f8b55" providerId="LiveId" clId="{8285FC67-8A15-4826-B857-B10CDC13309E}" dt="2020-04-17T16:33:16.948" v="21" actId="1076"/>
          <ac:spMkLst>
            <pc:docMk/>
            <pc:sldMk cId="1269710161" sldId="325"/>
            <ac:spMk id="246" creationId="{726C9E0C-1D4B-4856-817F-74E61E320E6C}"/>
          </ac:spMkLst>
        </pc:spChg>
        <pc:spChg chg="mod">
          <ac:chgData name="Priyesh Kant" userId="30155a378f2f8b55" providerId="LiveId" clId="{8285FC67-8A15-4826-B857-B10CDC13309E}" dt="2020-04-17T19:23:13.773" v="1025" actId="14100"/>
          <ac:spMkLst>
            <pc:docMk/>
            <pc:sldMk cId="1269710161" sldId="325"/>
            <ac:spMk id="295" creationId="{9D7F7957-B152-474B-85CA-988C80DF46F2}"/>
          </ac:spMkLst>
        </pc:spChg>
        <pc:spChg chg="mod">
          <ac:chgData name="Priyesh Kant" userId="30155a378f2f8b55" providerId="LiveId" clId="{8285FC67-8A15-4826-B857-B10CDC13309E}" dt="2020-04-17T16:13:47.496" v="2" actId="1076"/>
          <ac:spMkLst>
            <pc:docMk/>
            <pc:sldMk cId="1269710161" sldId="325"/>
            <ac:spMk id="32800" creationId="{00000000-0000-0000-0000-000000000000}"/>
          </ac:spMkLst>
        </pc:spChg>
        <pc:spChg chg="del mod">
          <ac:chgData name="Priyesh Kant" userId="30155a378f2f8b55" providerId="LiveId" clId="{8285FC67-8A15-4826-B857-B10CDC13309E}" dt="2020-04-17T19:51:47.999" v="1178"/>
          <ac:spMkLst>
            <pc:docMk/>
            <pc:sldMk cId="1269710161" sldId="325"/>
            <ac:spMk id="32811" creationId="{00000000-0000-0000-0000-000000000000}"/>
          </ac:spMkLst>
        </pc:spChg>
      </pc:sldChg>
      <pc:sldChg chg="addSp modSp new del ord">
        <pc:chgData name="Priyesh Kant" userId="30155a378f2f8b55" providerId="LiveId" clId="{8285FC67-8A15-4826-B857-B10CDC13309E}" dt="2020-04-17T18:52:40.522" v="538" actId="2696"/>
        <pc:sldMkLst>
          <pc:docMk/>
          <pc:sldMk cId="5174248" sldId="326"/>
        </pc:sldMkLst>
        <pc:spChg chg="add mod">
          <ac:chgData name="Priyesh Kant" userId="30155a378f2f8b55" providerId="LiveId" clId="{8285FC67-8A15-4826-B857-B10CDC13309E}" dt="2020-04-17T18:51:48.495" v="536" actId="207"/>
          <ac:spMkLst>
            <pc:docMk/>
            <pc:sldMk cId="5174248" sldId="326"/>
            <ac:spMk id="2" creationId="{8B5207D5-13DE-4388-AA26-30A6ECC49093}"/>
          </ac:spMkLst>
        </pc:spChg>
      </pc:sldChg>
      <pc:sldChg chg="addSp delSp modSp new">
        <pc:chgData name="Priyesh Kant" userId="30155a378f2f8b55" providerId="LiveId" clId="{8285FC67-8A15-4826-B857-B10CDC13309E}" dt="2020-04-17T19:51:25.732" v="1174" actId="1076"/>
        <pc:sldMkLst>
          <pc:docMk/>
          <pc:sldMk cId="989479046" sldId="326"/>
        </pc:sldMkLst>
        <pc:spChg chg="add mod">
          <ac:chgData name="Priyesh Kant" userId="30155a378f2f8b55" providerId="LiveId" clId="{8285FC67-8A15-4826-B857-B10CDC13309E}" dt="2020-04-17T19:37:37.032" v="1085" actId="207"/>
          <ac:spMkLst>
            <pc:docMk/>
            <pc:sldMk cId="989479046" sldId="326"/>
            <ac:spMk id="22" creationId="{E1028DCC-7211-4E82-8DF9-BBA6A48B7C5A}"/>
          </ac:spMkLst>
        </pc:spChg>
        <pc:spChg chg="add mod">
          <ac:chgData name="Priyesh Kant" userId="30155a378f2f8b55" providerId="LiveId" clId="{8285FC67-8A15-4826-B857-B10CDC13309E}" dt="2020-04-17T19:39:08.319" v="1101" actId="1076"/>
          <ac:spMkLst>
            <pc:docMk/>
            <pc:sldMk cId="989479046" sldId="326"/>
            <ac:spMk id="27" creationId="{696B10EC-AFDB-4367-B205-AA967361C282}"/>
          </ac:spMkLst>
        </pc:spChg>
        <pc:spChg chg="add mod">
          <ac:chgData name="Priyesh Kant" userId="30155a378f2f8b55" providerId="LiveId" clId="{8285FC67-8A15-4826-B857-B10CDC13309E}" dt="2020-04-17T19:40:03.847" v="1104" actId="208"/>
          <ac:spMkLst>
            <pc:docMk/>
            <pc:sldMk cId="989479046" sldId="326"/>
            <ac:spMk id="28" creationId="{D655AF6C-A4AA-48FD-96A8-8C78825462CB}"/>
          </ac:spMkLst>
        </pc:spChg>
        <pc:spChg chg="add mod">
          <ac:chgData name="Priyesh Kant" userId="30155a378f2f8b55" providerId="LiveId" clId="{8285FC67-8A15-4826-B857-B10CDC13309E}" dt="2020-04-17T19:44:54.854" v="1129" actId="688"/>
          <ac:spMkLst>
            <pc:docMk/>
            <pc:sldMk cId="989479046" sldId="326"/>
            <ac:spMk id="42" creationId="{11E2ABB3-507C-42E1-98E3-6B0AEE2A1F52}"/>
          </ac:spMkLst>
        </pc:spChg>
        <pc:spChg chg="add mod">
          <ac:chgData name="Priyesh Kant" userId="30155a378f2f8b55" providerId="LiveId" clId="{8285FC67-8A15-4826-B857-B10CDC13309E}" dt="2020-04-17T19:47:49.392" v="1141" actId="1076"/>
          <ac:spMkLst>
            <pc:docMk/>
            <pc:sldMk cId="989479046" sldId="326"/>
            <ac:spMk id="51" creationId="{22BA1448-223A-4BD1-89F8-C5AA0A69AD11}"/>
          </ac:spMkLst>
        </pc:spChg>
        <pc:spChg chg="add mod">
          <ac:chgData name="Priyesh Kant" userId="30155a378f2f8b55" providerId="LiveId" clId="{8285FC67-8A15-4826-B857-B10CDC13309E}" dt="2020-04-17T19:48:02.506" v="1143" actId="1076"/>
          <ac:spMkLst>
            <pc:docMk/>
            <pc:sldMk cId="989479046" sldId="326"/>
            <ac:spMk id="52" creationId="{B9F3C151-2D0C-4C47-B0DB-806D841D2575}"/>
          </ac:spMkLst>
        </pc:spChg>
        <pc:spChg chg="add mod">
          <ac:chgData name="Priyesh Kant" userId="30155a378f2f8b55" providerId="LiveId" clId="{8285FC67-8A15-4826-B857-B10CDC13309E}" dt="2020-04-17T19:49:20.193" v="1157" actId="1076"/>
          <ac:spMkLst>
            <pc:docMk/>
            <pc:sldMk cId="989479046" sldId="326"/>
            <ac:spMk id="55" creationId="{A0ACAB47-DB19-4180-A089-1A70B23762FB}"/>
          </ac:spMkLst>
        </pc:spChg>
        <pc:spChg chg="add mod">
          <ac:chgData name="Priyesh Kant" userId="30155a378f2f8b55" providerId="LiveId" clId="{8285FC67-8A15-4826-B857-B10CDC13309E}" dt="2020-04-17T19:49:56.880" v="1160" actId="208"/>
          <ac:spMkLst>
            <pc:docMk/>
            <pc:sldMk cId="989479046" sldId="326"/>
            <ac:spMk id="56" creationId="{7890A607-4DED-4579-AC9C-FDF417990866}"/>
          </ac:spMkLst>
        </pc:spChg>
        <pc:picChg chg="add del mod">
          <ac:chgData name="Priyesh Kant" userId="30155a378f2f8b55" providerId="LiveId" clId="{8285FC67-8A15-4826-B857-B10CDC13309E}" dt="2020-04-17T19:28:01.499" v="1041" actId="478"/>
          <ac:picMkLst>
            <pc:docMk/>
            <pc:sldMk cId="989479046" sldId="326"/>
            <ac:picMk id="3" creationId="{C8B635D3-BC78-4BAB-8793-25159C985520}"/>
          </ac:picMkLst>
        </pc:picChg>
        <pc:picChg chg="add mod">
          <ac:chgData name="Priyesh Kant" userId="30155a378f2f8b55" providerId="LiveId" clId="{8285FC67-8A15-4826-B857-B10CDC13309E}" dt="2020-04-17T19:29:32.487" v="1046" actId="1076"/>
          <ac:picMkLst>
            <pc:docMk/>
            <pc:sldMk cId="989479046" sldId="326"/>
            <ac:picMk id="5" creationId="{CBA35E8B-4453-4A6B-AC17-FB7A7BB8DBA5}"/>
          </ac:picMkLst>
        </pc:picChg>
        <pc:cxnChg chg="add mod">
          <ac:chgData name="Priyesh Kant" userId="30155a378f2f8b55" providerId="LiveId" clId="{8285FC67-8A15-4826-B857-B10CDC13309E}" dt="2020-04-17T19:30:56.254" v="1052" actId="1582"/>
          <ac:cxnSpMkLst>
            <pc:docMk/>
            <pc:sldMk cId="989479046" sldId="326"/>
            <ac:cxnSpMk id="7" creationId="{0C2BC06F-504F-44C0-9E32-3A632A14AADB}"/>
          </ac:cxnSpMkLst>
        </pc:cxnChg>
        <pc:cxnChg chg="add mod">
          <ac:chgData name="Priyesh Kant" userId="30155a378f2f8b55" providerId="LiveId" clId="{8285FC67-8A15-4826-B857-B10CDC13309E}" dt="2020-04-17T19:31:12.708" v="1055" actId="1582"/>
          <ac:cxnSpMkLst>
            <pc:docMk/>
            <pc:sldMk cId="989479046" sldId="326"/>
            <ac:cxnSpMk id="8" creationId="{AAADA5DC-C732-4D4C-B38D-C78CE97C3B39}"/>
          </ac:cxnSpMkLst>
        </pc:cxnChg>
        <pc:cxnChg chg="add mod">
          <ac:chgData name="Priyesh Kant" userId="30155a378f2f8b55" providerId="LiveId" clId="{8285FC67-8A15-4826-B857-B10CDC13309E}" dt="2020-04-17T19:32:25.474" v="1058" actId="1582"/>
          <ac:cxnSpMkLst>
            <pc:docMk/>
            <pc:sldMk cId="989479046" sldId="326"/>
            <ac:cxnSpMk id="10" creationId="{2C9576F0-B915-403A-8EAC-20C8BF18C5DB}"/>
          </ac:cxnSpMkLst>
        </pc:cxnChg>
        <pc:cxnChg chg="add mod">
          <ac:chgData name="Priyesh Kant" userId="30155a378f2f8b55" providerId="LiveId" clId="{8285FC67-8A15-4826-B857-B10CDC13309E}" dt="2020-04-17T19:32:40.463" v="1060" actId="1076"/>
          <ac:cxnSpMkLst>
            <pc:docMk/>
            <pc:sldMk cId="989479046" sldId="326"/>
            <ac:cxnSpMk id="11" creationId="{6F85BE07-E163-4239-886D-6F65E163832D}"/>
          </ac:cxnSpMkLst>
        </pc:cxnChg>
        <pc:cxnChg chg="add mod">
          <ac:chgData name="Priyesh Kant" userId="30155a378f2f8b55" providerId="LiveId" clId="{8285FC67-8A15-4826-B857-B10CDC13309E}" dt="2020-04-17T19:35:00.237" v="1064" actId="1582"/>
          <ac:cxnSpMkLst>
            <pc:docMk/>
            <pc:sldMk cId="989479046" sldId="326"/>
            <ac:cxnSpMk id="13" creationId="{3D2699D8-80FA-44AE-BEAE-8D8AB2F6F70A}"/>
          </ac:cxnSpMkLst>
        </pc:cxnChg>
        <pc:cxnChg chg="add mod">
          <ac:chgData name="Priyesh Kant" userId="30155a378f2f8b55" providerId="LiveId" clId="{8285FC67-8A15-4826-B857-B10CDC13309E}" dt="2020-04-17T19:35:09.838" v="1065" actId="1582"/>
          <ac:cxnSpMkLst>
            <pc:docMk/>
            <pc:sldMk cId="989479046" sldId="326"/>
            <ac:cxnSpMk id="15" creationId="{2E3D1235-5D42-46AD-96D7-B41AB721AF8F}"/>
          </ac:cxnSpMkLst>
        </pc:cxnChg>
        <pc:cxnChg chg="add mod">
          <ac:chgData name="Priyesh Kant" userId="30155a378f2f8b55" providerId="LiveId" clId="{8285FC67-8A15-4826-B857-B10CDC13309E}" dt="2020-04-17T19:35:32.278" v="1067" actId="1582"/>
          <ac:cxnSpMkLst>
            <pc:docMk/>
            <pc:sldMk cId="989479046" sldId="326"/>
            <ac:cxnSpMk id="17" creationId="{F01B75B2-5CA7-4B94-BC10-9DE0BAA279A3}"/>
          </ac:cxnSpMkLst>
        </pc:cxnChg>
        <pc:cxnChg chg="add mod">
          <ac:chgData name="Priyesh Kant" userId="30155a378f2f8b55" providerId="LiveId" clId="{8285FC67-8A15-4826-B857-B10CDC13309E}" dt="2020-04-17T19:36:13.434" v="1069" actId="1582"/>
          <ac:cxnSpMkLst>
            <pc:docMk/>
            <pc:sldMk cId="989479046" sldId="326"/>
            <ac:cxnSpMk id="19" creationId="{2C924C02-B45E-4FCC-999B-D1A5CB6BCB39}"/>
          </ac:cxnSpMkLst>
        </pc:cxnChg>
        <pc:cxnChg chg="add mod">
          <ac:chgData name="Priyesh Kant" userId="30155a378f2f8b55" providerId="LiveId" clId="{8285FC67-8A15-4826-B857-B10CDC13309E}" dt="2020-04-17T19:36:29.898" v="1071" actId="1582"/>
          <ac:cxnSpMkLst>
            <pc:docMk/>
            <pc:sldMk cId="989479046" sldId="326"/>
            <ac:cxnSpMk id="21" creationId="{B19BD392-DF54-4E9A-BB9A-6FFDE2A30A27}"/>
          </ac:cxnSpMkLst>
        </pc:cxnChg>
        <pc:cxnChg chg="add del">
          <ac:chgData name="Priyesh Kant" userId="30155a378f2f8b55" providerId="LiveId" clId="{8285FC67-8A15-4826-B857-B10CDC13309E}" dt="2020-04-17T19:38:18.362" v="1087" actId="478"/>
          <ac:cxnSpMkLst>
            <pc:docMk/>
            <pc:sldMk cId="989479046" sldId="326"/>
            <ac:cxnSpMk id="24" creationId="{427B54AE-CF93-418F-ABE7-83DCBA027282}"/>
          </ac:cxnSpMkLst>
        </pc:cxnChg>
        <pc:cxnChg chg="add mod">
          <ac:chgData name="Priyesh Kant" userId="30155a378f2f8b55" providerId="LiveId" clId="{8285FC67-8A15-4826-B857-B10CDC13309E}" dt="2020-04-17T19:38:44.735" v="1089" actId="1582"/>
          <ac:cxnSpMkLst>
            <pc:docMk/>
            <pc:sldMk cId="989479046" sldId="326"/>
            <ac:cxnSpMk id="26" creationId="{1359486B-CD06-4147-B530-FC7FF969BE47}"/>
          </ac:cxnSpMkLst>
        </pc:cxnChg>
        <pc:cxnChg chg="add mod">
          <ac:chgData name="Priyesh Kant" userId="30155a378f2f8b55" providerId="LiveId" clId="{8285FC67-8A15-4826-B857-B10CDC13309E}" dt="2020-04-17T19:40:42.905" v="1106" actId="1582"/>
          <ac:cxnSpMkLst>
            <pc:docMk/>
            <pc:sldMk cId="989479046" sldId="326"/>
            <ac:cxnSpMk id="30" creationId="{6829675B-22CA-467F-9D13-847AB1F6A600}"/>
          </ac:cxnSpMkLst>
        </pc:cxnChg>
        <pc:cxnChg chg="add mod">
          <ac:chgData name="Priyesh Kant" userId="30155a378f2f8b55" providerId="LiveId" clId="{8285FC67-8A15-4826-B857-B10CDC13309E}" dt="2020-04-17T19:41:19.224" v="1109" actId="1582"/>
          <ac:cxnSpMkLst>
            <pc:docMk/>
            <pc:sldMk cId="989479046" sldId="326"/>
            <ac:cxnSpMk id="32" creationId="{84F66D6C-5DB7-4507-846F-4B2276A35F6F}"/>
          </ac:cxnSpMkLst>
        </pc:cxnChg>
        <pc:cxnChg chg="add mod">
          <ac:chgData name="Priyesh Kant" userId="30155a378f2f8b55" providerId="LiveId" clId="{8285FC67-8A15-4826-B857-B10CDC13309E}" dt="2020-04-17T19:41:53.231" v="1111" actId="1582"/>
          <ac:cxnSpMkLst>
            <pc:docMk/>
            <pc:sldMk cId="989479046" sldId="326"/>
            <ac:cxnSpMk id="35" creationId="{81D74176-597F-4A89-85C6-C1D9334CC5BB}"/>
          </ac:cxnSpMkLst>
        </pc:cxnChg>
        <pc:cxnChg chg="add mod">
          <ac:chgData name="Priyesh Kant" userId="30155a378f2f8b55" providerId="LiveId" clId="{8285FC67-8A15-4826-B857-B10CDC13309E}" dt="2020-04-17T19:42:15.428" v="1113" actId="1582"/>
          <ac:cxnSpMkLst>
            <pc:docMk/>
            <pc:sldMk cId="989479046" sldId="326"/>
            <ac:cxnSpMk id="37" creationId="{4340FDA7-F7E0-490B-A0C8-DCD5535BA142}"/>
          </ac:cxnSpMkLst>
        </pc:cxnChg>
        <pc:cxnChg chg="add mod">
          <ac:chgData name="Priyesh Kant" userId="30155a378f2f8b55" providerId="LiveId" clId="{8285FC67-8A15-4826-B857-B10CDC13309E}" dt="2020-04-17T19:42:58.930" v="1115" actId="1582"/>
          <ac:cxnSpMkLst>
            <pc:docMk/>
            <pc:sldMk cId="989479046" sldId="326"/>
            <ac:cxnSpMk id="39" creationId="{EE60F280-FEE9-4A0D-9100-5AB3D38D143E}"/>
          </ac:cxnSpMkLst>
        </pc:cxnChg>
        <pc:cxnChg chg="add mod">
          <ac:chgData name="Priyesh Kant" userId="30155a378f2f8b55" providerId="LiveId" clId="{8285FC67-8A15-4826-B857-B10CDC13309E}" dt="2020-04-17T19:45:10.132" v="1131" actId="1076"/>
          <ac:cxnSpMkLst>
            <pc:docMk/>
            <pc:sldMk cId="989479046" sldId="326"/>
            <ac:cxnSpMk id="41" creationId="{11F4F866-90D9-4DB0-A289-C7E882E04C26}"/>
          </ac:cxnSpMkLst>
        </pc:cxnChg>
        <pc:cxnChg chg="add mod">
          <ac:chgData name="Priyesh Kant" userId="30155a378f2f8b55" providerId="LiveId" clId="{8285FC67-8A15-4826-B857-B10CDC13309E}" dt="2020-04-17T19:45:49.116" v="1133" actId="1582"/>
          <ac:cxnSpMkLst>
            <pc:docMk/>
            <pc:sldMk cId="989479046" sldId="326"/>
            <ac:cxnSpMk id="44" creationId="{D21F4C7C-BA92-4D70-AE73-6D60F7619C20}"/>
          </ac:cxnSpMkLst>
        </pc:cxnChg>
        <pc:cxnChg chg="add mod">
          <ac:chgData name="Priyesh Kant" userId="30155a378f2f8b55" providerId="LiveId" clId="{8285FC67-8A15-4826-B857-B10CDC13309E}" dt="2020-04-17T19:48:15.157" v="1145" actId="1076"/>
          <ac:cxnSpMkLst>
            <pc:docMk/>
            <pc:sldMk cId="989479046" sldId="326"/>
            <ac:cxnSpMk id="46" creationId="{2BCCC200-2C0C-4D3C-94E2-DDEEF8F03DB8}"/>
          </ac:cxnSpMkLst>
        </pc:cxnChg>
        <pc:cxnChg chg="add mod">
          <ac:chgData name="Priyesh Kant" userId="30155a378f2f8b55" providerId="LiveId" clId="{8285FC67-8A15-4826-B857-B10CDC13309E}" dt="2020-04-17T19:48:54.502" v="1149" actId="1076"/>
          <ac:cxnSpMkLst>
            <pc:docMk/>
            <pc:sldMk cId="989479046" sldId="326"/>
            <ac:cxnSpMk id="48" creationId="{A9A93E0D-FB72-487C-AF33-1DBC0996C9E3}"/>
          </ac:cxnSpMkLst>
        </pc:cxnChg>
        <pc:cxnChg chg="add mod">
          <ac:chgData name="Priyesh Kant" userId="30155a378f2f8b55" providerId="LiveId" clId="{8285FC67-8A15-4826-B857-B10CDC13309E}" dt="2020-04-17T19:47:26.713" v="1139" actId="1582"/>
          <ac:cxnSpMkLst>
            <pc:docMk/>
            <pc:sldMk cId="989479046" sldId="326"/>
            <ac:cxnSpMk id="50" creationId="{5069137E-B791-411E-8D0A-CA420AA83EBF}"/>
          </ac:cxnSpMkLst>
        </pc:cxnChg>
        <pc:cxnChg chg="add mod">
          <ac:chgData name="Priyesh Kant" userId="30155a378f2f8b55" providerId="LiveId" clId="{8285FC67-8A15-4826-B857-B10CDC13309E}" dt="2020-04-17T19:48:47.538" v="1148" actId="1582"/>
          <ac:cxnSpMkLst>
            <pc:docMk/>
            <pc:sldMk cId="989479046" sldId="326"/>
            <ac:cxnSpMk id="54" creationId="{192180DC-B399-42DF-9AF8-07E9E820C791}"/>
          </ac:cxnSpMkLst>
        </pc:cxnChg>
        <pc:cxnChg chg="add mod">
          <ac:chgData name="Priyesh Kant" userId="30155a378f2f8b55" providerId="LiveId" clId="{8285FC67-8A15-4826-B857-B10CDC13309E}" dt="2020-04-17T19:50:57.948" v="1165" actId="14100"/>
          <ac:cxnSpMkLst>
            <pc:docMk/>
            <pc:sldMk cId="989479046" sldId="326"/>
            <ac:cxnSpMk id="58" creationId="{CBC85EF1-47C5-41E5-B3F8-0582F7A70C4D}"/>
          </ac:cxnSpMkLst>
        </pc:cxnChg>
        <pc:cxnChg chg="add mod">
          <ac:chgData name="Priyesh Kant" userId="30155a378f2f8b55" providerId="LiveId" clId="{8285FC67-8A15-4826-B857-B10CDC13309E}" dt="2020-04-17T19:51:10.568" v="1169" actId="14100"/>
          <ac:cxnSpMkLst>
            <pc:docMk/>
            <pc:sldMk cId="989479046" sldId="326"/>
            <ac:cxnSpMk id="61" creationId="{C2186D75-5856-482C-8107-CCEF8CFEA956}"/>
          </ac:cxnSpMkLst>
        </pc:cxnChg>
        <pc:cxnChg chg="add mod">
          <ac:chgData name="Priyesh Kant" userId="30155a378f2f8b55" providerId="LiveId" clId="{8285FC67-8A15-4826-B857-B10CDC13309E}" dt="2020-04-17T19:51:25.732" v="1174" actId="1076"/>
          <ac:cxnSpMkLst>
            <pc:docMk/>
            <pc:sldMk cId="989479046" sldId="326"/>
            <ac:cxnSpMk id="64" creationId="{9DD21160-CDD9-4BB9-89B2-1CCE750EF19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79C3C-5F77-4F30-909A-755334A83009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BD893-B2F5-4907-B230-B9F89CD4B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6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BD893-B2F5-4907-B230-B9F89CD4B38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501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6198FE-FC5A-4265-9D31-47DB5A40106A}" type="slidenum">
              <a:rPr lang="en-US" smtClean="0"/>
              <a:pPr>
                <a:spcBef>
                  <a:spcPct val="0"/>
                </a:spcBef>
              </a:pPr>
              <a:t>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22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6198FE-FC5A-4265-9D31-47DB5A40106A}" type="slidenum">
              <a:rPr lang="en-US" smtClean="0"/>
              <a:pPr>
                <a:spcBef>
                  <a:spcPct val="0"/>
                </a:spcBef>
              </a:pPr>
              <a:t>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813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6198FE-FC5A-4265-9D31-47DB5A40106A}" type="slidenum">
              <a:rPr lang="en-US" smtClean="0"/>
              <a:pPr>
                <a:spcBef>
                  <a:spcPct val="0"/>
                </a:spcBef>
              </a:pPr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104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6198FE-FC5A-4265-9D31-47DB5A40106A}" type="slidenum">
              <a:rPr lang="en-US" smtClean="0"/>
              <a:pPr>
                <a:spcBef>
                  <a:spcPct val="0"/>
                </a:spcBef>
              </a:pPr>
              <a:t>5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327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A26720-E921-4DEB-8FE2-910682A214FC}" type="slidenum">
              <a:rPr lang="en-US" smtClean="0"/>
              <a:pPr>
                <a:spcBef>
                  <a:spcPct val="0"/>
                </a:spcBef>
              </a:pPr>
              <a:t>6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FDB0-35F3-4FDC-AC27-EDFD369BC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E7F3D-FF4C-4097-8BA1-FDBDF0EAD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9C4DC-2ED4-455F-9ABF-F56B412F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3695-5592-4886-A523-8A8D92474509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6C0B4-0815-4704-9DDC-A687B279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18623-65A4-43D6-B086-B1BBA0FE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D31D-605F-4607-B4E5-09E0B7127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05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8449-FDC0-4587-B9C5-0C020A96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A961B-A41A-4CAC-9159-A4E47AEEB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F22FF-419D-4D2B-A3AB-131BEAE95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3695-5592-4886-A523-8A8D92474509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77B1-ECDA-41AF-BD47-647A6A40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F3139-4AE7-4AE4-A5F9-1C2EBCFD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D31D-605F-4607-B4E5-09E0B7127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1D1F4C-2E88-4AB7-A8C6-C451F9AE1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5EC8D-5281-41E1-9087-8A65362EE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9318A-BC9C-487B-9931-CFC3C236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3695-5592-4886-A523-8A8D92474509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2571F-300C-4127-9C99-4EF73D95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2E8F5-871B-4739-9CB1-9C5437AB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D31D-605F-4607-B4E5-09E0B7127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74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61B2-E495-430D-A73E-47080A68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F8F2-F3C6-471F-BD13-37C048857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FF16D-2607-46E6-A7F5-B44F59E8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3695-5592-4886-A523-8A8D92474509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5F754-5C3A-48FF-A3B5-C8C98334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DE1D2-3439-4987-AC92-07CDF6DF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D31D-605F-4607-B4E5-09E0B7127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01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903A-51B6-4C71-823C-880B8DAC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F0C1D-36B8-43D0-AD7C-FDA801562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90484-56AE-4B8F-830B-604C6898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3695-5592-4886-A523-8A8D92474509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0C4F6-283D-4634-AB1E-885231AC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ABADD-433B-4A85-9497-FBB9431B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D31D-605F-4607-B4E5-09E0B7127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32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84D6-68E6-48B4-8002-EF4AF13E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CE704-41D9-4918-A76D-B915F8D0B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EB529-92AE-43A4-97FE-31327B987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7716C-55B7-41BE-9045-26229310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3695-5592-4886-A523-8A8D92474509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AA573-C72E-4902-B469-A6F79656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12030-1E52-4C76-9F76-10859288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D31D-605F-4607-B4E5-09E0B7127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24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A786-D451-4CEE-9209-62E34AD1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5B7C3-86E1-476B-8FC4-393877721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491A8-8002-4F05-B920-A261ABE2E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0D90F-024D-4EAF-BC37-D88EF0BC6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F0F00-D701-40B1-A8FB-F706E07C8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6CC903-8F73-4865-BB3D-48B9CE2A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3695-5592-4886-A523-8A8D92474509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3149D-E951-4BFF-91E2-25C04549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6694A-E0C6-4FC6-9ECD-92587E82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D31D-605F-4607-B4E5-09E0B7127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58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83A7-DA80-4641-8EE3-DA3EFEB0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92281-4767-4E09-BF48-6782D38B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3695-5592-4886-A523-8A8D92474509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77A84-F244-4FE6-9BAB-8A2A35D9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FA8EB-4A1A-47AE-A33A-0A448DC71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D31D-605F-4607-B4E5-09E0B7127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7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37A47-DFC5-47BB-A9FB-66297902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3695-5592-4886-A523-8A8D92474509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B1C2F-3163-4161-9B25-1F3256A2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5DFC3-7250-48FE-90F0-3E43C027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D31D-605F-4607-B4E5-09E0B7127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99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3D7B-5E7D-45BA-802A-2380CB11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AE09-0F7E-4E35-911B-835EEC282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FF49A-E961-4425-977B-7668823F2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95997-56A8-4159-8C03-8ECEE987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3695-5592-4886-A523-8A8D92474509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4195A-1396-4846-8E74-B89FA9E1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D865B-110D-46DC-9A8D-2284514C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D31D-605F-4607-B4E5-09E0B7127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88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81A5-1FBC-4F91-9FF9-04B5A073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CF5E3-D43B-4329-84AB-FA0BA7A98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2E0C8-F227-4BC2-ABA1-2CAB80521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FDC4D-4F40-46E3-9814-110856D9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3695-5592-4886-A523-8A8D92474509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41D8A-EA5D-4A2B-9906-1FDAFC6B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DC796-EC71-4674-B90F-950F5A15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D31D-605F-4607-B4E5-09E0B7127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99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BADFF-8AA9-4F79-A793-DA31807E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3FA91-D820-4C2F-AF79-125320FB2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3F4DE-6CDF-4EE1-A2DC-D0354A0D1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3695-5592-4886-A523-8A8D92474509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075E-C05D-48B5-8C5E-12C617EDA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55606-4048-49C1-B57A-5EA065709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BD31D-605F-4607-B4E5-09E0B7127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9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51FE6FB-0A8B-4C2B-98A0-C53AE1A11E95}"/>
              </a:ext>
            </a:extLst>
          </p:cNvPr>
          <p:cNvSpPr/>
          <p:nvPr/>
        </p:nvSpPr>
        <p:spPr>
          <a:xfrm>
            <a:off x="5894716" y="1"/>
            <a:ext cx="2101968" cy="64538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A6FA0E-BF53-4876-9428-892C6A31DBD2}"/>
              </a:ext>
            </a:extLst>
          </p:cNvPr>
          <p:cNvSpPr txBox="1"/>
          <p:nvPr/>
        </p:nvSpPr>
        <p:spPr>
          <a:xfrm>
            <a:off x="5986732" y="1690777"/>
            <a:ext cx="1052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D0</a:t>
            </a:r>
          </a:p>
          <a:p>
            <a:r>
              <a:rPr lang="en-IN" dirty="0"/>
              <a:t>D1</a:t>
            </a:r>
          </a:p>
          <a:p>
            <a:r>
              <a:rPr lang="en-IN" dirty="0"/>
              <a:t>D2</a:t>
            </a:r>
          </a:p>
          <a:p>
            <a:r>
              <a:rPr lang="en-IN" dirty="0"/>
              <a:t>D3</a:t>
            </a:r>
          </a:p>
          <a:p>
            <a:r>
              <a:rPr lang="en-IN" dirty="0"/>
              <a:t>D4</a:t>
            </a:r>
          </a:p>
          <a:p>
            <a:r>
              <a:rPr lang="en-IN" dirty="0"/>
              <a:t>D5</a:t>
            </a:r>
          </a:p>
          <a:p>
            <a:r>
              <a:rPr lang="en-IN" dirty="0"/>
              <a:t>D6</a:t>
            </a:r>
          </a:p>
          <a:p>
            <a:r>
              <a:rPr lang="en-IN" dirty="0"/>
              <a:t>D7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FAB6EC-580E-46A1-B98A-729E8405D65C}"/>
              </a:ext>
            </a:extLst>
          </p:cNvPr>
          <p:cNvSpPr txBox="1"/>
          <p:nvPr/>
        </p:nvSpPr>
        <p:spPr>
          <a:xfrm>
            <a:off x="5986732" y="4071668"/>
            <a:ext cx="793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RD’</a:t>
            </a:r>
          </a:p>
          <a:p>
            <a:r>
              <a:rPr lang="en-IN" dirty="0"/>
              <a:t>WR’</a:t>
            </a:r>
          </a:p>
          <a:p>
            <a:r>
              <a:rPr lang="en-IN" dirty="0"/>
              <a:t>A0</a:t>
            </a:r>
          </a:p>
          <a:p>
            <a:r>
              <a:rPr lang="en-IN" dirty="0"/>
              <a:t>A1</a:t>
            </a:r>
          </a:p>
          <a:p>
            <a:r>
              <a:rPr lang="en-IN" dirty="0"/>
              <a:t>RESET</a:t>
            </a:r>
          </a:p>
          <a:p>
            <a:r>
              <a:rPr lang="en-IN" dirty="0"/>
              <a:t>CS’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5EC64C-80CD-4F77-AEC5-85585FC0A867}"/>
              </a:ext>
            </a:extLst>
          </p:cNvPr>
          <p:cNvCxnSpPr/>
          <p:nvPr/>
        </p:nvCxnSpPr>
        <p:spPr>
          <a:xfrm flipV="1">
            <a:off x="4615132" y="1604511"/>
            <a:ext cx="0" cy="221699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D9F97F-AFC9-4ECA-8D4F-E907523E484E}"/>
              </a:ext>
            </a:extLst>
          </p:cNvPr>
          <p:cNvCxnSpPr/>
          <p:nvPr/>
        </p:nvCxnSpPr>
        <p:spPr>
          <a:xfrm flipH="1">
            <a:off x="4615132" y="1871932"/>
            <a:ext cx="12795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1602BC8-7837-4EE8-B9F4-4B01323776F5}"/>
              </a:ext>
            </a:extLst>
          </p:cNvPr>
          <p:cNvCxnSpPr/>
          <p:nvPr/>
        </p:nvCxnSpPr>
        <p:spPr>
          <a:xfrm flipH="1">
            <a:off x="4615132" y="2153728"/>
            <a:ext cx="12795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AE7BB80-D546-4ABD-B3E5-A50B4ACD22CD}"/>
              </a:ext>
            </a:extLst>
          </p:cNvPr>
          <p:cNvCxnSpPr/>
          <p:nvPr/>
        </p:nvCxnSpPr>
        <p:spPr>
          <a:xfrm flipH="1">
            <a:off x="4615132" y="2461403"/>
            <a:ext cx="12795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D6402E-E7B5-4A24-8D88-4A3C4675D497}"/>
              </a:ext>
            </a:extLst>
          </p:cNvPr>
          <p:cNvCxnSpPr/>
          <p:nvPr/>
        </p:nvCxnSpPr>
        <p:spPr>
          <a:xfrm flipH="1">
            <a:off x="4615132" y="2717319"/>
            <a:ext cx="12795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E5EDACC-D37C-4718-8E07-1174C33503E1}"/>
              </a:ext>
            </a:extLst>
          </p:cNvPr>
          <p:cNvCxnSpPr/>
          <p:nvPr/>
        </p:nvCxnSpPr>
        <p:spPr>
          <a:xfrm flipH="1">
            <a:off x="4615132" y="2964610"/>
            <a:ext cx="12795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02F19C7-E411-412A-817E-6D1C24ECBD8A}"/>
              </a:ext>
            </a:extLst>
          </p:cNvPr>
          <p:cNvCxnSpPr/>
          <p:nvPr/>
        </p:nvCxnSpPr>
        <p:spPr>
          <a:xfrm flipH="1">
            <a:off x="4615132" y="3237780"/>
            <a:ext cx="12795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49112FA-3456-4CD6-B48A-FAC799FCAD2B}"/>
              </a:ext>
            </a:extLst>
          </p:cNvPr>
          <p:cNvCxnSpPr/>
          <p:nvPr/>
        </p:nvCxnSpPr>
        <p:spPr>
          <a:xfrm flipH="1">
            <a:off x="4615132" y="3493697"/>
            <a:ext cx="12795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10CECA6-0589-4B29-8649-B1B00A19C7F8}"/>
              </a:ext>
            </a:extLst>
          </p:cNvPr>
          <p:cNvCxnSpPr/>
          <p:nvPr/>
        </p:nvCxnSpPr>
        <p:spPr>
          <a:xfrm flipH="1">
            <a:off x="4615132" y="3821502"/>
            <a:ext cx="12795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BB6D38D-1453-4FAC-B0B6-589F17C24241}"/>
              </a:ext>
            </a:extLst>
          </p:cNvPr>
          <p:cNvSpPr txBox="1"/>
          <p:nvPr/>
        </p:nvSpPr>
        <p:spPr>
          <a:xfrm>
            <a:off x="3985405" y="1285162"/>
            <a:ext cx="200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D0 </a:t>
            </a:r>
            <a:r>
              <a:rPr lang="en-IN" sz="2400"/>
              <a:t>TO D7</a:t>
            </a:r>
            <a:endParaRPr lang="en-IN" sz="24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640ED9A-9634-4B47-A0D2-F35F37C5B946}"/>
              </a:ext>
            </a:extLst>
          </p:cNvPr>
          <p:cNvCxnSpPr/>
          <p:nvPr/>
        </p:nvCxnSpPr>
        <p:spPr>
          <a:xfrm flipH="1">
            <a:off x="4615132" y="4275826"/>
            <a:ext cx="12795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2B1367E-A403-4602-974D-F6F9247BC8F6}"/>
              </a:ext>
            </a:extLst>
          </p:cNvPr>
          <p:cNvCxnSpPr/>
          <p:nvPr/>
        </p:nvCxnSpPr>
        <p:spPr>
          <a:xfrm flipH="1">
            <a:off x="4615131" y="4543246"/>
            <a:ext cx="12795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C19245-47E7-4053-A4EE-F11E19F6E667}"/>
              </a:ext>
            </a:extLst>
          </p:cNvPr>
          <p:cNvCxnSpPr/>
          <p:nvPr/>
        </p:nvCxnSpPr>
        <p:spPr>
          <a:xfrm flipH="1">
            <a:off x="4615130" y="4827917"/>
            <a:ext cx="12795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CFBDC85-AA61-48DA-B2A7-233667740FAD}"/>
              </a:ext>
            </a:extLst>
          </p:cNvPr>
          <p:cNvCxnSpPr/>
          <p:nvPr/>
        </p:nvCxnSpPr>
        <p:spPr>
          <a:xfrm flipH="1">
            <a:off x="4615130" y="5118340"/>
            <a:ext cx="12795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A515FCC-D58F-474E-A76A-F20A85D5C639}"/>
              </a:ext>
            </a:extLst>
          </p:cNvPr>
          <p:cNvCxnSpPr/>
          <p:nvPr/>
        </p:nvCxnSpPr>
        <p:spPr>
          <a:xfrm flipH="1">
            <a:off x="4615130" y="5357004"/>
            <a:ext cx="12795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6273564-88F2-43C8-BB31-CA0460FEF900}"/>
              </a:ext>
            </a:extLst>
          </p:cNvPr>
          <p:cNvCxnSpPr/>
          <p:nvPr/>
        </p:nvCxnSpPr>
        <p:spPr>
          <a:xfrm flipH="1">
            <a:off x="4615129" y="5647427"/>
            <a:ext cx="12795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D900228-869D-47E0-B061-FB6ABBB2C8E7}"/>
              </a:ext>
            </a:extLst>
          </p:cNvPr>
          <p:cNvSpPr txBox="1"/>
          <p:nvPr/>
        </p:nvSpPr>
        <p:spPr>
          <a:xfrm>
            <a:off x="4091817" y="4114339"/>
            <a:ext cx="721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RD’</a:t>
            </a:r>
          </a:p>
          <a:p>
            <a:r>
              <a:rPr lang="en-IN" dirty="0"/>
              <a:t>WR’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9ECBB8B-9116-4549-B114-F06405CF5DC7}"/>
              </a:ext>
            </a:extLst>
          </p:cNvPr>
          <p:cNvSpPr txBox="1"/>
          <p:nvPr/>
        </p:nvSpPr>
        <p:spPr>
          <a:xfrm>
            <a:off x="3418955" y="4668769"/>
            <a:ext cx="1345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Q4 LATCH2</a:t>
            </a:r>
          </a:p>
          <a:p>
            <a:r>
              <a:rPr lang="en-IN" dirty="0"/>
              <a:t>Q5 LATCH2</a:t>
            </a:r>
          </a:p>
          <a:p>
            <a:r>
              <a:rPr lang="en-IN" dirty="0"/>
              <a:t>    RESET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DE65F9-5A86-4010-91C5-6D97EB4EE657}"/>
              </a:ext>
            </a:extLst>
          </p:cNvPr>
          <p:cNvSpPr txBox="1"/>
          <p:nvPr/>
        </p:nvSpPr>
        <p:spPr>
          <a:xfrm>
            <a:off x="3165898" y="5486400"/>
            <a:ext cx="164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Y0 SELECTOR2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6DD3E7D-10F6-4575-9AC5-40F494DBE360}"/>
              </a:ext>
            </a:extLst>
          </p:cNvPr>
          <p:cNvSpPr txBox="1"/>
          <p:nvPr/>
        </p:nvSpPr>
        <p:spPr>
          <a:xfrm>
            <a:off x="7483413" y="-40256"/>
            <a:ext cx="74762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PA0</a:t>
            </a:r>
          </a:p>
          <a:p>
            <a:r>
              <a:rPr lang="en-IN" sz="1600" dirty="0"/>
              <a:t>PA1</a:t>
            </a:r>
          </a:p>
          <a:p>
            <a:r>
              <a:rPr lang="en-IN" sz="1600" dirty="0"/>
              <a:t>PA2</a:t>
            </a:r>
          </a:p>
          <a:p>
            <a:r>
              <a:rPr lang="en-IN" sz="1600" dirty="0"/>
              <a:t>PA3</a:t>
            </a:r>
          </a:p>
          <a:p>
            <a:r>
              <a:rPr lang="en-IN" sz="1600" dirty="0"/>
              <a:t>PA4</a:t>
            </a:r>
          </a:p>
          <a:p>
            <a:r>
              <a:rPr lang="en-IN" sz="1600" dirty="0"/>
              <a:t>PA5</a:t>
            </a:r>
          </a:p>
          <a:p>
            <a:r>
              <a:rPr lang="en-IN" sz="1600" dirty="0"/>
              <a:t>PA6</a:t>
            </a:r>
          </a:p>
          <a:p>
            <a:r>
              <a:rPr lang="en-IN" sz="1600" dirty="0"/>
              <a:t>PA7</a:t>
            </a:r>
          </a:p>
          <a:p>
            <a:endParaRPr lang="en-IN" sz="1600" dirty="0"/>
          </a:p>
          <a:p>
            <a:r>
              <a:rPr lang="en-IN" sz="1600" dirty="0"/>
              <a:t>PB0</a:t>
            </a:r>
          </a:p>
          <a:p>
            <a:r>
              <a:rPr lang="en-IN" sz="1600" dirty="0"/>
              <a:t>PB1</a:t>
            </a:r>
          </a:p>
          <a:p>
            <a:r>
              <a:rPr lang="en-IN" sz="1600" dirty="0"/>
              <a:t>PB2</a:t>
            </a:r>
          </a:p>
          <a:p>
            <a:r>
              <a:rPr lang="en-IN" sz="1600" dirty="0"/>
              <a:t>PB3</a:t>
            </a:r>
          </a:p>
          <a:p>
            <a:r>
              <a:rPr lang="en-IN" sz="1600" dirty="0"/>
              <a:t>PB4</a:t>
            </a:r>
          </a:p>
          <a:p>
            <a:r>
              <a:rPr lang="en-IN" sz="1600" dirty="0"/>
              <a:t>PB5</a:t>
            </a:r>
          </a:p>
          <a:p>
            <a:r>
              <a:rPr lang="en-IN" sz="1600" dirty="0"/>
              <a:t>PB6</a:t>
            </a:r>
          </a:p>
          <a:p>
            <a:r>
              <a:rPr lang="en-IN" sz="1600" dirty="0"/>
              <a:t>PB7</a:t>
            </a:r>
          </a:p>
          <a:p>
            <a:endParaRPr lang="en-IN" sz="1600" dirty="0"/>
          </a:p>
          <a:p>
            <a:r>
              <a:rPr lang="en-IN" sz="1600" dirty="0"/>
              <a:t>PC0</a:t>
            </a:r>
          </a:p>
          <a:p>
            <a:r>
              <a:rPr lang="en-IN" sz="1600" dirty="0"/>
              <a:t>PC1</a:t>
            </a:r>
          </a:p>
          <a:p>
            <a:r>
              <a:rPr lang="en-IN" sz="1600" dirty="0"/>
              <a:t>PC2</a:t>
            </a:r>
          </a:p>
          <a:p>
            <a:r>
              <a:rPr lang="en-IN" sz="1600" dirty="0"/>
              <a:t>PC3</a:t>
            </a:r>
          </a:p>
          <a:p>
            <a:r>
              <a:rPr lang="en-IN" sz="1600" dirty="0"/>
              <a:t>PC4</a:t>
            </a:r>
          </a:p>
          <a:p>
            <a:r>
              <a:rPr lang="en-IN" sz="1600" dirty="0"/>
              <a:t>PC5</a:t>
            </a:r>
          </a:p>
          <a:p>
            <a:r>
              <a:rPr lang="en-IN" sz="1600" dirty="0"/>
              <a:t>PC6</a:t>
            </a:r>
          </a:p>
          <a:p>
            <a:r>
              <a:rPr lang="en-IN" sz="1600" dirty="0"/>
              <a:t>PC7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E9C11CD-26C5-4BC2-87FA-D3F41D38873D}"/>
              </a:ext>
            </a:extLst>
          </p:cNvPr>
          <p:cNvCxnSpPr/>
          <p:nvPr/>
        </p:nvCxnSpPr>
        <p:spPr>
          <a:xfrm flipH="1">
            <a:off x="7996684" y="6236896"/>
            <a:ext cx="12795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93A8B2E-D488-406A-8BDC-3D8D58A7B88C}"/>
              </a:ext>
            </a:extLst>
          </p:cNvPr>
          <p:cNvCxnSpPr/>
          <p:nvPr/>
        </p:nvCxnSpPr>
        <p:spPr>
          <a:xfrm flipH="1">
            <a:off x="11378236" y="8252602"/>
            <a:ext cx="12795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5F204C4-08BA-4C9D-8C13-DA2E7EBC1EB8}"/>
              </a:ext>
            </a:extLst>
          </p:cNvPr>
          <p:cNvCxnSpPr/>
          <p:nvPr/>
        </p:nvCxnSpPr>
        <p:spPr>
          <a:xfrm flipH="1">
            <a:off x="7996683" y="5742314"/>
            <a:ext cx="12795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710FDFC-BE0C-4946-BEA1-019AF06C77B8}"/>
              </a:ext>
            </a:extLst>
          </p:cNvPr>
          <p:cNvSpPr txBox="1"/>
          <p:nvPr/>
        </p:nvSpPr>
        <p:spPr>
          <a:xfrm>
            <a:off x="9276270" y="5530499"/>
            <a:ext cx="1662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ALE ADC</a:t>
            </a:r>
          </a:p>
          <a:p>
            <a:endParaRPr lang="en-IN" dirty="0"/>
          </a:p>
          <a:p>
            <a:r>
              <a:rPr lang="en-IN" dirty="0"/>
              <a:t>START ADC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2657870-62EB-408E-B6BC-58F48F55B44A}"/>
              </a:ext>
            </a:extLst>
          </p:cNvPr>
          <p:cNvCxnSpPr/>
          <p:nvPr/>
        </p:nvCxnSpPr>
        <p:spPr>
          <a:xfrm flipH="1">
            <a:off x="7996680" y="2332005"/>
            <a:ext cx="12795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478011-1B82-40F2-AB3A-CF84B3AFADB8}"/>
              </a:ext>
            </a:extLst>
          </p:cNvPr>
          <p:cNvCxnSpPr/>
          <p:nvPr/>
        </p:nvCxnSpPr>
        <p:spPr>
          <a:xfrm flipH="1">
            <a:off x="7996681" y="-1043798"/>
            <a:ext cx="12795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82CAD88-6AFF-47F6-A7B2-10C6316A6364}"/>
              </a:ext>
            </a:extLst>
          </p:cNvPr>
          <p:cNvCxnSpPr/>
          <p:nvPr/>
        </p:nvCxnSpPr>
        <p:spPr>
          <a:xfrm flipH="1">
            <a:off x="7996680" y="2590797"/>
            <a:ext cx="12795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EE3F195-D42B-414B-A9B9-5D385E8BBA9D}"/>
              </a:ext>
            </a:extLst>
          </p:cNvPr>
          <p:cNvSpPr txBox="1"/>
          <p:nvPr/>
        </p:nvSpPr>
        <p:spPr>
          <a:xfrm>
            <a:off x="9276267" y="2120183"/>
            <a:ext cx="157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 A ADC</a:t>
            </a:r>
          </a:p>
          <a:p>
            <a:r>
              <a:rPr lang="en-IN" dirty="0"/>
              <a:t>ADD B ADC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DE74E10-8E27-41CD-B04A-2D229E814486}"/>
              </a:ext>
            </a:extLst>
          </p:cNvPr>
          <p:cNvCxnSpPr/>
          <p:nvPr/>
        </p:nvCxnSpPr>
        <p:spPr>
          <a:xfrm flipH="1">
            <a:off x="7996680" y="1863303"/>
            <a:ext cx="12795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7918561-32E8-460E-8C51-7DEDA4D2E367}"/>
              </a:ext>
            </a:extLst>
          </p:cNvPr>
          <p:cNvCxnSpPr/>
          <p:nvPr/>
        </p:nvCxnSpPr>
        <p:spPr>
          <a:xfrm flipH="1">
            <a:off x="7996680" y="1604511"/>
            <a:ext cx="12795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E2FC768-A6F0-44E5-BC87-04111C6B9187}"/>
              </a:ext>
            </a:extLst>
          </p:cNvPr>
          <p:cNvCxnSpPr/>
          <p:nvPr/>
        </p:nvCxnSpPr>
        <p:spPr>
          <a:xfrm flipH="1">
            <a:off x="7996680" y="1345719"/>
            <a:ext cx="12795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C4B053-F584-4CB1-98EF-6451FEAA50F5}"/>
              </a:ext>
            </a:extLst>
          </p:cNvPr>
          <p:cNvCxnSpPr/>
          <p:nvPr/>
        </p:nvCxnSpPr>
        <p:spPr>
          <a:xfrm flipH="1">
            <a:off x="7996679" y="1112807"/>
            <a:ext cx="12795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FC9256B-BDF8-4DF3-BF99-406D1F1A8366}"/>
              </a:ext>
            </a:extLst>
          </p:cNvPr>
          <p:cNvCxnSpPr/>
          <p:nvPr/>
        </p:nvCxnSpPr>
        <p:spPr>
          <a:xfrm flipH="1">
            <a:off x="7996679" y="854014"/>
            <a:ext cx="12795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14A5D97-3776-4366-ACBF-B0D753543254}"/>
              </a:ext>
            </a:extLst>
          </p:cNvPr>
          <p:cNvCxnSpPr/>
          <p:nvPr/>
        </p:nvCxnSpPr>
        <p:spPr>
          <a:xfrm flipH="1">
            <a:off x="7996679" y="586596"/>
            <a:ext cx="12795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A8F7E6B-8317-42A7-92AB-FFB04E0C50E1}"/>
              </a:ext>
            </a:extLst>
          </p:cNvPr>
          <p:cNvCxnSpPr/>
          <p:nvPr/>
        </p:nvCxnSpPr>
        <p:spPr>
          <a:xfrm flipH="1">
            <a:off x="7996680" y="345057"/>
            <a:ext cx="12795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41B90C4-502B-4466-89BB-FA586B8D9C53}"/>
              </a:ext>
            </a:extLst>
          </p:cNvPr>
          <p:cNvCxnSpPr/>
          <p:nvPr/>
        </p:nvCxnSpPr>
        <p:spPr>
          <a:xfrm flipH="1">
            <a:off x="7996680" y="112144"/>
            <a:ext cx="12795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5610E8C-702B-46B5-9083-A0C5CD887EFF}"/>
              </a:ext>
            </a:extLst>
          </p:cNvPr>
          <p:cNvSpPr txBox="1"/>
          <p:nvPr/>
        </p:nvSpPr>
        <p:spPr>
          <a:xfrm>
            <a:off x="9276266" y="-21588"/>
            <a:ext cx="15038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OUT8 ADC</a:t>
            </a:r>
          </a:p>
          <a:p>
            <a:r>
              <a:rPr lang="en-IN" sz="1600" dirty="0"/>
              <a:t>OUT7 ADC</a:t>
            </a:r>
          </a:p>
          <a:p>
            <a:r>
              <a:rPr lang="en-IN" sz="1600" dirty="0"/>
              <a:t>OUT6 ADC</a:t>
            </a:r>
          </a:p>
          <a:p>
            <a:r>
              <a:rPr lang="en-IN" sz="1600" dirty="0"/>
              <a:t>OUT5 ADC</a:t>
            </a:r>
          </a:p>
          <a:p>
            <a:r>
              <a:rPr lang="en-IN" sz="1600" dirty="0"/>
              <a:t>OUT4 ADC</a:t>
            </a:r>
          </a:p>
          <a:p>
            <a:r>
              <a:rPr lang="en-IN" sz="1600" dirty="0"/>
              <a:t>OUT3 ADC</a:t>
            </a:r>
          </a:p>
          <a:p>
            <a:r>
              <a:rPr lang="en-IN" sz="1600" dirty="0"/>
              <a:t>OUT2 ADC</a:t>
            </a:r>
          </a:p>
          <a:p>
            <a:r>
              <a:rPr lang="en-IN" sz="1600" dirty="0"/>
              <a:t>OUT1 ADC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F6B4BDA-BCB9-4769-AC10-17C1F0DAF4EE}"/>
              </a:ext>
            </a:extLst>
          </p:cNvPr>
          <p:cNvSpPr txBox="1"/>
          <p:nvPr/>
        </p:nvSpPr>
        <p:spPr>
          <a:xfrm>
            <a:off x="776377" y="1009463"/>
            <a:ext cx="2764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8255ADC</a:t>
            </a:r>
          </a:p>
        </p:txBody>
      </p:sp>
    </p:spTree>
    <p:extLst>
      <p:ext uri="{BB962C8B-B14F-4D97-AF65-F5344CB8AC3E}">
        <p14:creationId xmlns:p14="http://schemas.microsoft.com/office/powerpoint/2010/main" val="63585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7393FE-4F04-4FB9-B30D-B8F756C65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582" y="1650831"/>
            <a:ext cx="1514476" cy="75723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1566C7-C4A3-48B0-8EFB-56F1EA13658C}"/>
              </a:ext>
            </a:extLst>
          </p:cNvPr>
          <p:cNvCxnSpPr/>
          <p:nvPr/>
        </p:nvCxnSpPr>
        <p:spPr>
          <a:xfrm>
            <a:off x="1429305" y="2029450"/>
            <a:ext cx="1349406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89C437E-9542-487B-BED3-6F290C38B1CE}"/>
              </a:ext>
            </a:extLst>
          </p:cNvPr>
          <p:cNvSpPr txBox="1"/>
          <p:nvPr/>
        </p:nvSpPr>
        <p:spPr>
          <a:xfrm>
            <a:off x="559293" y="1828008"/>
            <a:ext cx="87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7030A0"/>
                </a:solidFill>
              </a:rPr>
              <a:t>M/I0’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B9337C-D7B9-4504-AC99-96151496E9F4}"/>
              </a:ext>
            </a:extLst>
          </p:cNvPr>
          <p:cNvCxnSpPr>
            <a:cxnSpLocks/>
          </p:cNvCxnSpPr>
          <p:nvPr/>
        </p:nvCxnSpPr>
        <p:spPr>
          <a:xfrm>
            <a:off x="2012272" y="3249228"/>
            <a:ext cx="408372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9408CE-3AC8-4C08-BA65-05688CA02CF9}"/>
              </a:ext>
            </a:extLst>
          </p:cNvPr>
          <p:cNvSpPr txBox="1"/>
          <p:nvPr/>
        </p:nvSpPr>
        <p:spPr>
          <a:xfrm>
            <a:off x="1429305" y="3009530"/>
            <a:ext cx="1349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7030A0"/>
                </a:solidFill>
              </a:rPr>
              <a:t>A</a:t>
            </a:r>
            <a:r>
              <a:rPr lang="en-IN" sz="2400" baseline="-25000" dirty="0">
                <a:solidFill>
                  <a:srgbClr val="7030A0"/>
                </a:solidFill>
              </a:rPr>
              <a:t>0</a:t>
            </a:r>
            <a:endParaRPr lang="en-IN" sz="2400" dirty="0">
              <a:solidFill>
                <a:srgbClr val="7030A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3B3A6E-7935-4459-9B20-DAB828C40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541" y="2688170"/>
            <a:ext cx="1017307" cy="78302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346EBB-2376-439D-8E18-D8F2A70DF4F4}"/>
              </a:ext>
            </a:extLst>
          </p:cNvPr>
          <p:cNvCxnSpPr>
            <a:cxnSpLocks/>
          </p:cNvCxnSpPr>
          <p:nvPr/>
        </p:nvCxnSpPr>
        <p:spPr>
          <a:xfrm>
            <a:off x="4205057" y="2016214"/>
            <a:ext cx="4424037" cy="2939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BBF9AD-E4FF-4316-A602-A16A72A81A30}"/>
              </a:ext>
            </a:extLst>
          </p:cNvPr>
          <p:cNvCxnSpPr/>
          <p:nvPr/>
        </p:nvCxnSpPr>
        <p:spPr>
          <a:xfrm>
            <a:off x="4589755" y="2058840"/>
            <a:ext cx="0" cy="8530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327F5A-425B-4F8F-A2F7-164B1EE84B28}"/>
              </a:ext>
            </a:extLst>
          </p:cNvPr>
          <p:cNvCxnSpPr/>
          <p:nvPr/>
        </p:nvCxnSpPr>
        <p:spPr>
          <a:xfrm>
            <a:off x="4589755" y="2911876"/>
            <a:ext cx="96570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2B947D6-161E-4F60-894C-155DCB5EB9F3}"/>
              </a:ext>
            </a:extLst>
          </p:cNvPr>
          <p:cNvSpPr/>
          <p:nvPr/>
        </p:nvSpPr>
        <p:spPr>
          <a:xfrm>
            <a:off x="4589755" y="1944210"/>
            <a:ext cx="45719" cy="1440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D02139E-EF85-4235-A0D0-88A093EF4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584" y="2672608"/>
            <a:ext cx="1017306" cy="75639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6A770C-137D-4826-8F74-787F7D050E08}"/>
              </a:ext>
            </a:extLst>
          </p:cNvPr>
          <p:cNvCxnSpPr/>
          <p:nvPr/>
        </p:nvCxnSpPr>
        <p:spPr>
          <a:xfrm>
            <a:off x="8629094" y="2058840"/>
            <a:ext cx="0" cy="8530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B11071-443D-477C-BA8C-A9D4314B90C3}"/>
              </a:ext>
            </a:extLst>
          </p:cNvPr>
          <p:cNvCxnSpPr/>
          <p:nvPr/>
        </p:nvCxnSpPr>
        <p:spPr>
          <a:xfrm>
            <a:off x="8629094" y="2911876"/>
            <a:ext cx="648071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8FBF29-4567-4A47-9626-6FA25B9E5528}"/>
              </a:ext>
            </a:extLst>
          </p:cNvPr>
          <p:cNvCxnSpPr/>
          <p:nvPr/>
        </p:nvCxnSpPr>
        <p:spPr>
          <a:xfrm>
            <a:off x="7910004" y="3249228"/>
            <a:ext cx="1367161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0CE736F-98E3-4136-95B1-E3B41A9698CF}"/>
              </a:ext>
            </a:extLst>
          </p:cNvPr>
          <p:cNvSpPr txBox="1"/>
          <p:nvPr/>
        </p:nvSpPr>
        <p:spPr>
          <a:xfrm>
            <a:off x="7164279" y="3050804"/>
            <a:ext cx="83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7030A0"/>
                </a:solidFill>
              </a:rPr>
              <a:t>BHE’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68D645-44D2-45EE-9BCE-1F15BAF2EC6D}"/>
              </a:ext>
            </a:extLst>
          </p:cNvPr>
          <p:cNvSpPr txBox="1"/>
          <p:nvPr/>
        </p:nvSpPr>
        <p:spPr>
          <a:xfrm>
            <a:off x="5913194" y="3429000"/>
            <a:ext cx="86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7030A0"/>
                </a:solidFill>
              </a:rPr>
              <a:t>EVEN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959705-5139-448C-95A9-31F413CF7CFF}"/>
              </a:ext>
            </a:extLst>
          </p:cNvPr>
          <p:cNvSpPr txBox="1"/>
          <p:nvPr/>
        </p:nvSpPr>
        <p:spPr>
          <a:xfrm>
            <a:off x="10089620" y="2876404"/>
            <a:ext cx="93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7030A0"/>
                </a:solidFill>
              </a:rPr>
              <a:t>ODD</a:t>
            </a:r>
          </a:p>
        </p:txBody>
      </p:sp>
    </p:spTree>
    <p:extLst>
      <p:ext uri="{BB962C8B-B14F-4D97-AF65-F5344CB8AC3E}">
        <p14:creationId xmlns:p14="http://schemas.microsoft.com/office/powerpoint/2010/main" val="429028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Line 6"/>
          <p:cNvSpPr>
            <a:spLocks noChangeShapeType="1"/>
          </p:cNvSpPr>
          <p:nvPr/>
        </p:nvSpPr>
        <p:spPr bwMode="auto">
          <a:xfrm>
            <a:off x="4191000" y="22860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2" name="Line 7"/>
          <p:cNvSpPr>
            <a:spLocks noChangeShapeType="1"/>
          </p:cNvSpPr>
          <p:nvPr/>
        </p:nvSpPr>
        <p:spPr bwMode="auto">
          <a:xfrm flipH="1">
            <a:off x="2362200" y="26670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3" name="Line 8"/>
          <p:cNvSpPr>
            <a:spLocks noChangeShapeType="1"/>
          </p:cNvSpPr>
          <p:nvPr/>
        </p:nvSpPr>
        <p:spPr bwMode="auto">
          <a:xfrm flipH="1">
            <a:off x="2362200" y="30480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4" name="Line 9"/>
          <p:cNvSpPr>
            <a:spLocks noChangeShapeType="1"/>
          </p:cNvSpPr>
          <p:nvPr/>
        </p:nvSpPr>
        <p:spPr bwMode="auto">
          <a:xfrm flipH="1">
            <a:off x="4191000" y="21336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5" name="Line 10"/>
          <p:cNvSpPr>
            <a:spLocks noChangeShapeType="1"/>
          </p:cNvSpPr>
          <p:nvPr/>
        </p:nvSpPr>
        <p:spPr bwMode="auto">
          <a:xfrm>
            <a:off x="4191000" y="19812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6" name="Line 11"/>
          <p:cNvSpPr>
            <a:spLocks noChangeShapeType="1"/>
          </p:cNvSpPr>
          <p:nvPr/>
        </p:nvSpPr>
        <p:spPr bwMode="auto">
          <a:xfrm flipH="1">
            <a:off x="2362200" y="34290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7" name="Line 12"/>
          <p:cNvSpPr>
            <a:spLocks noChangeShapeType="1"/>
          </p:cNvSpPr>
          <p:nvPr/>
        </p:nvSpPr>
        <p:spPr bwMode="auto">
          <a:xfrm flipH="1">
            <a:off x="2362200" y="38100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8" name="Line 13"/>
          <p:cNvSpPr>
            <a:spLocks noChangeShapeType="1"/>
          </p:cNvSpPr>
          <p:nvPr/>
        </p:nvSpPr>
        <p:spPr bwMode="auto">
          <a:xfrm flipH="1">
            <a:off x="4191000" y="18288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9" name="Line 14"/>
          <p:cNvSpPr>
            <a:spLocks noChangeShapeType="1"/>
          </p:cNvSpPr>
          <p:nvPr/>
        </p:nvSpPr>
        <p:spPr bwMode="auto">
          <a:xfrm>
            <a:off x="4191000" y="16764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0" name="Line 15"/>
          <p:cNvSpPr>
            <a:spLocks noChangeShapeType="1"/>
          </p:cNvSpPr>
          <p:nvPr/>
        </p:nvSpPr>
        <p:spPr bwMode="auto">
          <a:xfrm>
            <a:off x="4191000" y="15240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1" name="Line 16"/>
          <p:cNvSpPr>
            <a:spLocks noChangeShapeType="1"/>
          </p:cNvSpPr>
          <p:nvPr/>
        </p:nvSpPr>
        <p:spPr bwMode="auto">
          <a:xfrm>
            <a:off x="4191000" y="13716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2" name="Rectangle 17"/>
          <p:cNvSpPr>
            <a:spLocks noChangeArrowheads="1"/>
          </p:cNvSpPr>
          <p:nvPr/>
        </p:nvSpPr>
        <p:spPr bwMode="auto">
          <a:xfrm>
            <a:off x="4648200" y="1143000"/>
            <a:ext cx="609600" cy="1371600"/>
          </a:xfrm>
          <a:prstGeom prst="rect">
            <a:avLst/>
          </a:prstGeom>
          <a:solidFill>
            <a:schemeClr val="accent2">
              <a:alpha val="5098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783" name="Text Box 18"/>
          <p:cNvSpPr txBox="1">
            <a:spLocks noChangeArrowheads="1"/>
          </p:cNvSpPr>
          <p:nvPr/>
        </p:nvSpPr>
        <p:spPr bwMode="auto">
          <a:xfrm>
            <a:off x="3124200" y="40386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92D050"/>
                </a:solidFill>
                <a:latin typeface="+mn-lt"/>
              </a:rPr>
              <a:t>7447</a:t>
            </a:r>
          </a:p>
        </p:txBody>
      </p:sp>
      <p:sp>
        <p:nvSpPr>
          <p:cNvPr id="32784" name="Text Box 19"/>
          <p:cNvSpPr txBox="1">
            <a:spLocks noChangeArrowheads="1"/>
          </p:cNvSpPr>
          <p:nvPr/>
        </p:nvSpPr>
        <p:spPr bwMode="auto">
          <a:xfrm>
            <a:off x="3048000" y="2543175"/>
            <a:ext cx="457200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2D050"/>
                </a:solidFill>
                <a:latin typeface="+mn-lt"/>
              </a:rPr>
              <a:t>A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2D050"/>
                </a:solidFill>
                <a:latin typeface="+mn-lt"/>
              </a:rPr>
              <a:t>B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2D050"/>
                </a:solidFill>
                <a:latin typeface="+mn-lt"/>
              </a:rPr>
              <a:t>C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2D050"/>
                </a:solidFill>
                <a:latin typeface="+mn-lt"/>
              </a:rPr>
              <a:t>D</a:t>
            </a:r>
          </a:p>
        </p:txBody>
      </p:sp>
      <p:sp>
        <p:nvSpPr>
          <p:cNvPr id="32785" name="Text Box 20"/>
          <p:cNvSpPr txBox="1">
            <a:spLocks noChangeArrowheads="1"/>
          </p:cNvSpPr>
          <p:nvPr/>
        </p:nvSpPr>
        <p:spPr bwMode="auto">
          <a:xfrm>
            <a:off x="3917387" y="1167835"/>
            <a:ext cx="38100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2D050"/>
                </a:solidFill>
                <a:latin typeface="+mn-lt"/>
              </a:rPr>
              <a:t>a</a:t>
            </a:r>
            <a:r>
              <a:rPr lang="en-US" sz="1800" b="1" dirty="0">
                <a:solidFill>
                  <a:srgbClr val="000099"/>
                </a:solidFill>
                <a:latin typeface="+mn-lt"/>
              </a:rPr>
              <a:t>          	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000099"/>
                </a:solidFill>
                <a:latin typeface="+mn-lt"/>
              </a:rPr>
              <a:t>	</a:t>
            </a:r>
            <a:r>
              <a:rPr lang="en-US" sz="1800" b="1" dirty="0">
                <a:solidFill>
                  <a:srgbClr val="92D050"/>
                </a:solidFill>
                <a:latin typeface="+mn-lt"/>
              </a:rPr>
              <a:t>g</a:t>
            </a:r>
          </a:p>
        </p:txBody>
      </p:sp>
      <p:sp>
        <p:nvSpPr>
          <p:cNvPr id="32786" name="Text Box 21"/>
          <p:cNvSpPr txBox="1">
            <a:spLocks noChangeArrowheads="1"/>
          </p:cNvSpPr>
          <p:nvPr/>
        </p:nvSpPr>
        <p:spPr bwMode="auto">
          <a:xfrm>
            <a:off x="3047999" y="1143000"/>
            <a:ext cx="914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2D050"/>
                </a:solidFill>
                <a:latin typeface="+mn-lt"/>
              </a:rPr>
              <a:t>LT</a:t>
            </a:r>
            <a:r>
              <a:rPr lang="en-US" sz="1800" b="1" baseline="-25000" dirty="0">
                <a:solidFill>
                  <a:srgbClr val="92D05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92D050"/>
                </a:solidFill>
                <a:latin typeface="+mn-lt"/>
              </a:rPr>
              <a:t>RBO/BI RBI</a:t>
            </a:r>
          </a:p>
        </p:txBody>
      </p:sp>
      <p:sp>
        <p:nvSpPr>
          <p:cNvPr id="32787" name="Line 22"/>
          <p:cNvSpPr>
            <a:spLocks noChangeShapeType="1"/>
          </p:cNvSpPr>
          <p:nvPr/>
        </p:nvSpPr>
        <p:spPr bwMode="auto">
          <a:xfrm flipH="1">
            <a:off x="2819400" y="1905000"/>
            <a:ext cx="228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8" name="Line 23"/>
          <p:cNvSpPr>
            <a:spLocks noChangeShapeType="1"/>
          </p:cNvSpPr>
          <p:nvPr/>
        </p:nvSpPr>
        <p:spPr bwMode="auto">
          <a:xfrm flipH="1">
            <a:off x="2819400" y="1600200"/>
            <a:ext cx="228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9" name="Line 24"/>
          <p:cNvSpPr>
            <a:spLocks noChangeShapeType="1"/>
          </p:cNvSpPr>
          <p:nvPr/>
        </p:nvSpPr>
        <p:spPr bwMode="auto">
          <a:xfrm flipH="1">
            <a:off x="2819400" y="1295400"/>
            <a:ext cx="228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0" name="Line 25"/>
          <p:cNvSpPr>
            <a:spLocks noChangeShapeType="1"/>
          </p:cNvSpPr>
          <p:nvPr/>
        </p:nvSpPr>
        <p:spPr bwMode="auto">
          <a:xfrm>
            <a:off x="2819400" y="1295400"/>
            <a:ext cx="0" cy="838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1" name="Text Box 26"/>
          <p:cNvSpPr txBox="1">
            <a:spLocks noChangeArrowheads="1"/>
          </p:cNvSpPr>
          <p:nvPr/>
        </p:nvSpPr>
        <p:spPr bwMode="auto">
          <a:xfrm>
            <a:off x="2438400" y="2133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5V</a:t>
            </a:r>
          </a:p>
        </p:txBody>
      </p:sp>
      <p:sp>
        <p:nvSpPr>
          <p:cNvPr id="32792" name="Text Box 27"/>
          <p:cNvSpPr txBox="1">
            <a:spLocks noChangeArrowheads="1"/>
          </p:cNvSpPr>
          <p:nvPr/>
        </p:nvSpPr>
        <p:spPr bwMode="auto">
          <a:xfrm>
            <a:off x="3677729" y="31845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 err="1">
                <a:solidFill>
                  <a:srgbClr val="92D050"/>
                </a:solidFill>
                <a:latin typeface="+mn-lt"/>
              </a:rPr>
              <a:t>V</a:t>
            </a:r>
            <a:r>
              <a:rPr lang="en-US" sz="2000" b="1" baseline="-25000" dirty="0" err="1">
                <a:solidFill>
                  <a:srgbClr val="92D050"/>
                </a:solidFill>
                <a:latin typeface="+mn-lt"/>
              </a:rPr>
              <a:t>cc</a:t>
            </a:r>
            <a:endParaRPr lang="en-US" sz="2000" b="1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32793" name="Line 28"/>
          <p:cNvSpPr>
            <a:spLocks noChangeShapeType="1"/>
          </p:cNvSpPr>
          <p:nvPr/>
        </p:nvSpPr>
        <p:spPr bwMode="auto">
          <a:xfrm>
            <a:off x="3962400" y="3322638"/>
            <a:ext cx="304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4" name="Text Box 29"/>
          <p:cNvSpPr txBox="1">
            <a:spLocks noChangeArrowheads="1"/>
          </p:cNvSpPr>
          <p:nvPr/>
        </p:nvSpPr>
        <p:spPr bwMode="auto">
          <a:xfrm>
            <a:off x="4327585" y="3115271"/>
            <a:ext cx="609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5V</a:t>
            </a:r>
          </a:p>
        </p:txBody>
      </p:sp>
      <p:sp>
        <p:nvSpPr>
          <p:cNvPr id="32795" name="Text Box 30"/>
          <p:cNvSpPr txBox="1">
            <a:spLocks noChangeArrowheads="1"/>
          </p:cNvSpPr>
          <p:nvPr/>
        </p:nvSpPr>
        <p:spPr bwMode="auto">
          <a:xfrm>
            <a:off x="3505200" y="3657601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2D050"/>
                </a:solidFill>
                <a:latin typeface="+mn-lt"/>
              </a:rPr>
              <a:t>GND</a:t>
            </a:r>
          </a:p>
        </p:txBody>
      </p:sp>
      <p:sp>
        <p:nvSpPr>
          <p:cNvPr id="32796" name="Line 31"/>
          <p:cNvSpPr>
            <a:spLocks noChangeShapeType="1"/>
          </p:cNvSpPr>
          <p:nvPr/>
        </p:nvSpPr>
        <p:spPr bwMode="auto">
          <a:xfrm>
            <a:off x="4191000" y="3886200"/>
            <a:ext cx="304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7" name="Line 32"/>
          <p:cNvSpPr>
            <a:spLocks noChangeShapeType="1"/>
          </p:cNvSpPr>
          <p:nvPr/>
        </p:nvSpPr>
        <p:spPr bwMode="auto">
          <a:xfrm>
            <a:off x="4495800" y="3886200"/>
            <a:ext cx="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8" name="Line 33"/>
          <p:cNvSpPr>
            <a:spLocks noChangeShapeType="1"/>
          </p:cNvSpPr>
          <p:nvPr/>
        </p:nvSpPr>
        <p:spPr bwMode="auto">
          <a:xfrm>
            <a:off x="4343400" y="4343400"/>
            <a:ext cx="304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9" name="Line 34"/>
          <p:cNvSpPr>
            <a:spLocks noChangeShapeType="1"/>
          </p:cNvSpPr>
          <p:nvPr/>
        </p:nvSpPr>
        <p:spPr bwMode="auto">
          <a:xfrm>
            <a:off x="4419600" y="4419600"/>
            <a:ext cx="152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00" name="Rectangle 66"/>
          <p:cNvSpPr>
            <a:spLocks noChangeArrowheads="1"/>
          </p:cNvSpPr>
          <p:nvPr/>
        </p:nvSpPr>
        <p:spPr bwMode="auto">
          <a:xfrm>
            <a:off x="3061562" y="1198282"/>
            <a:ext cx="1143000" cy="3497639"/>
          </a:xfrm>
          <a:prstGeom prst="rect">
            <a:avLst/>
          </a:prstGeom>
          <a:solidFill>
            <a:srgbClr val="FFC000">
              <a:alpha val="18823"/>
            </a:srgbClr>
          </a:solidFill>
          <a:ln w="317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01" name="Rectangle 67"/>
          <p:cNvSpPr>
            <a:spLocks noChangeArrowheads="1"/>
          </p:cNvSpPr>
          <p:nvPr/>
        </p:nvSpPr>
        <p:spPr bwMode="auto">
          <a:xfrm>
            <a:off x="6066526" y="1143000"/>
            <a:ext cx="609600" cy="1371600"/>
          </a:xfrm>
          <a:prstGeom prst="rect">
            <a:avLst/>
          </a:prstGeom>
          <a:solidFill>
            <a:schemeClr val="accent2">
              <a:alpha val="5098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grpSp>
        <p:nvGrpSpPr>
          <p:cNvPr id="32802" name="Group 68"/>
          <p:cNvGrpSpPr>
            <a:grpSpLocks/>
          </p:cNvGrpSpPr>
          <p:nvPr/>
        </p:nvGrpSpPr>
        <p:grpSpPr bwMode="auto">
          <a:xfrm>
            <a:off x="4724400" y="1295400"/>
            <a:ext cx="457200" cy="76200"/>
            <a:chOff x="3176" y="624"/>
            <a:chExt cx="288" cy="48"/>
          </a:xfrm>
        </p:grpSpPr>
        <p:sp>
          <p:nvSpPr>
            <p:cNvPr id="33000" name="Line 69"/>
            <p:cNvSpPr>
              <a:spLocks noChangeShapeType="1"/>
            </p:cNvSpPr>
            <p:nvPr/>
          </p:nvSpPr>
          <p:spPr bwMode="auto">
            <a:xfrm flipV="1">
              <a:off x="317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001" name="Line 70"/>
            <p:cNvSpPr>
              <a:spLocks noChangeShapeType="1"/>
            </p:cNvSpPr>
            <p:nvPr/>
          </p:nvSpPr>
          <p:spPr bwMode="auto">
            <a:xfrm flipV="1">
              <a:off x="3272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002" name="Line 71"/>
            <p:cNvSpPr>
              <a:spLocks noChangeShapeType="1"/>
            </p:cNvSpPr>
            <p:nvPr/>
          </p:nvSpPr>
          <p:spPr bwMode="auto">
            <a:xfrm>
              <a:off x="3224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003" name="Line 72"/>
            <p:cNvSpPr>
              <a:spLocks noChangeShapeType="1"/>
            </p:cNvSpPr>
            <p:nvPr/>
          </p:nvSpPr>
          <p:spPr bwMode="auto">
            <a:xfrm>
              <a:off x="3320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004" name="Line 73"/>
            <p:cNvSpPr>
              <a:spLocks noChangeShapeType="1"/>
            </p:cNvSpPr>
            <p:nvPr/>
          </p:nvSpPr>
          <p:spPr bwMode="auto">
            <a:xfrm>
              <a:off x="341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005" name="Line 74"/>
            <p:cNvSpPr>
              <a:spLocks noChangeShapeType="1"/>
            </p:cNvSpPr>
            <p:nvPr/>
          </p:nvSpPr>
          <p:spPr bwMode="auto">
            <a:xfrm flipV="1">
              <a:off x="3368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803" name="Group 75"/>
          <p:cNvGrpSpPr>
            <a:grpSpLocks/>
          </p:cNvGrpSpPr>
          <p:nvPr/>
        </p:nvGrpSpPr>
        <p:grpSpPr bwMode="auto">
          <a:xfrm>
            <a:off x="4724400" y="1447800"/>
            <a:ext cx="457200" cy="76200"/>
            <a:chOff x="3176" y="624"/>
            <a:chExt cx="288" cy="48"/>
          </a:xfrm>
        </p:grpSpPr>
        <p:sp>
          <p:nvSpPr>
            <p:cNvPr id="32994" name="Line 76"/>
            <p:cNvSpPr>
              <a:spLocks noChangeShapeType="1"/>
            </p:cNvSpPr>
            <p:nvPr/>
          </p:nvSpPr>
          <p:spPr bwMode="auto">
            <a:xfrm flipV="1">
              <a:off x="317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5" name="Line 77"/>
            <p:cNvSpPr>
              <a:spLocks noChangeShapeType="1"/>
            </p:cNvSpPr>
            <p:nvPr/>
          </p:nvSpPr>
          <p:spPr bwMode="auto">
            <a:xfrm flipV="1">
              <a:off x="3272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6" name="Line 78"/>
            <p:cNvSpPr>
              <a:spLocks noChangeShapeType="1"/>
            </p:cNvSpPr>
            <p:nvPr/>
          </p:nvSpPr>
          <p:spPr bwMode="auto">
            <a:xfrm>
              <a:off x="3224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7" name="Line 79"/>
            <p:cNvSpPr>
              <a:spLocks noChangeShapeType="1"/>
            </p:cNvSpPr>
            <p:nvPr/>
          </p:nvSpPr>
          <p:spPr bwMode="auto">
            <a:xfrm>
              <a:off x="3320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8" name="Line 80"/>
            <p:cNvSpPr>
              <a:spLocks noChangeShapeType="1"/>
            </p:cNvSpPr>
            <p:nvPr/>
          </p:nvSpPr>
          <p:spPr bwMode="auto">
            <a:xfrm>
              <a:off x="341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9" name="Line 81"/>
            <p:cNvSpPr>
              <a:spLocks noChangeShapeType="1"/>
            </p:cNvSpPr>
            <p:nvPr/>
          </p:nvSpPr>
          <p:spPr bwMode="auto">
            <a:xfrm flipV="1">
              <a:off x="3368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804" name="Group 82"/>
          <p:cNvGrpSpPr>
            <a:grpSpLocks/>
          </p:cNvGrpSpPr>
          <p:nvPr/>
        </p:nvGrpSpPr>
        <p:grpSpPr bwMode="auto">
          <a:xfrm>
            <a:off x="4724400" y="1600200"/>
            <a:ext cx="457200" cy="76200"/>
            <a:chOff x="3176" y="624"/>
            <a:chExt cx="288" cy="48"/>
          </a:xfrm>
        </p:grpSpPr>
        <p:sp>
          <p:nvSpPr>
            <p:cNvPr id="32988" name="Line 83"/>
            <p:cNvSpPr>
              <a:spLocks noChangeShapeType="1"/>
            </p:cNvSpPr>
            <p:nvPr/>
          </p:nvSpPr>
          <p:spPr bwMode="auto">
            <a:xfrm flipV="1">
              <a:off x="317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9" name="Line 84"/>
            <p:cNvSpPr>
              <a:spLocks noChangeShapeType="1"/>
            </p:cNvSpPr>
            <p:nvPr/>
          </p:nvSpPr>
          <p:spPr bwMode="auto">
            <a:xfrm flipV="1">
              <a:off x="3272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0" name="Line 85"/>
            <p:cNvSpPr>
              <a:spLocks noChangeShapeType="1"/>
            </p:cNvSpPr>
            <p:nvPr/>
          </p:nvSpPr>
          <p:spPr bwMode="auto">
            <a:xfrm>
              <a:off x="3224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1" name="Line 86"/>
            <p:cNvSpPr>
              <a:spLocks noChangeShapeType="1"/>
            </p:cNvSpPr>
            <p:nvPr/>
          </p:nvSpPr>
          <p:spPr bwMode="auto">
            <a:xfrm>
              <a:off x="3320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2" name="Line 87"/>
            <p:cNvSpPr>
              <a:spLocks noChangeShapeType="1"/>
            </p:cNvSpPr>
            <p:nvPr/>
          </p:nvSpPr>
          <p:spPr bwMode="auto">
            <a:xfrm>
              <a:off x="341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3" name="Line 88"/>
            <p:cNvSpPr>
              <a:spLocks noChangeShapeType="1"/>
            </p:cNvSpPr>
            <p:nvPr/>
          </p:nvSpPr>
          <p:spPr bwMode="auto">
            <a:xfrm flipV="1">
              <a:off x="3368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805" name="Group 89"/>
          <p:cNvGrpSpPr>
            <a:grpSpLocks/>
          </p:cNvGrpSpPr>
          <p:nvPr/>
        </p:nvGrpSpPr>
        <p:grpSpPr bwMode="auto">
          <a:xfrm>
            <a:off x="4724400" y="1752600"/>
            <a:ext cx="457200" cy="76200"/>
            <a:chOff x="3176" y="624"/>
            <a:chExt cx="288" cy="48"/>
          </a:xfrm>
        </p:grpSpPr>
        <p:sp>
          <p:nvSpPr>
            <p:cNvPr id="32982" name="Line 90"/>
            <p:cNvSpPr>
              <a:spLocks noChangeShapeType="1"/>
            </p:cNvSpPr>
            <p:nvPr/>
          </p:nvSpPr>
          <p:spPr bwMode="auto">
            <a:xfrm flipV="1">
              <a:off x="317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3" name="Line 91"/>
            <p:cNvSpPr>
              <a:spLocks noChangeShapeType="1"/>
            </p:cNvSpPr>
            <p:nvPr/>
          </p:nvSpPr>
          <p:spPr bwMode="auto">
            <a:xfrm flipV="1">
              <a:off x="3272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4" name="Line 92"/>
            <p:cNvSpPr>
              <a:spLocks noChangeShapeType="1"/>
            </p:cNvSpPr>
            <p:nvPr/>
          </p:nvSpPr>
          <p:spPr bwMode="auto">
            <a:xfrm>
              <a:off x="3224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5" name="Line 93"/>
            <p:cNvSpPr>
              <a:spLocks noChangeShapeType="1"/>
            </p:cNvSpPr>
            <p:nvPr/>
          </p:nvSpPr>
          <p:spPr bwMode="auto">
            <a:xfrm>
              <a:off x="3320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6" name="Line 94"/>
            <p:cNvSpPr>
              <a:spLocks noChangeShapeType="1"/>
            </p:cNvSpPr>
            <p:nvPr/>
          </p:nvSpPr>
          <p:spPr bwMode="auto">
            <a:xfrm>
              <a:off x="341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7" name="Line 95"/>
            <p:cNvSpPr>
              <a:spLocks noChangeShapeType="1"/>
            </p:cNvSpPr>
            <p:nvPr/>
          </p:nvSpPr>
          <p:spPr bwMode="auto">
            <a:xfrm flipV="1">
              <a:off x="3368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806" name="Group 96"/>
          <p:cNvGrpSpPr>
            <a:grpSpLocks/>
          </p:cNvGrpSpPr>
          <p:nvPr/>
        </p:nvGrpSpPr>
        <p:grpSpPr bwMode="auto">
          <a:xfrm>
            <a:off x="4724400" y="1905000"/>
            <a:ext cx="457200" cy="76200"/>
            <a:chOff x="3176" y="624"/>
            <a:chExt cx="288" cy="48"/>
          </a:xfrm>
        </p:grpSpPr>
        <p:sp>
          <p:nvSpPr>
            <p:cNvPr id="32976" name="Line 97"/>
            <p:cNvSpPr>
              <a:spLocks noChangeShapeType="1"/>
            </p:cNvSpPr>
            <p:nvPr/>
          </p:nvSpPr>
          <p:spPr bwMode="auto">
            <a:xfrm flipV="1">
              <a:off x="317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7" name="Line 98"/>
            <p:cNvSpPr>
              <a:spLocks noChangeShapeType="1"/>
            </p:cNvSpPr>
            <p:nvPr/>
          </p:nvSpPr>
          <p:spPr bwMode="auto">
            <a:xfrm flipV="1">
              <a:off x="3272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8" name="Line 99"/>
            <p:cNvSpPr>
              <a:spLocks noChangeShapeType="1"/>
            </p:cNvSpPr>
            <p:nvPr/>
          </p:nvSpPr>
          <p:spPr bwMode="auto">
            <a:xfrm>
              <a:off x="3224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9" name="Line 100"/>
            <p:cNvSpPr>
              <a:spLocks noChangeShapeType="1"/>
            </p:cNvSpPr>
            <p:nvPr/>
          </p:nvSpPr>
          <p:spPr bwMode="auto">
            <a:xfrm>
              <a:off x="3320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0" name="Line 101"/>
            <p:cNvSpPr>
              <a:spLocks noChangeShapeType="1"/>
            </p:cNvSpPr>
            <p:nvPr/>
          </p:nvSpPr>
          <p:spPr bwMode="auto">
            <a:xfrm>
              <a:off x="341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1" name="Line 102"/>
            <p:cNvSpPr>
              <a:spLocks noChangeShapeType="1"/>
            </p:cNvSpPr>
            <p:nvPr/>
          </p:nvSpPr>
          <p:spPr bwMode="auto">
            <a:xfrm flipV="1">
              <a:off x="3368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807" name="Group 103"/>
          <p:cNvGrpSpPr>
            <a:grpSpLocks/>
          </p:cNvGrpSpPr>
          <p:nvPr/>
        </p:nvGrpSpPr>
        <p:grpSpPr bwMode="auto">
          <a:xfrm>
            <a:off x="4724400" y="2057400"/>
            <a:ext cx="457200" cy="76200"/>
            <a:chOff x="3176" y="624"/>
            <a:chExt cx="288" cy="48"/>
          </a:xfrm>
        </p:grpSpPr>
        <p:sp>
          <p:nvSpPr>
            <p:cNvPr id="32970" name="Line 104"/>
            <p:cNvSpPr>
              <a:spLocks noChangeShapeType="1"/>
            </p:cNvSpPr>
            <p:nvPr/>
          </p:nvSpPr>
          <p:spPr bwMode="auto">
            <a:xfrm flipV="1">
              <a:off x="317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1" name="Line 105"/>
            <p:cNvSpPr>
              <a:spLocks noChangeShapeType="1"/>
            </p:cNvSpPr>
            <p:nvPr/>
          </p:nvSpPr>
          <p:spPr bwMode="auto">
            <a:xfrm flipV="1">
              <a:off x="3272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2" name="Line 106"/>
            <p:cNvSpPr>
              <a:spLocks noChangeShapeType="1"/>
            </p:cNvSpPr>
            <p:nvPr/>
          </p:nvSpPr>
          <p:spPr bwMode="auto">
            <a:xfrm>
              <a:off x="3224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3" name="Line 107"/>
            <p:cNvSpPr>
              <a:spLocks noChangeShapeType="1"/>
            </p:cNvSpPr>
            <p:nvPr/>
          </p:nvSpPr>
          <p:spPr bwMode="auto">
            <a:xfrm>
              <a:off x="3320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4" name="Line 108"/>
            <p:cNvSpPr>
              <a:spLocks noChangeShapeType="1"/>
            </p:cNvSpPr>
            <p:nvPr/>
          </p:nvSpPr>
          <p:spPr bwMode="auto">
            <a:xfrm>
              <a:off x="341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5" name="Line 109"/>
            <p:cNvSpPr>
              <a:spLocks noChangeShapeType="1"/>
            </p:cNvSpPr>
            <p:nvPr/>
          </p:nvSpPr>
          <p:spPr bwMode="auto">
            <a:xfrm flipV="1">
              <a:off x="3368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808" name="Group 110"/>
          <p:cNvGrpSpPr>
            <a:grpSpLocks/>
          </p:cNvGrpSpPr>
          <p:nvPr/>
        </p:nvGrpSpPr>
        <p:grpSpPr bwMode="auto">
          <a:xfrm>
            <a:off x="4724400" y="2209800"/>
            <a:ext cx="457200" cy="76200"/>
            <a:chOff x="3176" y="624"/>
            <a:chExt cx="288" cy="48"/>
          </a:xfrm>
        </p:grpSpPr>
        <p:sp>
          <p:nvSpPr>
            <p:cNvPr id="32964" name="Line 111"/>
            <p:cNvSpPr>
              <a:spLocks noChangeShapeType="1"/>
            </p:cNvSpPr>
            <p:nvPr/>
          </p:nvSpPr>
          <p:spPr bwMode="auto">
            <a:xfrm flipV="1">
              <a:off x="317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65" name="Line 112"/>
            <p:cNvSpPr>
              <a:spLocks noChangeShapeType="1"/>
            </p:cNvSpPr>
            <p:nvPr/>
          </p:nvSpPr>
          <p:spPr bwMode="auto">
            <a:xfrm flipV="1">
              <a:off x="3272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66" name="Line 113"/>
            <p:cNvSpPr>
              <a:spLocks noChangeShapeType="1"/>
            </p:cNvSpPr>
            <p:nvPr/>
          </p:nvSpPr>
          <p:spPr bwMode="auto">
            <a:xfrm>
              <a:off x="3224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67" name="Line 114"/>
            <p:cNvSpPr>
              <a:spLocks noChangeShapeType="1"/>
            </p:cNvSpPr>
            <p:nvPr/>
          </p:nvSpPr>
          <p:spPr bwMode="auto">
            <a:xfrm>
              <a:off x="3320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68" name="Line 115"/>
            <p:cNvSpPr>
              <a:spLocks noChangeShapeType="1"/>
            </p:cNvSpPr>
            <p:nvPr/>
          </p:nvSpPr>
          <p:spPr bwMode="auto">
            <a:xfrm>
              <a:off x="341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69" name="Line 116"/>
            <p:cNvSpPr>
              <a:spLocks noChangeShapeType="1"/>
            </p:cNvSpPr>
            <p:nvPr/>
          </p:nvSpPr>
          <p:spPr bwMode="auto">
            <a:xfrm flipV="1">
              <a:off x="3368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2810" name="Text Box 124"/>
          <p:cNvSpPr txBox="1">
            <a:spLocks noChangeArrowheads="1"/>
          </p:cNvSpPr>
          <p:nvPr/>
        </p:nvSpPr>
        <p:spPr bwMode="auto">
          <a:xfrm>
            <a:off x="4648200" y="762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150</a:t>
            </a:r>
          </a:p>
        </p:txBody>
      </p:sp>
      <p:sp>
        <p:nvSpPr>
          <p:cNvPr id="32812" name="AutoShape 126"/>
          <p:cNvSpPr>
            <a:spLocks noChangeArrowheads="1"/>
          </p:cNvSpPr>
          <p:nvPr/>
        </p:nvSpPr>
        <p:spPr bwMode="auto">
          <a:xfrm>
            <a:off x="6218926" y="1251319"/>
            <a:ext cx="304800" cy="68552"/>
          </a:xfrm>
          <a:prstGeom prst="roundRect">
            <a:avLst>
              <a:gd name="adj" fmla="val 50000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3" name="AutoShape 127"/>
          <p:cNvSpPr>
            <a:spLocks noChangeArrowheads="1"/>
          </p:cNvSpPr>
          <p:nvPr/>
        </p:nvSpPr>
        <p:spPr bwMode="auto">
          <a:xfrm flipH="1">
            <a:off x="6118283" y="1371600"/>
            <a:ext cx="84827" cy="304800"/>
          </a:xfrm>
          <a:prstGeom prst="roundRect">
            <a:avLst>
              <a:gd name="adj" fmla="val 35417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4" name="AutoShape 128"/>
          <p:cNvSpPr>
            <a:spLocks noChangeArrowheads="1"/>
          </p:cNvSpPr>
          <p:nvPr/>
        </p:nvSpPr>
        <p:spPr bwMode="auto">
          <a:xfrm>
            <a:off x="6523726" y="1371600"/>
            <a:ext cx="76200" cy="304800"/>
          </a:xfrm>
          <a:prstGeom prst="roundRect">
            <a:avLst>
              <a:gd name="adj" fmla="val 35417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5" name="AutoShape 129"/>
          <p:cNvSpPr>
            <a:spLocks noChangeArrowheads="1"/>
          </p:cNvSpPr>
          <p:nvPr/>
        </p:nvSpPr>
        <p:spPr bwMode="auto">
          <a:xfrm>
            <a:off x="6210300" y="1790700"/>
            <a:ext cx="304800" cy="76200"/>
          </a:xfrm>
          <a:prstGeom prst="roundRect">
            <a:avLst>
              <a:gd name="adj" fmla="val 50000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6" name="AutoShape 130"/>
          <p:cNvSpPr>
            <a:spLocks noChangeArrowheads="1"/>
          </p:cNvSpPr>
          <p:nvPr/>
        </p:nvSpPr>
        <p:spPr bwMode="auto">
          <a:xfrm>
            <a:off x="6109299" y="1905000"/>
            <a:ext cx="76200" cy="304800"/>
          </a:xfrm>
          <a:prstGeom prst="roundRect">
            <a:avLst>
              <a:gd name="adj" fmla="val 35417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7" name="AutoShape 131"/>
          <p:cNvSpPr>
            <a:spLocks noChangeArrowheads="1"/>
          </p:cNvSpPr>
          <p:nvPr/>
        </p:nvSpPr>
        <p:spPr bwMode="auto">
          <a:xfrm>
            <a:off x="6535228" y="1905000"/>
            <a:ext cx="76200" cy="304800"/>
          </a:xfrm>
          <a:prstGeom prst="roundRect">
            <a:avLst>
              <a:gd name="adj" fmla="val 35417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8" name="AutoShape 132"/>
          <p:cNvSpPr>
            <a:spLocks noChangeArrowheads="1"/>
          </p:cNvSpPr>
          <p:nvPr/>
        </p:nvSpPr>
        <p:spPr bwMode="auto">
          <a:xfrm>
            <a:off x="6213894" y="2255548"/>
            <a:ext cx="304800" cy="76200"/>
          </a:xfrm>
          <a:prstGeom prst="roundRect">
            <a:avLst>
              <a:gd name="adj" fmla="val 50000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9" name="Oval 133"/>
          <p:cNvSpPr>
            <a:spLocks noChangeArrowheads="1"/>
          </p:cNvSpPr>
          <p:nvPr/>
        </p:nvSpPr>
        <p:spPr bwMode="auto">
          <a:xfrm>
            <a:off x="6535947" y="2324100"/>
            <a:ext cx="76200" cy="76200"/>
          </a:xfrm>
          <a:prstGeom prst="ellipse">
            <a:avLst/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20" name="Line 134"/>
          <p:cNvSpPr>
            <a:spLocks noChangeShapeType="1"/>
          </p:cNvSpPr>
          <p:nvPr/>
        </p:nvSpPr>
        <p:spPr bwMode="auto">
          <a:xfrm>
            <a:off x="5181600" y="13716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1" name="Line 135"/>
          <p:cNvSpPr>
            <a:spLocks noChangeShapeType="1"/>
          </p:cNvSpPr>
          <p:nvPr/>
        </p:nvSpPr>
        <p:spPr bwMode="auto">
          <a:xfrm>
            <a:off x="5181600" y="15240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2" name="Line 136"/>
          <p:cNvSpPr>
            <a:spLocks noChangeShapeType="1"/>
          </p:cNvSpPr>
          <p:nvPr/>
        </p:nvSpPr>
        <p:spPr bwMode="auto">
          <a:xfrm>
            <a:off x="5181600" y="16764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3" name="Line 137"/>
          <p:cNvSpPr>
            <a:spLocks noChangeShapeType="1"/>
          </p:cNvSpPr>
          <p:nvPr/>
        </p:nvSpPr>
        <p:spPr bwMode="auto">
          <a:xfrm>
            <a:off x="5181600" y="1828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4" name="Line 138"/>
          <p:cNvSpPr>
            <a:spLocks noChangeShapeType="1"/>
          </p:cNvSpPr>
          <p:nvPr/>
        </p:nvSpPr>
        <p:spPr bwMode="auto">
          <a:xfrm>
            <a:off x="5181600" y="19812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5" name="Line 139"/>
          <p:cNvSpPr>
            <a:spLocks noChangeShapeType="1"/>
          </p:cNvSpPr>
          <p:nvPr/>
        </p:nvSpPr>
        <p:spPr bwMode="auto">
          <a:xfrm>
            <a:off x="5181600" y="21336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6" name="Line 140"/>
          <p:cNvSpPr>
            <a:spLocks noChangeShapeType="1"/>
          </p:cNvSpPr>
          <p:nvPr/>
        </p:nvSpPr>
        <p:spPr bwMode="auto">
          <a:xfrm>
            <a:off x="5181600" y="22860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9" name="Line 143"/>
          <p:cNvSpPr>
            <a:spLocks noChangeShapeType="1"/>
          </p:cNvSpPr>
          <p:nvPr/>
        </p:nvSpPr>
        <p:spPr bwMode="auto">
          <a:xfrm>
            <a:off x="6354074" y="2543175"/>
            <a:ext cx="0" cy="3048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38" name="Line 152"/>
          <p:cNvSpPr>
            <a:spLocks noChangeShapeType="1"/>
          </p:cNvSpPr>
          <p:nvPr/>
        </p:nvSpPr>
        <p:spPr bwMode="auto">
          <a:xfrm>
            <a:off x="6362700" y="3390900"/>
            <a:ext cx="0" cy="4572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39" name="Text Box 153"/>
          <p:cNvSpPr txBox="1">
            <a:spLocks noChangeArrowheads="1"/>
          </p:cNvSpPr>
          <p:nvPr/>
        </p:nvSpPr>
        <p:spPr bwMode="auto">
          <a:xfrm>
            <a:off x="6268528" y="390149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5V</a:t>
            </a:r>
          </a:p>
        </p:txBody>
      </p:sp>
      <p:sp>
        <p:nvSpPr>
          <p:cNvPr id="246" name="Rectangle 67">
            <a:extLst>
              <a:ext uri="{FF2B5EF4-FFF2-40B4-BE49-F238E27FC236}">
                <a16:creationId xmlns:a16="http://schemas.microsoft.com/office/drawing/2014/main" id="{726C9E0C-1D4B-4856-817F-74E61E320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20" y="2560638"/>
            <a:ext cx="732526" cy="1524000"/>
          </a:xfrm>
          <a:prstGeom prst="rect">
            <a:avLst/>
          </a:prstGeom>
          <a:solidFill>
            <a:schemeClr val="accent2">
              <a:alpha val="5098"/>
            </a:schemeClr>
          </a:solidFill>
          <a:ln w="31750">
            <a:noFill/>
            <a:miter lim="800000"/>
            <a:headEnd/>
            <a:tailEnd/>
          </a:ln>
        </p:spPr>
        <p:txBody>
          <a:bodyPr wrap="none" anchor="t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PA0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PA1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PA2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PA3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F836A-2737-4632-8AF6-3E5282DA8DA3}"/>
              </a:ext>
            </a:extLst>
          </p:cNvPr>
          <p:cNvSpPr txBox="1"/>
          <p:nvPr/>
        </p:nvSpPr>
        <p:spPr>
          <a:xfrm>
            <a:off x="276045" y="2667000"/>
            <a:ext cx="1745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OUTPUTS FROM </a:t>
            </a:r>
          </a:p>
          <a:p>
            <a:r>
              <a:rPr lang="en-IN" dirty="0">
                <a:solidFill>
                  <a:srgbClr val="00B0F0"/>
                </a:solidFill>
              </a:rPr>
              <a:t>8255A WITH RESPECTIVE PIN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83809-BF7E-4516-8BBB-F87B92B09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215" y="2810142"/>
            <a:ext cx="169169" cy="64013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16A48B-F54E-4342-96B8-5D955D601E59}"/>
              </a:ext>
            </a:extLst>
          </p:cNvPr>
          <p:cNvCxnSpPr>
            <a:cxnSpLocks/>
          </p:cNvCxnSpPr>
          <p:nvPr/>
        </p:nvCxnSpPr>
        <p:spPr>
          <a:xfrm flipV="1">
            <a:off x="5625500" y="1371599"/>
            <a:ext cx="43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B849BD-9187-4DBF-91AD-E77449B1638A}"/>
              </a:ext>
            </a:extLst>
          </p:cNvPr>
          <p:cNvCxnSpPr>
            <a:cxnSpLocks/>
          </p:cNvCxnSpPr>
          <p:nvPr/>
        </p:nvCxnSpPr>
        <p:spPr>
          <a:xfrm>
            <a:off x="5620995" y="1524000"/>
            <a:ext cx="4572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CEEC14-E06E-44B5-A88A-F2C19A025428}"/>
              </a:ext>
            </a:extLst>
          </p:cNvPr>
          <p:cNvCxnSpPr>
            <a:stCxn id="32823" idx="1"/>
            <a:endCxn id="32801" idx="1"/>
          </p:cNvCxnSpPr>
          <p:nvPr/>
        </p:nvCxnSpPr>
        <p:spPr>
          <a:xfrm flipV="1">
            <a:off x="5638800" y="1828800"/>
            <a:ext cx="4277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3A94AC-B6E4-4235-8496-1EA6E1009CF9}"/>
              </a:ext>
            </a:extLst>
          </p:cNvPr>
          <p:cNvCxnSpPr>
            <a:stCxn id="32824" idx="1"/>
          </p:cNvCxnSpPr>
          <p:nvPr/>
        </p:nvCxnSpPr>
        <p:spPr>
          <a:xfrm flipV="1">
            <a:off x="5638800" y="1981200"/>
            <a:ext cx="4187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4E26E1-1F34-4FEC-B243-1B911F6F2175}"/>
              </a:ext>
            </a:extLst>
          </p:cNvPr>
          <p:cNvCxnSpPr/>
          <p:nvPr/>
        </p:nvCxnSpPr>
        <p:spPr>
          <a:xfrm>
            <a:off x="5638800" y="2133600"/>
            <a:ext cx="41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39376E46-AC88-4268-B32D-0FB5F06FE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995" y="2272227"/>
            <a:ext cx="463336" cy="18290"/>
          </a:xfrm>
          <a:prstGeom prst="rect">
            <a:avLst/>
          </a:prstGeom>
        </p:spPr>
      </p:pic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07B86207-FF5B-4505-B94D-E0A4ED243CB7}"/>
              </a:ext>
            </a:extLst>
          </p:cNvPr>
          <p:cNvCxnSpPr>
            <a:cxnSpLocks/>
          </p:cNvCxnSpPr>
          <p:nvPr/>
        </p:nvCxnSpPr>
        <p:spPr>
          <a:xfrm>
            <a:off x="5570508" y="1671398"/>
            <a:ext cx="457200" cy="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CDC2617-508C-48FF-B357-FEE8A44622E9}"/>
              </a:ext>
            </a:extLst>
          </p:cNvPr>
          <p:cNvCxnSpPr>
            <a:cxnSpLocks/>
          </p:cNvCxnSpPr>
          <p:nvPr/>
        </p:nvCxnSpPr>
        <p:spPr>
          <a:xfrm flipV="1">
            <a:off x="5606789" y="1671398"/>
            <a:ext cx="43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28CDD4A5-7CA1-4C79-A687-40C2164A3202}"/>
              </a:ext>
            </a:extLst>
          </p:cNvPr>
          <p:cNvCxnSpPr>
            <a:cxnSpLocks/>
          </p:cNvCxnSpPr>
          <p:nvPr/>
        </p:nvCxnSpPr>
        <p:spPr>
          <a:xfrm flipV="1">
            <a:off x="5620995" y="1524000"/>
            <a:ext cx="43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8F6E2FB8-420A-4EEF-9EDF-9F48258AA149}"/>
              </a:ext>
            </a:extLst>
          </p:cNvPr>
          <p:cNvCxnSpPr>
            <a:cxnSpLocks/>
          </p:cNvCxnSpPr>
          <p:nvPr/>
        </p:nvCxnSpPr>
        <p:spPr>
          <a:xfrm flipV="1">
            <a:off x="5634526" y="1828800"/>
            <a:ext cx="43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ECA29392-F15D-4897-A177-8BFFEF306490}"/>
              </a:ext>
            </a:extLst>
          </p:cNvPr>
          <p:cNvCxnSpPr>
            <a:cxnSpLocks/>
          </p:cNvCxnSpPr>
          <p:nvPr/>
        </p:nvCxnSpPr>
        <p:spPr>
          <a:xfrm flipV="1">
            <a:off x="5634526" y="1984075"/>
            <a:ext cx="43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4586347-D093-4455-9772-EA8013759031}"/>
              </a:ext>
            </a:extLst>
          </p:cNvPr>
          <p:cNvCxnSpPr>
            <a:cxnSpLocks/>
          </p:cNvCxnSpPr>
          <p:nvPr/>
        </p:nvCxnSpPr>
        <p:spPr>
          <a:xfrm flipV="1">
            <a:off x="5619389" y="2133600"/>
            <a:ext cx="43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F380D0E5-A428-4C47-977C-F83ED257FFAD}"/>
              </a:ext>
            </a:extLst>
          </p:cNvPr>
          <p:cNvCxnSpPr>
            <a:cxnSpLocks/>
          </p:cNvCxnSpPr>
          <p:nvPr/>
        </p:nvCxnSpPr>
        <p:spPr>
          <a:xfrm flipV="1">
            <a:off x="5619389" y="2286000"/>
            <a:ext cx="43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CBD4FD5-CC42-43F2-9383-8062F749F341}"/>
              </a:ext>
            </a:extLst>
          </p:cNvPr>
          <p:cNvSpPr/>
          <p:nvPr/>
        </p:nvSpPr>
        <p:spPr>
          <a:xfrm>
            <a:off x="5383769" y="1483025"/>
            <a:ext cx="46726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F50C3D2A-6B00-4BA7-BB58-3F23231AF9B1}"/>
              </a:ext>
            </a:extLst>
          </p:cNvPr>
          <p:cNvSpPr/>
          <p:nvPr/>
        </p:nvSpPr>
        <p:spPr>
          <a:xfrm flipH="1" flipV="1">
            <a:off x="5302105" y="1305922"/>
            <a:ext cx="45719" cy="663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4" name="Text Box 271">
            <a:extLst>
              <a:ext uri="{FF2B5EF4-FFF2-40B4-BE49-F238E27FC236}">
                <a16:creationId xmlns:a16="http://schemas.microsoft.com/office/drawing/2014/main" id="{CF112448-7C42-4C4B-8604-C66680FA6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221" y="3701802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9D71EC-6D2B-4B0D-9300-FAAA9B6C78C8}"/>
              </a:ext>
            </a:extLst>
          </p:cNvPr>
          <p:cNvSpPr txBox="1"/>
          <p:nvPr/>
        </p:nvSpPr>
        <p:spPr>
          <a:xfrm>
            <a:off x="8842075" y="1143000"/>
            <a:ext cx="2242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7447</a:t>
            </a:r>
          </a:p>
        </p:txBody>
      </p:sp>
      <p:sp>
        <p:nvSpPr>
          <p:cNvPr id="152" name="Line 152">
            <a:extLst>
              <a:ext uri="{FF2B5EF4-FFF2-40B4-BE49-F238E27FC236}">
                <a16:creationId xmlns:a16="http://schemas.microsoft.com/office/drawing/2014/main" id="{AA08605B-A7A2-42F7-B9B4-53235004C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7342" y="3375961"/>
            <a:ext cx="0" cy="4572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F973482A-F526-44D9-AC1C-52AF53F7F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857" y="2795203"/>
            <a:ext cx="169169" cy="640135"/>
          </a:xfrm>
          <a:prstGeom prst="rect">
            <a:avLst/>
          </a:prstGeom>
        </p:spPr>
      </p:pic>
      <p:sp>
        <p:nvSpPr>
          <p:cNvPr id="154" name="Line 143">
            <a:extLst>
              <a:ext uri="{FF2B5EF4-FFF2-40B4-BE49-F238E27FC236}">
                <a16:creationId xmlns:a16="http://schemas.microsoft.com/office/drawing/2014/main" id="{E45C0746-B8A0-46FC-9366-F4D06DFCF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6823" y="2498787"/>
            <a:ext cx="0" cy="3048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6C95F-76A7-471D-BDB3-4493C0DC3C61}"/>
              </a:ext>
            </a:extLst>
          </p:cNvPr>
          <p:cNvSpPr txBox="1"/>
          <p:nvPr/>
        </p:nvSpPr>
        <p:spPr>
          <a:xfrm>
            <a:off x="6631750" y="2466521"/>
            <a:ext cx="42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92D05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26971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Line 6"/>
          <p:cNvSpPr>
            <a:spLocks noChangeShapeType="1"/>
          </p:cNvSpPr>
          <p:nvPr/>
        </p:nvSpPr>
        <p:spPr bwMode="auto">
          <a:xfrm>
            <a:off x="4191000" y="22860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2" name="Line 7"/>
          <p:cNvSpPr>
            <a:spLocks noChangeShapeType="1"/>
          </p:cNvSpPr>
          <p:nvPr/>
        </p:nvSpPr>
        <p:spPr bwMode="auto">
          <a:xfrm flipH="1">
            <a:off x="2362200" y="26670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3" name="Line 8"/>
          <p:cNvSpPr>
            <a:spLocks noChangeShapeType="1"/>
          </p:cNvSpPr>
          <p:nvPr/>
        </p:nvSpPr>
        <p:spPr bwMode="auto">
          <a:xfrm flipH="1">
            <a:off x="2362200" y="30480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4" name="Line 9"/>
          <p:cNvSpPr>
            <a:spLocks noChangeShapeType="1"/>
          </p:cNvSpPr>
          <p:nvPr/>
        </p:nvSpPr>
        <p:spPr bwMode="auto">
          <a:xfrm flipH="1">
            <a:off x="4191000" y="21336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5" name="Line 10"/>
          <p:cNvSpPr>
            <a:spLocks noChangeShapeType="1"/>
          </p:cNvSpPr>
          <p:nvPr/>
        </p:nvSpPr>
        <p:spPr bwMode="auto">
          <a:xfrm>
            <a:off x="4191000" y="19812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6" name="Line 11"/>
          <p:cNvSpPr>
            <a:spLocks noChangeShapeType="1"/>
          </p:cNvSpPr>
          <p:nvPr/>
        </p:nvSpPr>
        <p:spPr bwMode="auto">
          <a:xfrm flipH="1">
            <a:off x="2362200" y="34290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7" name="Line 12"/>
          <p:cNvSpPr>
            <a:spLocks noChangeShapeType="1"/>
          </p:cNvSpPr>
          <p:nvPr/>
        </p:nvSpPr>
        <p:spPr bwMode="auto">
          <a:xfrm flipH="1">
            <a:off x="2362200" y="38100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8" name="Line 13"/>
          <p:cNvSpPr>
            <a:spLocks noChangeShapeType="1"/>
          </p:cNvSpPr>
          <p:nvPr/>
        </p:nvSpPr>
        <p:spPr bwMode="auto">
          <a:xfrm flipH="1">
            <a:off x="4191000" y="18288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9" name="Line 14"/>
          <p:cNvSpPr>
            <a:spLocks noChangeShapeType="1"/>
          </p:cNvSpPr>
          <p:nvPr/>
        </p:nvSpPr>
        <p:spPr bwMode="auto">
          <a:xfrm>
            <a:off x="4191000" y="16764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0" name="Line 15"/>
          <p:cNvSpPr>
            <a:spLocks noChangeShapeType="1"/>
          </p:cNvSpPr>
          <p:nvPr/>
        </p:nvSpPr>
        <p:spPr bwMode="auto">
          <a:xfrm>
            <a:off x="4191000" y="15240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1" name="Line 16"/>
          <p:cNvSpPr>
            <a:spLocks noChangeShapeType="1"/>
          </p:cNvSpPr>
          <p:nvPr/>
        </p:nvSpPr>
        <p:spPr bwMode="auto">
          <a:xfrm>
            <a:off x="4191000" y="13716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2" name="Rectangle 17"/>
          <p:cNvSpPr>
            <a:spLocks noChangeArrowheads="1"/>
          </p:cNvSpPr>
          <p:nvPr/>
        </p:nvSpPr>
        <p:spPr bwMode="auto">
          <a:xfrm>
            <a:off x="4648200" y="1143000"/>
            <a:ext cx="609600" cy="1371600"/>
          </a:xfrm>
          <a:prstGeom prst="rect">
            <a:avLst/>
          </a:prstGeom>
          <a:solidFill>
            <a:schemeClr val="accent2">
              <a:alpha val="5098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783" name="Text Box 18"/>
          <p:cNvSpPr txBox="1">
            <a:spLocks noChangeArrowheads="1"/>
          </p:cNvSpPr>
          <p:nvPr/>
        </p:nvSpPr>
        <p:spPr bwMode="auto">
          <a:xfrm>
            <a:off x="3124200" y="40386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92D050"/>
                </a:solidFill>
                <a:latin typeface="+mn-lt"/>
              </a:rPr>
              <a:t>7447</a:t>
            </a:r>
          </a:p>
        </p:txBody>
      </p:sp>
      <p:sp>
        <p:nvSpPr>
          <p:cNvPr id="32784" name="Text Box 19"/>
          <p:cNvSpPr txBox="1">
            <a:spLocks noChangeArrowheads="1"/>
          </p:cNvSpPr>
          <p:nvPr/>
        </p:nvSpPr>
        <p:spPr bwMode="auto">
          <a:xfrm>
            <a:off x="3048000" y="2543175"/>
            <a:ext cx="457200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2D050"/>
                </a:solidFill>
                <a:latin typeface="+mn-lt"/>
              </a:rPr>
              <a:t>A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2D050"/>
                </a:solidFill>
                <a:latin typeface="+mn-lt"/>
              </a:rPr>
              <a:t>B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2D050"/>
                </a:solidFill>
                <a:latin typeface="+mn-lt"/>
              </a:rPr>
              <a:t>C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2D050"/>
                </a:solidFill>
                <a:latin typeface="+mn-lt"/>
              </a:rPr>
              <a:t>D</a:t>
            </a:r>
          </a:p>
        </p:txBody>
      </p:sp>
      <p:sp>
        <p:nvSpPr>
          <p:cNvPr id="32785" name="Text Box 20"/>
          <p:cNvSpPr txBox="1">
            <a:spLocks noChangeArrowheads="1"/>
          </p:cNvSpPr>
          <p:nvPr/>
        </p:nvSpPr>
        <p:spPr bwMode="auto">
          <a:xfrm>
            <a:off x="3917387" y="1167835"/>
            <a:ext cx="38100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2D050"/>
                </a:solidFill>
                <a:latin typeface="+mn-lt"/>
              </a:rPr>
              <a:t>a</a:t>
            </a:r>
            <a:r>
              <a:rPr lang="en-US" sz="1800" b="1" dirty="0">
                <a:solidFill>
                  <a:srgbClr val="000099"/>
                </a:solidFill>
                <a:latin typeface="+mn-lt"/>
              </a:rPr>
              <a:t>          	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000099"/>
                </a:solidFill>
                <a:latin typeface="+mn-lt"/>
              </a:rPr>
              <a:t>	</a:t>
            </a:r>
            <a:r>
              <a:rPr lang="en-US" sz="1800" b="1" dirty="0">
                <a:solidFill>
                  <a:srgbClr val="92D050"/>
                </a:solidFill>
                <a:latin typeface="+mn-lt"/>
              </a:rPr>
              <a:t>g</a:t>
            </a:r>
          </a:p>
        </p:txBody>
      </p:sp>
      <p:sp>
        <p:nvSpPr>
          <p:cNvPr id="32786" name="Text Box 21"/>
          <p:cNvSpPr txBox="1">
            <a:spLocks noChangeArrowheads="1"/>
          </p:cNvSpPr>
          <p:nvPr/>
        </p:nvSpPr>
        <p:spPr bwMode="auto">
          <a:xfrm>
            <a:off x="3047999" y="1143000"/>
            <a:ext cx="914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2D050"/>
                </a:solidFill>
                <a:latin typeface="+mn-lt"/>
              </a:rPr>
              <a:t>LT</a:t>
            </a:r>
            <a:r>
              <a:rPr lang="en-US" sz="1800" b="1" baseline="-25000" dirty="0">
                <a:solidFill>
                  <a:srgbClr val="92D05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92D050"/>
                </a:solidFill>
                <a:latin typeface="+mn-lt"/>
              </a:rPr>
              <a:t>RBO/BI RBI</a:t>
            </a:r>
          </a:p>
        </p:txBody>
      </p:sp>
      <p:sp>
        <p:nvSpPr>
          <p:cNvPr id="32787" name="Line 22"/>
          <p:cNvSpPr>
            <a:spLocks noChangeShapeType="1"/>
          </p:cNvSpPr>
          <p:nvPr/>
        </p:nvSpPr>
        <p:spPr bwMode="auto">
          <a:xfrm flipH="1">
            <a:off x="2819400" y="1905000"/>
            <a:ext cx="228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8" name="Line 23"/>
          <p:cNvSpPr>
            <a:spLocks noChangeShapeType="1"/>
          </p:cNvSpPr>
          <p:nvPr/>
        </p:nvSpPr>
        <p:spPr bwMode="auto">
          <a:xfrm flipH="1">
            <a:off x="2819400" y="1600200"/>
            <a:ext cx="228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9" name="Line 24"/>
          <p:cNvSpPr>
            <a:spLocks noChangeShapeType="1"/>
          </p:cNvSpPr>
          <p:nvPr/>
        </p:nvSpPr>
        <p:spPr bwMode="auto">
          <a:xfrm flipH="1">
            <a:off x="2819400" y="1295400"/>
            <a:ext cx="228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0" name="Line 25"/>
          <p:cNvSpPr>
            <a:spLocks noChangeShapeType="1"/>
          </p:cNvSpPr>
          <p:nvPr/>
        </p:nvSpPr>
        <p:spPr bwMode="auto">
          <a:xfrm>
            <a:off x="2819400" y="1295400"/>
            <a:ext cx="0" cy="838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1" name="Text Box 26"/>
          <p:cNvSpPr txBox="1">
            <a:spLocks noChangeArrowheads="1"/>
          </p:cNvSpPr>
          <p:nvPr/>
        </p:nvSpPr>
        <p:spPr bwMode="auto">
          <a:xfrm>
            <a:off x="2438400" y="2133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5V</a:t>
            </a:r>
          </a:p>
        </p:txBody>
      </p:sp>
      <p:sp>
        <p:nvSpPr>
          <p:cNvPr id="32792" name="Text Box 27"/>
          <p:cNvSpPr txBox="1">
            <a:spLocks noChangeArrowheads="1"/>
          </p:cNvSpPr>
          <p:nvPr/>
        </p:nvSpPr>
        <p:spPr bwMode="auto">
          <a:xfrm>
            <a:off x="3677729" y="31845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 err="1">
                <a:solidFill>
                  <a:srgbClr val="92D050"/>
                </a:solidFill>
                <a:latin typeface="+mn-lt"/>
              </a:rPr>
              <a:t>V</a:t>
            </a:r>
            <a:r>
              <a:rPr lang="en-US" sz="2000" b="1" baseline="-25000" dirty="0" err="1">
                <a:solidFill>
                  <a:srgbClr val="92D050"/>
                </a:solidFill>
                <a:latin typeface="+mn-lt"/>
              </a:rPr>
              <a:t>cc</a:t>
            </a:r>
            <a:endParaRPr lang="en-US" sz="2000" b="1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32793" name="Line 28"/>
          <p:cNvSpPr>
            <a:spLocks noChangeShapeType="1"/>
          </p:cNvSpPr>
          <p:nvPr/>
        </p:nvSpPr>
        <p:spPr bwMode="auto">
          <a:xfrm>
            <a:off x="3962400" y="3322638"/>
            <a:ext cx="304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4" name="Text Box 29"/>
          <p:cNvSpPr txBox="1">
            <a:spLocks noChangeArrowheads="1"/>
          </p:cNvSpPr>
          <p:nvPr/>
        </p:nvSpPr>
        <p:spPr bwMode="auto">
          <a:xfrm>
            <a:off x="4327585" y="3115271"/>
            <a:ext cx="609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5V</a:t>
            </a:r>
          </a:p>
        </p:txBody>
      </p:sp>
      <p:sp>
        <p:nvSpPr>
          <p:cNvPr id="32795" name="Text Box 30"/>
          <p:cNvSpPr txBox="1">
            <a:spLocks noChangeArrowheads="1"/>
          </p:cNvSpPr>
          <p:nvPr/>
        </p:nvSpPr>
        <p:spPr bwMode="auto">
          <a:xfrm>
            <a:off x="3505200" y="3657601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2D050"/>
                </a:solidFill>
                <a:latin typeface="+mn-lt"/>
              </a:rPr>
              <a:t>GND</a:t>
            </a:r>
          </a:p>
        </p:txBody>
      </p:sp>
      <p:sp>
        <p:nvSpPr>
          <p:cNvPr id="32796" name="Line 31"/>
          <p:cNvSpPr>
            <a:spLocks noChangeShapeType="1"/>
          </p:cNvSpPr>
          <p:nvPr/>
        </p:nvSpPr>
        <p:spPr bwMode="auto">
          <a:xfrm>
            <a:off x="4191000" y="3886200"/>
            <a:ext cx="304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7" name="Line 32"/>
          <p:cNvSpPr>
            <a:spLocks noChangeShapeType="1"/>
          </p:cNvSpPr>
          <p:nvPr/>
        </p:nvSpPr>
        <p:spPr bwMode="auto">
          <a:xfrm>
            <a:off x="4495800" y="3886200"/>
            <a:ext cx="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8" name="Line 33"/>
          <p:cNvSpPr>
            <a:spLocks noChangeShapeType="1"/>
          </p:cNvSpPr>
          <p:nvPr/>
        </p:nvSpPr>
        <p:spPr bwMode="auto">
          <a:xfrm>
            <a:off x="4343400" y="4343400"/>
            <a:ext cx="304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9" name="Line 34"/>
          <p:cNvSpPr>
            <a:spLocks noChangeShapeType="1"/>
          </p:cNvSpPr>
          <p:nvPr/>
        </p:nvSpPr>
        <p:spPr bwMode="auto">
          <a:xfrm>
            <a:off x="4419600" y="4419600"/>
            <a:ext cx="152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00" name="Rectangle 66"/>
          <p:cNvSpPr>
            <a:spLocks noChangeArrowheads="1"/>
          </p:cNvSpPr>
          <p:nvPr/>
        </p:nvSpPr>
        <p:spPr bwMode="auto">
          <a:xfrm>
            <a:off x="3061562" y="1198282"/>
            <a:ext cx="1143000" cy="3497639"/>
          </a:xfrm>
          <a:prstGeom prst="rect">
            <a:avLst/>
          </a:prstGeom>
          <a:solidFill>
            <a:srgbClr val="FFC000">
              <a:alpha val="18823"/>
            </a:srgbClr>
          </a:solidFill>
          <a:ln w="317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01" name="Rectangle 67"/>
          <p:cNvSpPr>
            <a:spLocks noChangeArrowheads="1"/>
          </p:cNvSpPr>
          <p:nvPr/>
        </p:nvSpPr>
        <p:spPr bwMode="auto">
          <a:xfrm>
            <a:off x="6066526" y="1143000"/>
            <a:ext cx="609600" cy="1371600"/>
          </a:xfrm>
          <a:prstGeom prst="rect">
            <a:avLst/>
          </a:prstGeom>
          <a:solidFill>
            <a:schemeClr val="accent2">
              <a:alpha val="5098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grpSp>
        <p:nvGrpSpPr>
          <p:cNvPr id="32802" name="Group 68"/>
          <p:cNvGrpSpPr>
            <a:grpSpLocks/>
          </p:cNvGrpSpPr>
          <p:nvPr/>
        </p:nvGrpSpPr>
        <p:grpSpPr bwMode="auto">
          <a:xfrm>
            <a:off x="4724400" y="1295400"/>
            <a:ext cx="457200" cy="76200"/>
            <a:chOff x="3176" y="624"/>
            <a:chExt cx="288" cy="48"/>
          </a:xfrm>
        </p:grpSpPr>
        <p:sp>
          <p:nvSpPr>
            <p:cNvPr id="33000" name="Line 69"/>
            <p:cNvSpPr>
              <a:spLocks noChangeShapeType="1"/>
            </p:cNvSpPr>
            <p:nvPr/>
          </p:nvSpPr>
          <p:spPr bwMode="auto">
            <a:xfrm flipV="1">
              <a:off x="317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001" name="Line 70"/>
            <p:cNvSpPr>
              <a:spLocks noChangeShapeType="1"/>
            </p:cNvSpPr>
            <p:nvPr/>
          </p:nvSpPr>
          <p:spPr bwMode="auto">
            <a:xfrm flipV="1">
              <a:off x="3272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002" name="Line 71"/>
            <p:cNvSpPr>
              <a:spLocks noChangeShapeType="1"/>
            </p:cNvSpPr>
            <p:nvPr/>
          </p:nvSpPr>
          <p:spPr bwMode="auto">
            <a:xfrm>
              <a:off x="3224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003" name="Line 72"/>
            <p:cNvSpPr>
              <a:spLocks noChangeShapeType="1"/>
            </p:cNvSpPr>
            <p:nvPr/>
          </p:nvSpPr>
          <p:spPr bwMode="auto">
            <a:xfrm>
              <a:off x="3320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004" name="Line 73"/>
            <p:cNvSpPr>
              <a:spLocks noChangeShapeType="1"/>
            </p:cNvSpPr>
            <p:nvPr/>
          </p:nvSpPr>
          <p:spPr bwMode="auto">
            <a:xfrm>
              <a:off x="341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005" name="Line 74"/>
            <p:cNvSpPr>
              <a:spLocks noChangeShapeType="1"/>
            </p:cNvSpPr>
            <p:nvPr/>
          </p:nvSpPr>
          <p:spPr bwMode="auto">
            <a:xfrm flipV="1">
              <a:off x="3368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803" name="Group 75"/>
          <p:cNvGrpSpPr>
            <a:grpSpLocks/>
          </p:cNvGrpSpPr>
          <p:nvPr/>
        </p:nvGrpSpPr>
        <p:grpSpPr bwMode="auto">
          <a:xfrm>
            <a:off x="4724400" y="1447800"/>
            <a:ext cx="457200" cy="76200"/>
            <a:chOff x="3176" y="624"/>
            <a:chExt cx="288" cy="48"/>
          </a:xfrm>
        </p:grpSpPr>
        <p:sp>
          <p:nvSpPr>
            <p:cNvPr id="32994" name="Line 76"/>
            <p:cNvSpPr>
              <a:spLocks noChangeShapeType="1"/>
            </p:cNvSpPr>
            <p:nvPr/>
          </p:nvSpPr>
          <p:spPr bwMode="auto">
            <a:xfrm flipV="1">
              <a:off x="317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5" name="Line 77"/>
            <p:cNvSpPr>
              <a:spLocks noChangeShapeType="1"/>
            </p:cNvSpPr>
            <p:nvPr/>
          </p:nvSpPr>
          <p:spPr bwMode="auto">
            <a:xfrm flipV="1">
              <a:off x="3272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6" name="Line 78"/>
            <p:cNvSpPr>
              <a:spLocks noChangeShapeType="1"/>
            </p:cNvSpPr>
            <p:nvPr/>
          </p:nvSpPr>
          <p:spPr bwMode="auto">
            <a:xfrm>
              <a:off x="3224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7" name="Line 79"/>
            <p:cNvSpPr>
              <a:spLocks noChangeShapeType="1"/>
            </p:cNvSpPr>
            <p:nvPr/>
          </p:nvSpPr>
          <p:spPr bwMode="auto">
            <a:xfrm>
              <a:off x="3320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8" name="Line 80"/>
            <p:cNvSpPr>
              <a:spLocks noChangeShapeType="1"/>
            </p:cNvSpPr>
            <p:nvPr/>
          </p:nvSpPr>
          <p:spPr bwMode="auto">
            <a:xfrm>
              <a:off x="341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9" name="Line 81"/>
            <p:cNvSpPr>
              <a:spLocks noChangeShapeType="1"/>
            </p:cNvSpPr>
            <p:nvPr/>
          </p:nvSpPr>
          <p:spPr bwMode="auto">
            <a:xfrm flipV="1">
              <a:off x="3368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804" name="Group 82"/>
          <p:cNvGrpSpPr>
            <a:grpSpLocks/>
          </p:cNvGrpSpPr>
          <p:nvPr/>
        </p:nvGrpSpPr>
        <p:grpSpPr bwMode="auto">
          <a:xfrm>
            <a:off x="4724400" y="1600200"/>
            <a:ext cx="457200" cy="76200"/>
            <a:chOff x="3176" y="624"/>
            <a:chExt cx="288" cy="48"/>
          </a:xfrm>
        </p:grpSpPr>
        <p:sp>
          <p:nvSpPr>
            <p:cNvPr id="32988" name="Line 83"/>
            <p:cNvSpPr>
              <a:spLocks noChangeShapeType="1"/>
            </p:cNvSpPr>
            <p:nvPr/>
          </p:nvSpPr>
          <p:spPr bwMode="auto">
            <a:xfrm flipV="1">
              <a:off x="317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9" name="Line 84"/>
            <p:cNvSpPr>
              <a:spLocks noChangeShapeType="1"/>
            </p:cNvSpPr>
            <p:nvPr/>
          </p:nvSpPr>
          <p:spPr bwMode="auto">
            <a:xfrm flipV="1">
              <a:off x="3272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0" name="Line 85"/>
            <p:cNvSpPr>
              <a:spLocks noChangeShapeType="1"/>
            </p:cNvSpPr>
            <p:nvPr/>
          </p:nvSpPr>
          <p:spPr bwMode="auto">
            <a:xfrm>
              <a:off x="3224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1" name="Line 86"/>
            <p:cNvSpPr>
              <a:spLocks noChangeShapeType="1"/>
            </p:cNvSpPr>
            <p:nvPr/>
          </p:nvSpPr>
          <p:spPr bwMode="auto">
            <a:xfrm>
              <a:off x="3320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2" name="Line 87"/>
            <p:cNvSpPr>
              <a:spLocks noChangeShapeType="1"/>
            </p:cNvSpPr>
            <p:nvPr/>
          </p:nvSpPr>
          <p:spPr bwMode="auto">
            <a:xfrm>
              <a:off x="341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3" name="Line 88"/>
            <p:cNvSpPr>
              <a:spLocks noChangeShapeType="1"/>
            </p:cNvSpPr>
            <p:nvPr/>
          </p:nvSpPr>
          <p:spPr bwMode="auto">
            <a:xfrm flipV="1">
              <a:off x="3368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805" name="Group 89"/>
          <p:cNvGrpSpPr>
            <a:grpSpLocks/>
          </p:cNvGrpSpPr>
          <p:nvPr/>
        </p:nvGrpSpPr>
        <p:grpSpPr bwMode="auto">
          <a:xfrm>
            <a:off x="4724400" y="1752600"/>
            <a:ext cx="457200" cy="76200"/>
            <a:chOff x="3176" y="624"/>
            <a:chExt cx="288" cy="48"/>
          </a:xfrm>
        </p:grpSpPr>
        <p:sp>
          <p:nvSpPr>
            <p:cNvPr id="32982" name="Line 90"/>
            <p:cNvSpPr>
              <a:spLocks noChangeShapeType="1"/>
            </p:cNvSpPr>
            <p:nvPr/>
          </p:nvSpPr>
          <p:spPr bwMode="auto">
            <a:xfrm flipV="1">
              <a:off x="317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3" name="Line 91"/>
            <p:cNvSpPr>
              <a:spLocks noChangeShapeType="1"/>
            </p:cNvSpPr>
            <p:nvPr/>
          </p:nvSpPr>
          <p:spPr bwMode="auto">
            <a:xfrm flipV="1">
              <a:off x="3272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4" name="Line 92"/>
            <p:cNvSpPr>
              <a:spLocks noChangeShapeType="1"/>
            </p:cNvSpPr>
            <p:nvPr/>
          </p:nvSpPr>
          <p:spPr bwMode="auto">
            <a:xfrm>
              <a:off x="3224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5" name="Line 93"/>
            <p:cNvSpPr>
              <a:spLocks noChangeShapeType="1"/>
            </p:cNvSpPr>
            <p:nvPr/>
          </p:nvSpPr>
          <p:spPr bwMode="auto">
            <a:xfrm>
              <a:off x="3320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6" name="Line 94"/>
            <p:cNvSpPr>
              <a:spLocks noChangeShapeType="1"/>
            </p:cNvSpPr>
            <p:nvPr/>
          </p:nvSpPr>
          <p:spPr bwMode="auto">
            <a:xfrm>
              <a:off x="341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7" name="Line 95"/>
            <p:cNvSpPr>
              <a:spLocks noChangeShapeType="1"/>
            </p:cNvSpPr>
            <p:nvPr/>
          </p:nvSpPr>
          <p:spPr bwMode="auto">
            <a:xfrm flipV="1">
              <a:off x="3368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806" name="Group 96"/>
          <p:cNvGrpSpPr>
            <a:grpSpLocks/>
          </p:cNvGrpSpPr>
          <p:nvPr/>
        </p:nvGrpSpPr>
        <p:grpSpPr bwMode="auto">
          <a:xfrm>
            <a:off x="4724400" y="1905000"/>
            <a:ext cx="457200" cy="76200"/>
            <a:chOff x="3176" y="624"/>
            <a:chExt cx="288" cy="48"/>
          </a:xfrm>
        </p:grpSpPr>
        <p:sp>
          <p:nvSpPr>
            <p:cNvPr id="32976" name="Line 97"/>
            <p:cNvSpPr>
              <a:spLocks noChangeShapeType="1"/>
            </p:cNvSpPr>
            <p:nvPr/>
          </p:nvSpPr>
          <p:spPr bwMode="auto">
            <a:xfrm flipV="1">
              <a:off x="317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7" name="Line 98"/>
            <p:cNvSpPr>
              <a:spLocks noChangeShapeType="1"/>
            </p:cNvSpPr>
            <p:nvPr/>
          </p:nvSpPr>
          <p:spPr bwMode="auto">
            <a:xfrm flipV="1">
              <a:off x="3272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8" name="Line 99"/>
            <p:cNvSpPr>
              <a:spLocks noChangeShapeType="1"/>
            </p:cNvSpPr>
            <p:nvPr/>
          </p:nvSpPr>
          <p:spPr bwMode="auto">
            <a:xfrm>
              <a:off x="3224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9" name="Line 100"/>
            <p:cNvSpPr>
              <a:spLocks noChangeShapeType="1"/>
            </p:cNvSpPr>
            <p:nvPr/>
          </p:nvSpPr>
          <p:spPr bwMode="auto">
            <a:xfrm>
              <a:off x="3320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0" name="Line 101"/>
            <p:cNvSpPr>
              <a:spLocks noChangeShapeType="1"/>
            </p:cNvSpPr>
            <p:nvPr/>
          </p:nvSpPr>
          <p:spPr bwMode="auto">
            <a:xfrm>
              <a:off x="341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1" name="Line 102"/>
            <p:cNvSpPr>
              <a:spLocks noChangeShapeType="1"/>
            </p:cNvSpPr>
            <p:nvPr/>
          </p:nvSpPr>
          <p:spPr bwMode="auto">
            <a:xfrm flipV="1">
              <a:off x="3368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807" name="Group 103"/>
          <p:cNvGrpSpPr>
            <a:grpSpLocks/>
          </p:cNvGrpSpPr>
          <p:nvPr/>
        </p:nvGrpSpPr>
        <p:grpSpPr bwMode="auto">
          <a:xfrm>
            <a:off x="4724400" y="2057400"/>
            <a:ext cx="457200" cy="76200"/>
            <a:chOff x="3176" y="624"/>
            <a:chExt cx="288" cy="48"/>
          </a:xfrm>
        </p:grpSpPr>
        <p:sp>
          <p:nvSpPr>
            <p:cNvPr id="32970" name="Line 104"/>
            <p:cNvSpPr>
              <a:spLocks noChangeShapeType="1"/>
            </p:cNvSpPr>
            <p:nvPr/>
          </p:nvSpPr>
          <p:spPr bwMode="auto">
            <a:xfrm flipV="1">
              <a:off x="317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1" name="Line 105"/>
            <p:cNvSpPr>
              <a:spLocks noChangeShapeType="1"/>
            </p:cNvSpPr>
            <p:nvPr/>
          </p:nvSpPr>
          <p:spPr bwMode="auto">
            <a:xfrm flipV="1">
              <a:off x="3272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2" name="Line 106"/>
            <p:cNvSpPr>
              <a:spLocks noChangeShapeType="1"/>
            </p:cNvSpPr>
            <p:nvPr/>
          </p:nvSpPr>
          <p:spPr bwMode="auto">
            <a:xfrm>
              <a:off x="3224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3" name="Line 107"/>
            <p:cNvSpPr>
              <a:spLocks noChangeShapeType="1"/>
            </p:cNvSpPr>
            <p:nvPr/>
          </p:nvSpPr>
          <p:spPr bwMode="auto">
            <a:xfrm>
              <a:off x="3320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4" name="Line 108"/>
            <p:cNvSpPr>
              <a:spLocks noChangeShapeType="1"/>
            </p:cNvSpPr>
            <p:nvPr/>
          </p:nvSpPr>
          <p:spPr bwMode="auto">
            <a:xfrm>
              <a:off x="341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5" name="Line 109"/>
            <p:cNvSpPr>
              <a:spLocks noChangeShapeType="1"/>
            </p:cNvSpPr>
            <p:nvPr/>
          </p:nvSpPr>
          <p:spPr bwMode="auto">
            <a:xfrm flipV="1">
              <a:off x="3368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808" name="Group 110"/>
          <p:cNvGrpSpPr>
            <a:grpSpLocks/>
          </p:cNvGrpSpPr>
          <p:nvPr/>
        </p:nvGrpSpPr>
        <p:grpSpPr bwMode="auto">
          <a:xfrm>
            <a:off x="4724400" y="2209800"/>
            <a:ext cx="457200" cy="76200"/>
            <a:chOff x="3176" y="624"/>
            <a:chExt cx="288" cy="48"/>
          </a:xfrm>
        </p:grpSpPr>
        <p:sp>
          <p:nvSpPr>
            <p:cNvPr id="32964" name="Line 111"/>
            <p:cNvSpPr>
              <a:spLocks noChangeShapeType="1"/>
            </p:cNvSpPr>
            <p:nvPr/>
          </p:nvSpPr>
          <p:spPr bwMode="auto">
            <a:xfrm flipV="1">
              <a:off x="317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65" name="Line 112"/>
            <p:cNvSpPr>
              <a:spLocks noChangeShapeType="1"/>
            </p:cNvSpPr>
            <p:nvPr/>
          </p:nvSpPr>
          <p:spPr bwMode="auto">
            <a:xfrm flipV="1">
              <a:off x="3272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66" name="Line 113"/>
            <p:cNvSpPr>
              <a:spLocks noChangeShapeType="1"/>
            </p:cNvSpPr>
            <p:nvPr/>
          </p:nvSpPr>
          <p:spPr bwMode="auto">
            <a:xfrm>
              <a:off x="3224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67" name="Line 114"/>
            <p:cNvSpPr>
              <a:spLocks noChangeShapeType="1"/>
            </p:cNvSpPr>
            <p:nvPr/>
          </p:nvSpPr>
          <p:spPr bwMode="auto">
            <a:xfrm>
              <a:off x="3320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68" name="Line 115"/>
            <p:cNvSpPr>
              <a:spLocks noChangeShapeType="1"/>
            </p:cNvSpPr>
            <p:nvPr/>
          </p:nvSpPr>
          <p:spPr bwMode="auto">
            <a:xfrm>
              <a:off x="341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69" name="Line 116"/>
            <p:cNvSpPr>
              <a:spLocks noChangeShapeType="1"/>
            </p:cNvSpPr>
            <p:nvPr/>
          </p:nvSpPr>
          <p:spPr bwMode="auto">
            <a:xfrm flipV="1">
              <a:off x="3368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2810" name="Text Box 124"/>
          <p:cNvSpPr txBox="1">
            <a:spLocks noChangeArrowheads="1"/>
          </p:cNvSpPr>
          <p:nvPr/>
        </p:nvSpPr>
        <p:spPr bwMode="auto">
          <a:xfrm>
            <a:off x="4648200" y="762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150</a:t>
            </a:r>
          </a:p>
        </p:txBody>
      </p:sp>
      <p:sp>
        <p:nvSpPr>
          <p:cNvPr id="32812" name="AutoShape 126"/>
          <p:cNvSpPr>
            <a:spLocks noChangeArrowheads="1"/>
          </p:cNvSpPr>
          <p:nvPr/>
        </p:nvSpPr>
        <p:spPr bwMode="auto">
          <a:xfrm>
            <a:off x="6218926" y="1251319"/>
            <a:ext cx="304800" cy="68552"/>
          </a:xfrm>
          <a:prstGeom prst="roundRect">
            <a:avLst>
              <a:gd name="adj" fmla="val 50000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3" name="AutoShape 127"/>
          <p:cNvSpPr>
            <a:spLocks noChangeArrowheads="1"/>
          </p:cNvSpPr>
          <p:nvPr/>
        </p:nvSpPr>
        <p:spPr bwMode="auto">
          <a:xfrm flipH="1">
            <a:off x="6118283" y="1371600"/>
            <a:ext cx="84827" cy="304800"/>
          </a:xfrm>
          <a:prstGeom prst="roundRect">
            <a:avLst>
              <a:gd name="adj" fmla="val 35417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4" name="AutoShape 128"/>
          <p:cNvSpPr>
            <a:spLocks noChangeArrowheads="1"/>
          </p:cNvSpPr>
          <p:nvPr/>
        </p:nvSpPr>
        <p:spPr bwMode="auto">
          <a:xfrm>
            <a:off x="6523726" y="1371600"/>
            <a:ext cx="76200" cy="304800"/>
          </a:xfrm>
          <a:prstGeom prst="roundRect">
            <a:avLst>
              <a:gd name="adj" fmla="val 35417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5" name="AutoShape 129"/>
          <p:cNvSpPr>
            <a:spLocks noChangeArrowheads="1"/>
          </p:cNvSpPr>
          <p:nvPr/>
        </p:nvSpPr>
        <p:spPr bwMode="auto">
          <a:xfrm>
            <a:off x="6210300" y="1790700"/>
            <a:ext cx="304800" cy="76200"/>
          </a:xfrm>
          <a:prstGeom prst="roundRect">
            <a:avLst>
              <a:gd name="adj" fmla="val 50000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6" name="AutoShape 130"/>
          <p:cNvSpPr>
            <a:spLocks noChangeArrowheads="1"/>
          </p:cNvSpPr>
          <p:nvPr/>
        </p:nvSpPr>
        <p:spPr bwMode="auto">
          <a:xfrm>
            <a:off x="6109299" y="1905000"/>
            <a:ext cx="76200" cy="304800"/>
          </a:xfrm>
          <a:prstGeom prst="roundRect">
            <a:avLst>
              <a:gd name="adj" fmla="val 35417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7" name="AutoShape 131"/>
          <p:cNvSpPr>
            <a:spLocks noChangeArrowheads="1"/>
          </p:cNvSpPr>
          <p:nvPr/>
        </p:nvSpPr>
        <p:spPr bwMode="auto">
          <a:xfrm>
            <a:off x="6535228" y="1905000"/>
            <a:ext cx="76200" cy="304800"/>
          </a:xfrm>
          <a:prstGeom prst="roundRect">
            <a:avLst>
              <a:gd name="adj" fmla="val 35417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8" name="AutoShape 132"/>
          <p:cNvSpPr>
            <a:spLocks noChangeArrowheads="1"/>
          </p:cNvSpPr>
          <p:nvPr/>
        </p:nvSpPr>
        <p:spPr bwMode="auto">
          <a:xfrm>
            <a:off x="6213894" y="2255548"/>
            <a:ext cx="304800" cy="76200"/>
          </a:xfrm>
          <a:prstGeom prst="roundRect">
            <a:avLst>
              <a:gd name="adj" fmla="val 50000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9" name="Oval 133"/>
          <p:cNvSpPr>
            <a:spLocks noChangeArrowheads="1"/>
          </p:cNvSpPr>
          <p:nvPr/>
        </p:nvSpPr>
        <p:spPr bwMode="auto">
          <a:xfrm>
            <a:off x="6535947" y="2324100"/>
            <a:ext cx="76200" cy="76200"/>
          </a:xfrm>
          <a:prstGeom prst="ellipse">
            <a:avLst/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20" name="Line 134"/>
          <p:cNvSpPr>
            <a:spLocks noChangeShapeType="1"/>
          </p:cNvSpPr>
          <p:nvPr/>
        </p:nvSpPr>
        <p:spPr bwMode="auto">
          <a:xfrm>
            <a:off x="5181600" y="13716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1" name="Line 135"/>
          <p:cNvSpPr>
            <a:spLocks noChangeShapeType="1"/>
          </p:cNvSpPr>
          <p:nvPr/>
        </p:nvSpPr>
        <p:spPr bwMode="auto">
          <a:xfrm>
            <a:off x="5181600" y="15240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2" name="Line 136"/>
          <p:cNvSpPr>
            <a:spLocks noChangeShapeType="1"/>
          </p:cNvSpPr>
          <p:nvPr/>
        </p:nvSpPr>
        <p:spPr bwMode="auto">
          <a:xfrm>
            <a:off x="5181600" y="16764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3" name="Line 137"/>
          <p:cNvSpPr>
            <a:spLocks noChangeShapeType="1"/>
          </p:cNvSpPr>
          <p:nvPr/>
        </p:nvSpPr>
        <p:spPr bwMode="auto">
          <a:xfrm>
            <a:off x="5181600" y="1828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4" name="Line 138"/>
          <p:cNvSpPr>
            <a:spLocks noChangeShapeType="1"/>
          </p:cNvSpPr>
          <p:nvPr/>
        </p:nvSpPr>
        <p:spPr bwMode="auto">
          <a:xfrm>
            <a:off x="5181600" y="19812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5" name="Line 139"/>
          <p:cNvSpPr>
            <a:spLocks noChangeShapeType="1"/>
          </p:cNvSpPr>
          <p:nvPr/>
        </p:nvSpPr>
        <p:spPr bwMode="auto">
          <a:xfrm>
            <a:off x="5181600" y="21336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6" name="Line 140"/>
          <p:cNvSpPr>
            <a:spLocks noChangeShapeType="1"/>
          </p:cNvSpPr>
          <p:nvPr/>
        </p:nvSpPr>
        <p:spPr bwMode="auto">
          <a:xfrm>
            <a:off x="5181600" y="22860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9" name="Line 143"/>
          <p:cNvSpPr>
            <a:spLocks noChangeShapeType="1"/>
          </p:cNvSpPr>
          <p:nvPr/>
        </p:nvSpPr>
        <p:spPr bwMode="auto">
          <a:xfrm>
            <a:off x="6354074" y="2543175"/>
            <a:ext cx="0" cy="3048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38" name="Line 152"/>
          <p:cNvSpPr>
            <a:spLocks noChangeShapeType="1"/>
          </p:cNvSpPr>
          <p:nvPr/>
        </p:nvSpPr>
        <p:spPr bwMode="auto">
          <a:xfrm>
            <a:off x="6362700" y="3390900"/>
            <a:ext cx="0" cy="4572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39" name="Text Box 153"/>
          <p:cNvSpPr txBox="1">
            <a:spLocks noChangeArrowheads="1"/>
          </p:cNvSpPr>
          <p:nvPr/>
        </p:nvSpPr>
        <p:spPr bwMode="auto">
          <a:xfrm>
            <a:off x="6268528" y="390149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5V</a:t>
            </a:r>
          </a:p>
        </p:txBody>
      </p:sp>
      <p:sp>
        <p:nvSpPr>
          <p:cNvPr id="246" name="Rectangle 67">
            <a:extLst>
              <a:ext uri="{FF2B5EF4-FFF2-40B4-BE49-F238E27FC236}">
                <a16:creationId xmlns:a16="http://schemas.microsoft.com/office/drawing/2014/main" id="{726C9E0C-1D4B-4856-817F-74E61E320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20" y="2560638"/>
            <a:ext cx="732526" cy="1524000"/>
          </a:xfrm>
          <a:prstGeom prst="rect">
            <a:avLst/>
          </a:prstGeom>
          <a:solidFill>
            <a:schemeClr val="accent2">
              <a:alpha val="5098"/>
            </a:schemeClr>
          </a:solidFill>
          <a:ln w="31750">
            <a:noFill/>
            <a:miter lim="800000"/>
            <a:headEnd/>
            <a:tailEnd/>
          </a:ln>
        </p:spPr>
        <p:txBody>
          <a:bodyPr wrap="none" anchor="t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PA4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PA5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PA6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PA7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F836A-2737-4632-8AF6-3E5282DA8DA3}"/>
              </a:ext>
            </a:extLst>
          </p:cNvPr>
          <p:cNvSpPr txBox="1"/>
          <p:nvPr/>
        </p:nvSpPr>
        <p:spPr>
          <a:xfrm>
            <a:off x="276045" y="2667000"/>
            <a:ext cx="1745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OUTPUTS FROM </a:t>
            </a:r>
          </a:p>
          <a:p>
            <a:r>
              <a:rPr lang="en-IN" dirty="0">
                <a:solidFill>
                  <a:srgbClr val="00B0F0"/>
                </a:solidFill>
              </a:rPr>
              <a:t>8255A WITH RESPECTIVE PIN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83809-BF7E-4516-8BBB-F87B92B09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215" y="2810142"/>
            <a:ext cx="169169" cy="64013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16A48B-F54E-4342-96B8-5D955D601E59}"/>
              </a:ext>
            </a:extLst>
          </p:cNvPr>
          <p:cNvCxnSpPr>
            <a:cxnSpLocks/>
          </p:cNvCxnSpPr>
          <p:nvPr/>
        </p:nvCxnSpPr>
        <p:spPr>
          <a:xfrm flipV="1">
            <a:off x="5625500" y="1371599"/>
            <a:ext cx="43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B849BD-9187-4DBF-91AD-E77449B1638A}"/>
              </a:ext>
            </a:extLst>
          </p:cNvPr>
          <p:cNvCxnSpPr>
            <a:cxnSpLocks/>
          </p:cNvCxnSpPr>
          <p:nvPr/>
        </p:nvCxnSpPr>
        <p:spPr>
          <a:xfrm>
            <a:off x="5620995" y="1524000"/>
            <a:ext cx="4572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CEEC14-E06E-44B5-A88A-F2C19A025428}"/>
              </a:ext>
            </a:extLst>
          </p:cNvPr>
          <p:cNvCxnSpPr>
            <a:stCxn id="32823" idx="1"/>
            <a:endCxn id="32801" idx="1"/>
          </p:cNvCxnSpPr>
          <p:nvPr/>
        </p:nvCxnSpPr>
        <p:spPr>
          <a:xfrm flipV="1">
            <a:off x="5638800" y="1828800"/>
            <a:ext cx="4277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3A94AC-B6E4-4235-8496-1EA6E1009CF9}"/>
              </a:ext>
            </a:extLst>
          </p:cNvPr>
          <p:cNvCxnSpPr>
            <a:stCxn id="32824" idx="1"/>
          </p:cNvCxnSpPr>
          <p:nvPr/>
        </p:nvCxnSpPr>
        <p:spPr>
          <a:xfrm flipV="1">
            <a:off x="5638800" y="1981200"/>
            <a:ext cx="4187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4E26E1-1F34-4FEC-B243-1B911F6F2175}"/>
              </a:ext>
            </a:extLst>
          </p:cNvPr>
          <p:cNvCxnSpPr/>
          <p:nvPr/>
        </p:nvCxnSpPr>
        <p:spPr>
          <a:xfrm>
            <a:off x="5638800" y="2133600"/>
            <a:ext cx="41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39376E46-AC88-4268-B32D-0FB5F06FE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995" y="2272227"/>
            <a:ext cx="463336" cy="18290"/>
          </a:xfrm>
          <a:prstGeom prst="rect">
            <a:avLst/>
          </a:prstGeom>
        </p:spPr>
      </p:pic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07B86207-FF5B-4505-B94D-E0A4ED243CB7}"/>
              </a:ext>
            </a:extLst>
          </p:cNvPr>
          <p:cNvCxnSpPr>
            <a:cxnSpLocks/>
          </p:cNvCxnSpPr>
          <p:nvPr/>
        </p:nvCxnSpPr>
        <p:spPr>
          <a:xfrm>
            <a:off x="5570508" y="1671398"/>
            <a:ext cx="457200" cy="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CDC2617-508C-48FF-B357-FEE8A44622E9}"/>
              </a:ext>
            </a:extLst>
          </p:cNvPr>
          <p:cNvCxnSpPr>
            <a:cxnSpLocks/>
          </p:cNvCxnSpPr>
          <p:nvPr/>
        </p:nvCxnSpPr>
        <p:spPr>
          <a:xfrm flipV="1">
            <a:off x="5606789" y="1671398"/>
            <a:ext cx="43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28CDD4A5-7CA1-4C79-A687-40C2164A3202}"/>
              </a:ext>
            </a:extLst>
          </p:cNvPr>
          <p:cNvCxnSpPr>
            <a:cxnSpLocks/>
          </p:cNvCxnSpPr>
          <p:nvPr/>
        </p:nvCxnSpPr>
        <p:spPr>
          <a:xfrm flipV="1">
            <a:off x="5620995" y="1524000"/>
            <a:ext cx="43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8F6E2FB8-420A-4EEF-9EDF-9F48258AA149}"/>
              </a:ext>
            </a:extLst>
          </p:cNvPr>
          <p:cNvCxnSpPr>
            <a:cxnSpLocks/>
          </p:cNvCxnSpPr>
          <p:nvPr/>
        </p:nvCxnSpPr>
        <p:spPr>
          <a:xfrm flipV="1">
            <a:off x="5634526" y="1828800"/>
            <a:ext cx="43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ECA29392-F15D-4897-A177-8BFFEF306490}"/>
              </a:ext>
            </a:extLst>
          </p:cNvPr>
          <p:cNvCxnSpPr>
            <a:cxnSpLocks/>
          </p:cNvCxnSpPr>
          <p:nvPr/>
        </p:nvCxnSpPr>
        <p:spPr>
          <a:xfrm flipV="1">
            <a:off x="5634526" y="1984075"/>
            <a:ext cx="43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4586347-D093-4455-9772-EA8013759031}"/>
              </a:ext>
            </a:extLst>
          </p:cNvPr>
          <p:cNvCxnSpPr>
            <a:cxnSpLocks/>
          </p:cNvCxnSpPr>
          <p:nvPr/>
        </p:nvCxnSpPr>
        <p:spPr>
          <a:xfrm flipV="1">
            <a:off x="5619389" y="2133600"/>
            <a:ext cx="43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F380D0E5-A428-4C47-977C-F83ED257FFAD}"/>
              </a:ext>
            </a:extLst>
          </p:cNvPr>
          <p:cNvCxnSpPr>
            <a:cxnSpLocks/>
          </p:cNvCxnSpPr>
          <p:nvPr/>
        </p:nvCxnSpPr>
        <p:spPr>
          <a:xfrm flipV="1">
            <a:off x="5619389" y="2286000"/>
            <a:ext cx="43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CBD4FD5-CC42-43F2-9383-8062F749F341}"/>
              </a:ext>
            </a:extLst>
          </p:cNvPr>
          <p:cNvSpPr/>
          <p:nvPr/>
        </p:nvSpPr>
        <p:spPr>
          <a:xfrm>
            <a:off x="5383769" y="1483025"/>
            <a:ext cx="46726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F50C3D2A-6B00-4BA7-BB58-3F23231AF9B1}"/>
              </a:ext>
            </a:extLst>
          </p:cNvPr>
          <p:cNvSpPr/>
          <p:nvPr/>
        </p:nvSpPr>
        <p:spPr>
          <a:xfrm flipH="1" flipV="1">
            <a:off x="5302105" y="1305922"/>
            <a:ext cx="45719" cy="663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4" name="Text Box 271">
            <a:extLst>
              <a:ext uri="{FF2B5EF4-FFF2-40B4-BE49-F238E27FC236}">
                <a16:creationId xmlns:a16="http://schemas.microsoft.com/office/drawing/2014/main" id="{CF112448-7C42-4C4B-8604-C66680FA6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221" y="3701802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9D71EC-6D2B-4B0D-9300-FAAA9B6C78C8}"/>
              </a:ext>
            </a:extLst>
          </p:cNvPr>
          <p:cNvSpPr txBox="1"/>
          <p:nvPr/>
        </p:nvSpPr>
        <p:spPr>
          <a:xfrm>
            <a:off x="8842075" y="1143000"/>
            <a:ext cx="2242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7447</a:t>
            </a:r>
          </a:p>
        </p:txBody>
      </p:sp>
      <p:sp>
        <p:nvSpPr>
          <p:cNvPr id="152" name="Line 152">
            <a:extLst>
              <a:ext uri="{FF2B5EF4-FFF2-40B4-BE49-F238E27FC236}">
                <a16:creationId xmlns:a16="http://schemas.microsoft.com/office/drawing/2014/main" id="{AA08605B-A7A2-42F7-B9B4-53235004C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7342" y="3375961"/>
            <a:ext cx="0" cy="4572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F973482A-F526-44D9-AC1C-52AF53F7F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857" y="2795203"/>
            <a:ext cx="169169" cy="640135"/>
          </a:xfrm>
          <a:prstGeom prst="rect">
            <a:avLst/>
          </a:prstGeom>
        </p:spPr>
      </p:pic>
      <p:sp>
        <p:nvSpPr>
          <p:cNvPr id="154" name="Line 143">
            <a:extLst>
              <a:ext uri="{FF2B5EF4-FFF2-40B4-BE49-F238E27FC236}">
                <a16:creationId xmlns:a16="http://schemas.microsoft.com/office/drawing/2014/main" id="{E45C0746-B8A0-46FC-9366-F4D06DFCF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6823" y="2498787"/>
            <a:ext cx="0" cy="3048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6C95F-76A7-471D-BDB3-4493C0DC3C61}"/>
              </a:ext>
            </a:extLst>
          </p:cNvPr>
          <p:cNvSpPr txBox="1"/>
          <p:nvPr/>
        </p:nvSpPr>
        <p:spPr>
          <a:xfrm>
            <a:off x="6631750" y="2466521"/>
            <a:ext cx="42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92D05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04420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Line 6"/>
          <p:cNvSpPr>
            <a:spLocks noChangeShapeType="1"/>
          </p:cNvSpPr>
          <p:nvPr/>
        </p:nvSpPr>
        <p:spPr bwMode="auto">
          <a:xfrm>
            <a:off x="4191000" y="22860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2" name="Line 7"/>
          <p:cNvSpPr>
            <a:spLocks noChangeShapeType="1"/>
          </p:cNvSpPr>
          <p:nvPr/>
        </p:nvSpPr>
        <p:spPr bwMode="auto">
          <a:xfrm flipH="1">
            <a:off x="2362200" y="26670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3" name="Line 8"/>
          <p:cNvSpPr>
            <a:spLocks noChangeShapeType="1"/>
          </p:cNvSpPr>
          <p:nvPr/>
        </p:nvSpPr>
        <p:spPr bwMode="auto">
          <a:xfrm flipH="1">
            <a:off x="2362200" y="30480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4" name="Line 9"/>
          <p:cNvSpPr>
            <a:spLocks noChangeShapeType="1"/>
          </p:cNvSpPr>
          <p:nvPr/>
        </p:nvSpPr>
        <p:spPr bwMode="auto">
          <a:xfrm flipH="1">
            <a:off x="4191000" y="21336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5" name="Line 10"/>
          <p:cNvSpPr>
            <a:spLocks noChangeShapeType="1"/>
          </p:cNvSpPr>
          <p:nvPr/>
        </p:nvSpPr>
        <p:spPr bwMode="auto">
          <a:xfrm>
            <a:off x="4191000" y="19812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6" name="Line 11"/>
          <p:cNvSpPr>
            <a:spLocks noChangeShapeType="1"/>
          </p:cNvSpPr>
          <p:nvPr/>
        </p:nvSpPr>
        <p:spPr bwMode="auto">
          <a:xfrm flipH="1">
            <a:off x="2362200" y="34290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7" name="Line 12"/>
          <p:cNvSpPr>
            <a:spLocks noChangeShapeType="1"/>
          </p:cNvSpPr>
          <p:nvPr/>
        </p:nvSpPr>
        <p:spPr bwMode="auto">
          <a:xfrm flipH="1">
            <a:off x="2362200" y="38100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8" name="Line 13"/>
          <p:cNvSpPr>
            <a:spLocks noChangeShapeType="1"/>
          </p:cNvSpPr>
          <p:nvPr/>
        </p:nvSpPr>
        <p:spPr bwMode="auto">
          <a:xfrm flipH="1">
            <a:off x="4191000" y="18288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9" name="Line 14"/>
          <p:cNvSpPr>
            <a:spLocks noChangeShapeType="1"/>
          </p:cNvSpPr>
          <p:nvPr/>
        </p:nvSpPr>
        <p:spPr bwMode="auto">
          <a:xfrm>
            <a:off x="4191000" y="16764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0" name="Line 15"/>
          <p:cNvSpPr>
            <a:spLocks noChangeShapeType="1"/>
          </p:cNvSpPr>
          <p:nvPr/>
        </p:nvSpPr>
        <p:spPr bwMode="auto">
          <a:xfrm>
            <a:off x="4191000" y="15240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1" name="Line 16"/>
          <p:cNvSpPr>
            <a:spLocks noChangeShapeType="1"/>
          </p:cNvSpPr>
          <p:nvPr/>
        </p:nvSpPr>
        <p:spPr bwMode="auto">
          <a:xfrm>
            <a:off x="4191000" y="13716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2" name="Rectangle 17"/>
          <p:cNvSpPr>
            <a:spLocks noChangeArrowheads="1"/>
          </p:cNvSpPr>
          <p:nvPr/>
        </p:nvSpPr>
        <p:spPr bwMode="auto">
          <a:xfrm>
            <a:off x="4648200" y="1143000"/>
            <a:ext cx="609600" cy="1371600"/>
          </a:xfrm>
          <a:prstGeom prst="rect">
            <a:avLst/>
          </a:prstGeom>
          <a:solidFill>
            <a:schemeClr val="accent2">
              <a:alpha val="5098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783" name="Text Box 18"/>
          <p:cNvSpPr txBox="1">
            <a:spLocks noChangeArrowheads="1"/>
          </p:cNvSpPr>
          <p:nvPr/>
        </p:nvSpPr>
        <p:spPr bwMode="auto">
          <a:xfrm>
            <a:off x="3124200" y="40386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92D050"/>
                </a:solidFill>
                <a:latin typeface="+mn-lt"/>
              </a:rPr>
              <a:t>7447</a:t>
            </a:r>
          </a:p>
        </p:txBody>
      </p:sp>
      <p:sp>
        <p:nvSpPr>
          <p:cNvPr id="32784" name="Text Box 19"/>
          <p:cNvSpPr txBox="1">
            <a:spLocks noChangeArrowheads="1"/>
          </p:cNvSpPr>
          <p:nvPr/>
        </p:nvSpPr>
        <p:spPr bwMode="auto">
          <a:xfrm>
            <a:off x="3048000" y="2543175"/>
            <a:ext cx="457200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2D050"/>
                </a:solidFill>
                <a:latin typeface="+mn-lt"/>
              </a:rPr>
              <a:t>A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2D050"/>
                </a:solidFill>
                <a:latin typeface="+mn-lt"/>
              </a:rPr>
              <a:t>B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2D050"/>
                </a:solidFill>
                <a:latin typeface="+mn-lt"/>
              </a:rPr>
              <a:t>C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2D050"/>
                </a:solidFill>
                <a:latin typeface="+mn-lt"/>
              </a:rPr>
              <a:t>D</a:t>
            </a:r>
          </a:p>
        </p:txBody>
      </p:sp>
      <p:sp>
        <p:nvSpPr>
          <p:cNvPr id="32785" name="Text Box 20"/>
          <p:cNvSpPr txBox="1">
            <a:spLocks noChangeArrowheads="1"/>
          </p:cNvSpPr>
          <p:nvPr/>
        </p:nvSpPr>
        <p:spPr bwMode="auto">
          <a:xfrm>
            <a:off x="3917387" y="1167835"/>
            <a:ext cx="38100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2D050"/>
                </a:solidFill>
                <a:latin typeface="+mn-lt"/>
              </a:rPr>
              <a:t>a</a:t>
            </a:r>
            <a:r>
              <a:rPr lang="en-US" sz="1800" b="1" dirty="0">
                <a:solidFill>
                  <a:srgbClr val="000099"/>
                </a:solidFill>
                <a:latin typeface="+mn-lt"/>
              </a:rPr>
              <a:t>          	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000099"/>
                </a:solidFill>
                <a:latin typeface="+mn-lt"/>
              </a:rPr>
              <a:t>	</a:t>
            </a:r>
            <a:r>
              <a:rPr lang="en-US" sz="1800" b="1" dirty="0">
                <a:solidFill>
                  <a:srgbClr val="92D050"/>
                </a:solidFill>
                <a:latin typeface="+mn-lt"/>
              </a:rPr>
              <a:t>g</a:t>
            </a:r>
          </a:p>
        </p:txBody>
      </p:sp>
      <p:sp>
        <p:nvSpPr>
          <p:cNvPr id="32786" name="Text Box 21"/>
          <p:cNvSpPr txBox="1">
            <a:spLocks noChangeArrowheads="1"/>
          </p:cNvSpPr>
          <p:nvPr/>
        </p:nvSpPr>
        <p:spPr bwMode="auto">
          <a:xfrm>
            <a:off x="3047999" y="1143000"/>
            <a:ext cx="914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2D050"/>
                </a:solidFill>
                <a:latin typeface="+mn-lt"/>
              </a:rPr>
              <a:t>LT</a:t>
            </a:r>
            <a:r>
              <a:rPr lang="en-US" sz="1800" b="1" baseline="-25000" dirty="0">
                <a:solidFill>
                  <a:srgbClr val="92D05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92D050"/>
                </a:solidFill>
                <a:latin typeface="+mn-lt"/>
              </a:rPr>
              <a:t>RBO/BI RBI</a:t>
            </a:r>
          </a:p>
        </p:txBody>
      </p:sp>
      <p:sp>
        <p:nvSpPr>
          <p:cNvPr id="32787" name="Line 22"/>
          <p:cNvSpPr>
            <a:spLocks noChangeShapeType="1"/>
          </p:cNvSpPr>
          <p:nvPr/>
        </p:nvSpPr>
        <p:spPr bwMode="auto">
          <a:xfrm flipH="1">
            <a:off x="2819400" y="1905000"/>
            <a:ext cx="228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8" name="Line 23"/>
          <p:cNvSpPr>
            <a:spLocks noChangeShapeType="1"/>
          </p:cNvSpPr>
          <p:nvPr/>
        </p:nvSpPr>
        <p:spPr bwMode="auto">
          <a:xfrm flipH="1">
            <a:off x="2819400" y="1600200"/>
            <a:ext cx="228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9" name="Line 24"/>
          <p:cNvSpPr>
            <a:spLocks noChangeShapeType="1"/>
          </p:cNvSpPr>
          <p:nvPr/>
        </p:nvSpPr>
        <p:spPr bwMode="auto">
          <a:xfrm flipH="1">
            <a:off x="2819400" y="1295400"/>
            <a:ext cx="228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0" name="Line 25"/>
          <p:cNvSpPr>
            <a:spLocks noChangeShapeType="1"/>
          </p:cNvSpPr>
          <p:nvPr/>
        </p:nvSpPr>
        <p:spPr bwMode="auto">
          <a:xfrm>
            <a:off x="2819400" y="1295400"/>
            <a:ext cx="0" cy="838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1" name="Text Box 26"/>
          <p:cNvSpPr txBox="1">
            <a:spLocks noChangeArrowheads="1"/>
          </p:cNvSpPr>
          <p:nvPr/>
        </p:nvSpPr>
        <p:spPr bwMode="auto">
          <a:xfrm>
            <a:off x="2438400" y="2133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5V</a:t>
            </a:r>
          </a:p>
        </p:txBody>
      </p:sp>
      <p:sp>
        <p:nvSpPr>
          <p:cNvPr id="32792" name="Text Box 27"/>
          <p:cNvSpPr txBox="1">
            <a:spLocks noChangeArrowheads="1"/>
          </p:cNvSpPr>
          <p:nvPr/>
        </p:nvSpPr>
        <p:spPr bwMode="auto">
          <a:xfrm>
            <a:off x="3677729" y="31845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 err="1">
                <a:solidFill>
                  <a:srgbClr val="92D050"/>
                </a:solidFill>
                <a:latin typeface="+mn-lt"/>
              </a:rPr>
              <a:t>V</a:t>
            </a:r>
            <a:r>
              <a:rPr lang="en-US" sz="2000" b="1" baseline="-25000" dirty="0" err="1">
                <a:solidFill>
                  <a:srgbClr val="92D050"/>
                </a:solidFill>
                <a:latin typeface="+mn-lt"/>
              </a:rPr>
              <a:t>cc</a:t>
            </a:r>
            <a:endParaRPr lang="en-US" sz="2000" b="1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32793" name="Line 28"/>
          <p:cNvSpPr>
            <a:spLocks noChangeShapeType="1"/>
          </p:cNvSpPr>
          <p:nvPr/>
        </p:nvSpPr>
        <p:spPr bwMode="auto">
          <a:xfrm>
            <a:off x="3962400" y="3322638"/>
            <a:ext cx="304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4" name="Text Box 29"/>
          <p:cNvSpPr txBox="1">
            <a:spLocks noChangeArrowheads="1"/>
          </p:cNvSpPr>
          <p:nvPr/>
        </p:nvSpPr>
        <p:spPr bwMode="auto">
          <a:xfrm>
            <a:off x="4327585" y="3115271"/>
            <a:ext cx="609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5V</a:t>
            </a:r>
          </a:p>
        </p:txBody>
      </p:sp>
      <p:sp>
        <p:nvSpPr>
          <p:cNvPr id="32795" name="Text Box 30"/>
          <p:cNvSpPr txBox="1">
            <a:spLocks noChangeArrowheads="1"/>
          </p:cNvSpPr>
          <p:nvPr/>
        </p:nvSpPr>
        <p:spPr bwMode="auto">
          <a:xfrm>
            <a:off x="3505200" y="3657601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2D050"/>
                </a:solidFill>
                <a:latin typeface="+mn-lt"/>
              </a:rPr>
              <a:t>GND</a:t>
            </a:r>
          </a:p>
        </p:txBody>
      </p:sp>
      <p:sp>
        <p:nvSpPr>
          <p:cNvPr id="32796" name="Line 31"/>
          <p:cNvSpPr>
            <a:spLocks noChangeShapeType="1"/>
          </p:cNvSpPr>
          <p:nvPr/>
        </p:nvSpPr>
        <p:spPr bwMode="auto">
          <a:xfrm>
            <a:off x="4191000" y="3886200"/>
            <a:ext cx="304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7" name="Line 32"/>
          <p:cNvSpPr>
            <a:spLocks noChangeShapeType="1"/>
          </p:cNvSpPr>
          <p:nvPr/>
        </p:nvSpPr>
        <p:spPr bwMode="auto">
          <a:xfrm>
            <a:off x="4495800" y="3886200"/>
            <a:ext cx="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8" name="Line 33"/>
          <p:cNvSpPr>
            <a:spLocks noChangeShapeType="1"/>
          </p:cNvSpPr>
          <p:nvPr/>
        </p:nvSpPr>
        <p:spPr bwMode="auto">
          <a:xfrm>
            <a:off x="4343400" y="4343400"/>
            <a:ext cx="304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9" name="Line 34"/>
          <p:cNvSpPr>
            <a:spLocks noChangeShapeType="1"/>
          </p:cNvSpPr>
          <p:nvPr/>
        </p:nvSpPr>
        <p:spPr bwMode="auto">
          <a:xfrm>
            <a:off x="4419600" y="4419600"/>
            <a:ext cx="152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00" name="Rectangle 66"/>
          <p:cNvSpPr>
            <a:spLocks noChangeArrowheads="1"/>
          </p:cNvSpPr>
          <p:nvPr/>
        </p:nvSpPr>
        <p:spPr bwMode="auto">
          <a:xfrm>
            <a:off x="3061562" y="1198282"/>
            <a:ext cx="1143000" cy="3497639"/>
          </a:xfrm>
          <a:prstGeom prst="rect">
            <a:avLst/>
          </a:prstGeom>
          <a:solidFill>
            <a:srgbClr val="FFC000">
              <a:alpha val="18823"/>
            </a:srgbClr>
          </a:solidFill>
          <a:ln w="317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01" name="Rectangle 67"/>
          <p:cNvSpPr>
            <a:spLocks noChangeArrowheads="1"/>
          </p:cNvSpPr>
          <p:nvPr/>
        </p:nvSpPr>
        <p:spPr bwMode="auto">
          <a:xfrm>
            <a:off x="6066526" y="1143000"/>
            <a:ext cx="609600" cy="1371600"/>
          </a:xfrm>
          <a:prstGeom prst="rect">
            <a:avLst/>
          </a:prstGeom>
          <a:solidFill>
            <a:schemeClr val="accent2">
              <a:alpha val="5098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grpSp>
        <p:nvGrpSpPr>
          <p:cNvPr id="32802" name="Group 68"/>
          <p:cNvGrpSpPr>
            <a:grpSpLocks/>
          </p:cNvGrpSpPr>
          <p:nvPr/>
        </p:nvGrpSpPr>
        <p:grpSpPr bwMode="auto">
          <a:xfrm>
            <a:off x="4724400" y="1295400"/>
            <a:ext cx="457200" cy="76200"/>
            <a:chOff x="3176" y="624"/>
            <a:chExt cx="288" cy="48"/>
          </a:xfrm>
        </p:grpSpPr>
        <p:sp>
          <p:nvSpPr>
            <p:cNvPr id="33000" name="Line 69"/>
            <p:cNvSpPr>
              <a:spLocks noChangeShapeType="1"/>
            </p:cNvSpPr>
            <p:nvPr/>
          </p:nvSpPr>
          <p:spPr bwMode="auto">
            <a:xfrm flipV="1">
              <a:off x="317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001" name="Line 70"/>
            <p:cNvSpPr>
              <a:spLocks noChangeShapeType="1"/>
            </p:cNvSpPr>
            <p:nvPr/>
          </p:nvSpPr>
          <p:spPr bwMode="auto">
            <a:xfrm flipV="1">
              <a:off x="3272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002" name="Line 71"/>
            <p:cNvSpPr>
              <a:spLocks noChangeShapeType="1"/>
            </p:cNvSpPr>
            <p:nvPr/>
          </p:nvSpPr>
          <p:spPr bwMode="auto">
            <a:xfrm>
              <a:off x="3224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003" name="Line 72"/>
            <p:cNvSpPr>
              <a:spLocks noChangeShapeType="1"/>
            </p:cNvSpPr>
            <p:nvPr/>
          </p:nvSpPr>
          <p:spPr bwMode="auto">
            <a:xfrm>
              <a:off x="3320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004" name="Line 73"/>
            <p:cNvSpPr>
              <a:spLocks noChangeShapeType="1"/>
            </p:cNvSpPr>
            <p:nvPr/>
          </p:nvSpPr>
          <p:spPr bwMode="auto">
            <a:xfrm>
              <a:off x="341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005" name="Line 74"/>
            <p:cNvSpPr>
              <a:spLocks noChangeShapeType="1"/>
            </p:cNvSpPr>
            <p:nvPr/>
          </p:nvSpPr>
          <p:spPr bwMode="auto">
            <a:xfrm flipV="1">
              <a:off x="3368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803" name="Group 75"/>
          <p:cNvGrpSpPr>
            <a:grpSpLocks/>
          </p:cNvGrpSpPr>
          <p:nvPr/>
        </p:nvGrpSpPr>
        <p:grpSpPr bwMode="auto">
          <a:xfrm>
            <a:off x="4724400" y="1447800"/>
            <a:ext cx="457200" cy="76200"/>
            <a:chOff x="3176" y="624"/>
            <a:chExt cx="288" cy="48"/>
          </a:xfrm>
        </p:grpSpPr>
        <p:sp>
          <p:nvSpPr>
            <p:cNvPr id="32994" name="Line 76"/>
            <p:cNvSpPr>
              <a:spLocks noChangeShapeType="1"/>
            </p:cNvSpPr>
            <p:nvPr/>
          </p:nvSpPr>
          <p:spPr bwMode="auto">
            <a:xfrm flipV="1">
              <a:off x="317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5" name="Line 77"/>
            <p:cNvSpPr>
              <a:spLocks noChangeShapeType="1"/>
            </p:cNvSpPr>
            <p:nvPr/>
          </p:nvSpPr>
          <p:spPr bwMode="auto">
            <a:xfrm flipV="1">
              <a:off x="3272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6" name="Line 78"/>
            <p:cNvSpPr>
              <a:spLocks noChangeShapeType="1"/>
            </p:cNvSpPr>
            <p:nvPr/>
          </p:nvSpPr>
          <p:spPr bwMode="auto">
            <a:xfrm>
              <a:off x="3224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7" name="Line 79"/>
            <p:cNvSpPr>
              <a:spLocks noChangeShapeType="1"/>
            </p:cNvSpPr>
            <p:nvPr/>
          </p:nvSpPr>
          <p:spPr bwMode="auto">
            <a:xfrm>
              <a:off x="3320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8" name="Line 80"/>
            <p:cNvSpPr>
              <a:spLocks noChangeShapeType="1"/>
            </p:cNvSpPr>
            <p:nvPr/>
          </p:nvSpPr>
          <p:spPr bwMode="auto">
            <a:xfrm>
              <a:off x="341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9" name="Line 81"/>
            <p:cNvSpPr>
              <a:spLocks noChangeShapeType="1"/>
            </p:cNvSpPr>
            <p:nvPr/>
          </p:nvSpPr>
          <p:spPr bwMode="auto">
            <a:xfrm flipV="1">
              <a:off x="3368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804" name="Group 82"/>
          <p:cNvGrpSpPr>
            <a:grpSpLocks/>
          </p:cNvGrpSpPr>
          <p:nvPr/>
        </p:nvGrpSpPr>
        <p:grpSpPr bwMode="auto">
          <a:xfrm>
            <a:off x="4724400" y="1600200"/>
            <a:ext cx="457200" cy="76200"/>
            <a:chOff x="3176" y="624"/>
            <a:chExt cx="288" cy="48"/>
          </a:xfrm>
        </p:grpSpPr>
        <p:sp>
          <p:nvSpPr>
            <p:cNvPr id="32988" name="Line 83"/>
            <p:cNvSpPr>
              <a:spLocks noChangeShapeType="1"/>
            </p:cNvSpPr>
            <p:nvPr/>
          </p:nvSpPr>
          <p:spPr bwMode="auto">
            <a:xfrm flipV="1">
              <a:off x="317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9" name="Line 84"/>
            <p:cNvSpPr>
              <a:spLocks noChangeShapeType="1"/>
            </p:cNvSpPr>
            <p:nvPr/>
          </p:nvSpPr>
          <p:spPr bwMode="auto">
            <a:xfrm flipV="1">
              <a:off x="3272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0" name="Line 85"/>
            <p:cNvSpPr>
              <a:spLocks noChangeShapeType="1"/>
            </p:cNvSpPr>
            <p:nvPr/>
          </p:nvSpPr>
          <p:spPr bwMode="auto">
            <a:xfrm>
              <a:off x="3224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1" name="Line 86"/>
            <p:cNvSpPr>
              <a:spLocks noChangeShapeType="1"/>
            </p:cNvSpPr>
            <p:nvPr/>
          </p:nvSpPr>
          <p:spPr bwMode="auto">
            <a:xfrm>
              <a:off x="3320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2" name="Line 87"/>
            <p:cNvSpPr>
              <a:spLocks noChangeShapeType="1"/>
            </p:cNvSpPr>
            <p:nvPr/>
          </p:nvSpPr>
          <p:spPr bwMode="auto">
            <a:xfrm>
              <a:off x="341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3" name="Line 88"/>
            <p:cNvSpPr>
              <a:spLocks noChangeShapeType="1"/>
            </p:cNvSpPr>
            <p:nvPr/>
          </p:nvSpPr>
          <p:spPr bwMode="auto">
            <a:xfrm flipV="1">
              <a:off x="3368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805" name="Group 89"/>
          <p:cNvGrpSpPr>
            <a:grpSpLocks/>
          </p:cNvGrpSpPr>
          <p:nvPr/>
        </p:nvGrpSpPr>
        <p:grpSpPr bwMode="auto">
          <a:xfrm>
            <a:off x="4724400" y="1752600"/>
            <a:ext cx="457200" cy="76200"/>
            <a:chOff x="3176" y="624"/>
            <a:chExt cx="288" cy="48"/>
          </a:xfrm>
        </p:grpSpPr>
        <p:sp>
          <p:nvSpPr>
            <p:cNvPr id="32982" name="Line 90"/>
            <p:cNvSpPr>
              <a:spLocks noChangeShapeType="1"/>
            </p:cNvSpPr>
            <p:nvPr/>
          </p:nvSpPr>
          <p:spPr bwMode="auto">
            <a:xfrm flipV="1">
              <a:off x="317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3" name="Line 91"/>
            <p:cNvSpPr>
              <a:spLocks noChangeShapeType="1"/>
            </p:cNvSpPr>
            <p:nvPr/>
          </p:nvSpPr>
          <p:spPr bwMode="auto">
            <a:xfrm flipV="1">
              <a:off x="3272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4" name="Line 92"/>
            <p:cNvSpPr>
              <a:spLocks noChangeShapeType="1"/>
            </p:cNvSpPr>
            <p:nvPr/>
          </p:nvSpPr>
          <p:spPr bwMode="auto">
            <a:xfrm>
              <a:off x="3224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5" name="Line 93"/>
            <p:cNvSpPr>
              <a:spLocks noChangeShapeType="1"/>
            </p:cNvSpPr>
            <p:nvPr/>
          </p:nvSpPr>
          <p:spPr bwMode="auto">
            <a:xfrm>
              <a:off x="3320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6" name="Line 94"/>
            <p:cNvSpPr>
              <a:spLocks noChangeShapeType="1"/>
            </p:cNvSpPr>
            <p:nvPr/>
          </p:nvSpPr>
          <p:spPr bwMode="auto">
            <a:xfrm>
              <a:off x="341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7" name="Line 95"/>
            <p:cNvSpPr>
              <a:spLocks noChangeShapeType="1"/>
            </p:cNvSpPr>
            <p:nvPr/>
          </p:nvSpPr>
          <p:spPr bwMode="auto">
            <a:xfrm flipV="1">
              <a:off x="3368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806" name="Group 96"/>
          <p:cNvGrpSpPr>
            <a:grpSpLocks/>
          </p:cNvGrpSpPr>
          <p:nvPr/>
        </p:nvGrpSpPr>
        <p:grpSpPr bwMode="auto">
          <a:xfrm>
            <a:off x="4724400" y="1905000"/>
            <a:ext cx="457200" cy="76200"/>
            <a:chOff x="3176" y="624"/>
            <a:chExt cx="288" cy="48"/>
          </a:xfrm>
        </p:grpSpPr>
        <p:sp>
          <p:nvSpPr>
            <p:cNvPr id="32976" name="Line 97"/>
            <p:cNvSpPr>
              <a:spLocks noChangeShapeType="1"/>
            </p:cNvSpPr>
            <p:nvPr/>
          </p:nvSpPr>
          <p:spPr bwMode="auto">
            <a:xfrm flipV="1">
              <a:off x="317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7" name="Line 98"/>
            <p:cNvSpPr>
              <a:spLocks noChangeShapeType="1"/>
            </p:cNvSpPr>
            <p:nvPr/>
          </p:nvSpPr>
          <p:spPr bwMode="auto">
            <a:xfrm flipV="1">
              <a:off x="3272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8" name="Line 99"/>
            <p:cNvSpPr>
              <a:spLocks noChangeShapeType="1"/>
            </p:cNvSpPr>
            <p:nvPr/>
          </p:nvSpPr>
          <p:spPr bwMode="auto">
            <a:xfrm>
              <a:off x="3224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9" name="Line 100"/>
            <p:cNvSpPr>
              <a:spLocks noChangeShapeType="1"/>
            </p:cNvSpPr>
            <p:nvPr/>
          </p:nvSpPr>
          <p:spPr bwMode="auto">
            <a:xfrm>
              <a:off x="3320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0" name="Line 101"/>
            <p:cNvSpPr>
              <a:spLocks noChangeShapeType="1"/>
            </p:cNvSpPr>
            <p:nvPr/>
          </p:nvSpPr>
          <p:spPr bwMode="auto">
            <a:xfrm>
              <a:off x="341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1" name="Line 102"/>
            <p:cNvSpPr>
              <a:spLocks noChangeShapeType="1"/>
            </p:cNvSpPr>
            <p:nvPr/>
          </p:nvSpPr>
          <p:spPr bwMode="auto">
            <a:xfrm flipV="1">
              <a:off x="3368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807" name="Group 103"/>
          <p:cNvGrpSpPr>
            <a:grpSpLocks/>
          </p:cNvGrpSpPr>
          <p:nvPr/>
        </p:nvGrpSpPr>
        <p:grpSpPr bwMode="auto">
          <a:xfrm>
            <a:off x="4724400" y="2057400"/>
            <a:ext cx="457200" cy="76200"/>
            <a:chOff x="3176" y="624"/>
            <a:chExt cx="288" cy="48"/>
          </a:xfrm>
        </p:grpSpPr>
        <p:sp>
          <p:nvSpPr>
            <p:cNvPr id="32970" name="Line 104"/>
            <p:cNvSpPr>
              <a:spLocks noChangeShapeType="1"/>
            </p:cNvSpPr>
            <p:nvPr/>
          </p:nvSpPr>
          <p:spPr bwMode="auto">
            <a:xfrm flipV="1">
              <a:off x="317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1" name="Line 105"/>
            <p:cNvSpPr>
              <a:spLocks noChangeShapeType="1"/>
            </p:cNvSpPr>
            <p:nvPr/>
          </p:nvSpPr>
          <p:spPr bwMode="auto">
            <a:xfrm flipV="1">
              <a:off x="3272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2" name="Line 106"/>
            <p:cNvSpPr>
              <a:spLocks noChangeShapeType="1"/>
            </p:cNvSpPr>
            <p:nvPr/>
          </p:nvSpPr>
          <p:spPr bwMode="auto">
            <a:xfrm>
              <a:off x="3224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3" name="Line 107"/>
            <p:cNvSpPr>
              <a:spLocks noChangeShapeType="1"/>
            </p:cNvSpPr>
            <p:nvPr/>
          </p:nvSpPr>
          <p:spPr bwMode="auto">
            <a:xfrm>
              <a:off x="3320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4" name="Line 108"/>
            <p:cNvSpPr>
              <a:spLocks noChangeShapeType="1"/>
            </p:cNvSpPr>
            <p:nvPr/>
          </p:nvSpPr>
          <p:spPr bwMode="auto">
            <a:xfrm>
              <a:off x="341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5" name="Line 109"/>
            <p:cNvSpPr>
              <a:spLocks noChangeShapeType="1"/>
            </p:cNvSpPr>
            <p:nvPr/>
          </p:nvSpPr>
          <p:spPr bwMode="auto">
            <a:xfrm flipV="1">
              <a:off x="3368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808" name="Group 110"/>
          <p:cNvGrpSpPr>
            <a:grpSpLocks/>
          </p:cNvGrpSpPr>
          <p:nvPr/>
        </p:nvGrpSpPr>
        <p:grpSpPr bwMode="auto">
          <a:xfrm>
            <a:off x="4724400" y="2209800"/>
            <a:ext cx="457200" cy="76200"/>
            <a:chOff x="3176" y="624"/>
            <a:chExt cx="288" cy="48"/>
          </a:xfrm>
        </p:grpSpPr>
        <p:sp>
          <p:nvSpPr>
            <p:cNvPr id="32964" name="Line 111"/>
            <p:cNvSpPr>
              <a:spLocks noChangeShapeType="1"/>
            </p:cNvSpPr>
            <p:nvPr/>
          </p:nvSpPr>
          <p:spPr bwMode="auto">
            <a:xfrm flipV="1">
              <a:off x="317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65" name="Line 112"/>
            <p:cNvSpPr>
              <a:spLocks noChangeShapeType="1"/>
            </p:cNvSpPr>
            <p:nvPr/>
          </p:nvSpPr>
          <p:spPr bwMode="auto">
            <a:xfrm flipV="1">
              <a:off x="3272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66" name="Line 113"/>
            <p:cNvSpPr>
              <a:spLocks noChangeShapeType="1"/>
            </p:cNvSpPr>
            <p:nvPr/>
          </p:nvSpPr>
          <p:spPr bwMode="auto">
            <a:xfrm>
              <a:off x="3224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67" name="Line 114"/>
            <p:cNvSpPr>
              <a:spLocks noChangeShapeType="1"/>
            </p:cNvSpPr>
            <p:nvPr/>
          </p:nvSpPr>
          <p:spPr bwMode="auto">
            <a:xfrm>
              <a:off x="3320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68" name="Line 115"/>
            <p:cNvSpPr>
              <a:spLocks noChangeShapeType="1"/>
            </p:cNvSpPr>
            <p:nvPr/>
          </p:nvSpPr>
          <p:spPr bwMode="auto">
            <a:xfrm>
              <a:off x="341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69" name="Line 116"/>
            <p:cNvSpPr>
              <a:spLocks noChangeShapeType="1"/>
            </p:cNvSpPr>
            <p:nvPr/>
          </p:nvSpPr>
          <p:spPr bwMode="auto">
            <a:xfrm flipV="1">
              <a:off x="3368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2810" name="Text Box 124"/>
          <p:cNvSpPr txBox="1">
            <a:spLocks noChangeArrowheads="1"/>
          </p:cNvSpPr>
          <p:nvPr/>
        </p:nvSpPr>
        <p:spPr bwMode="auto">
          <a:xfrm>
            <a:off x="4648200" y="762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150</a:t>
            </a:r>
          </a:p>
        </p:txBody>
      </p:sp>
      <p:sp>
        <p:nvSpPr>
          <p:cNvPr id="32812" name="AutoShape 126"/>
          <p:cNvSpPr>
            <a:spLocks noChangeArrowheads="1"/>
          </p:cNvSpPr>
          <p:nvPr/>
        </p:nvSpPr>
        <p:spPr bwMode="auto">
          <a:xfrm>
            <a:off x="6218926" y="1251319"/>
            <a:ext cx="304800" cy="68552"/>
          </a:xfrm>
          <a:prstGeom prst="roundRect">
            <a:avLst>
              <a:gd name="adj" fmla="val 50000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3" name="AutoShape 127"/>
          <p:cNvSpPr>
            <a:spLocks noChangeArrowheads="1"/>
          </p:cNvSpPr>
          <p:nvPr/>
        </p:nvSpPr>
        <p:spPr bwMode="auto">
          <a:xfrm flipH="1">
            <a:off x="6118283" y="1371600"/>
            <a:ext cx="84827" cy="304800"/>
          </a:xfrm>
          <a:prstGeom prst="roundRect">
            <a:avLst>
              <a:gd name="adj" fmla="val 35417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4" name="AutoShape 128"/>
          <p:cNvSpPr>
            <a:spLocks noChangeArrowheads="1"/>
          </p:cNvSpPr>
          <p:nvPr/>
        </p:nvSpPr>
        <p:spPr bwMode="auto">
          <a:xfrm>
            <a:off x="6523726" y="1371600"/>
            <a:ext cx="76200" cy="304800"/>
          </a:xfrm>
          <a:prstGeom prst="roundRect">
            <a:avLst>
              <a:gd name="adj" fmla="val 35417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5" name="AutoShape 129"/>
          <p:cNvSpPr>
            <a:spLocks noChangeArrowheads="1"/>
          </p:cNvSpPr>
          <p:nvPr/>
        </p:nvSpPr>
        <p:spPr bwMode="auto">
          <a:xfrm>
            <a:off x="6210300" y="1790700"/>
            <a:ext cx="304800" cy="76200"/>
          </a:xfrm>
          <a:prstGeom prst="roundRect">
            <a:avLst>
              <a:gd name="adj" fmla="val 50000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6" name="AutoShape 130"/>
          <p:cNvSpPr>
            <a:spLocks noChangeArrowheads="1"/>
          </p:cNvSpPr>
          <p:nvPr/>
        </p:nvSpPr>
        <p:spPr bwMode="auto">
          <a:xfrm>
            <a:off x="6109299" y="1905000"/>
            <a:ext cx="76200" cy="304800"/>
          </a:xfrm>
          <a:prstGeom prst="roundRect">
            <a:avLst>
              <a:gd name="adj" fmla="val 35417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7" name="AutoShape 131"/>
          <p:cNvSpPr>
            <a:spLocks noChangeArrowheads="1"/>
          </p:cNvSpPr>
          <p:nvPr/>
        </p:nvSpPr>
        <p:spPr bwMode="auto">
          <a:xfrm>
            <a:off x="6535228" y="1905000"/>
            <a:ext cx="76200" cy="304800"/>
          </a:xfrm>
          <a:prstGeom prst="roundRect">
            <a:avLst>
              <a:gd name="adj" fmla="val 35417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8" name="AutoShape 132"/>
          <p:cNvSpPr>
            <a:spLocks noChangeArrowheads="1"/>
          </p:cNvSpPr>
          <p:nvPr/>
        </p:nvSpPr>
        <p:spPr bwMode="auto">
          <a:xfrm>
            <a:off x="6213894" y="2255548"/>
            <a:ext cx="304800" cy="76200"/>
          </a:xfrm>
          <a:prstGeom prst="roundRect">
            <a:avLst>
              <a:gd name="adj" fmla="val 50000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9" name="Oval 133"/>
          <p:cNvSpPr>
            <a:spLocks noChangeArrowheads="1"/>
          </p:cNvSpPr>
          <p:nvPr/>
        </p:nvSpPr>
        <p:spPr bwMode="auto">
          <a:xfrm>
            <a:off x="6535947" y="2324100"/>
            <a:ext cx="76200" cy="76200"/>
          </a:xfrm>
          <a:prstGeom prst="ellipse">
            <a:avLst/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20" name="Line 134"/>
          <p:cNvSpPr>
            <a:spLocks noChangeShapeType="1"/>
          </p:cNvSpPr>
          <p:nvPr/>
        </p:nvSpPr>
        <p:spPr bwMode="auto">
          <a:xfrm>
            <a:off x="5181600" y="13716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1" name="Line 135"/>
          <p:cNvSpPr>
            <a:spLocks noChangeShapeType="1"/>
          </p:cNvSpPr>
          <p:nvPr/>
        </p:nvSpPr>
        <p:spPr bwMode="auto">
          <a:xfrm>
            <a:off x="5181600" y="15240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2" name="Line 136"/>
          <p:cNvSpPr>
            <a:spLocks noChangeShapeType="1"/>
          </p:cNvSpPr>
          <p:nvPr/>
        </p:nvSpPr>
        <p:spPr bwMode="auto">
          <a:xfrm>
            <a:off x="5181600" y="16764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3" name="Line 137"/>
          <p:cNvSpPr>
            <a:spLocks noChangeShapeType="1"/>
          </p:cNvSpPr>
          <p:nvPr/>
        </p:nvSpPr>
        <p:spPr bwMode="auto">
          <a:xfrm>
            <a:off x="5181600" y="1828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4" name="Line 138"/>
          <p:cNvSpPr>
            <a:spLocks noChangeShapeType="1"/>
          </p:cNvSpPr>
          <p:nvPr/>
        </p:nvSpPr>
        <p:spPr bwMode="auto">
          <a:xfrm>
            <a:off x="5181600" y="19812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5" name="Line 139"/>
          <p:cNvSpPr>
            <a:spLocks noChangeShapeType="1"/>
          </p:cNvSpPr>
          <p:nvPr/>
        </p:nvSpPr>
        <p:spPr bwMode="auto">
          <a:xfrm>
            <a:off x="5181600" y="21336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6" name="Line 140"/>
          <p:cNvSpPr>
            <a:spLocks noChangeShapeType="1"/>
          </p:cNvSpPr>
          <p:nvPr/>
        </p:nvSpPr>
        <p:spPr bwMode="auto">
          <a:xfrm>
            <a:off x="5181600" y="22860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9" name="Line 143"/>
          <p:cNvSpPr>
            <a:spLocks noChangeShapeType="1"/>
          </p:cNvSpPr>
          <p:nvPr/>
        </p:nvSpPr>
        <p:spPr bwMode="auto">
          <a:xfrm>
            <a:off x="6354074" y="2543175"/>
            <a:ext cx="0" cy="3048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38" name="Line 152"/>
          <p:cNvSpPr>
            <a:spLocks noChangeShapeType="1"/>
          </p:cNvSpPr>
          <p:nvPr/>
        </p:nvSpPr>
        <p:spPr bwMode="auto">
          <a:xfrm>
            <a:off x="6362700" y="3390900"/>
            <a:ext cx="0" cy="4572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39" name="Text Box 153"/>
          <p:cNvSpPr txBox="1">
            <a:spLocks noChangeArrowheads="1"/>
          </p:cNvSpPr>
          <p:nvPr/>
        </p:nvSpPr>
        <p:spPr bwMode="auto">
          <a:xfrm>
            <a:off x="6268528" y="390149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5V</a:t>
            </a:r>
          </a:p>
        </p:txBody>
      </p:sp>
      <p:sp>
        <p:nvSpPr>
          <p:cNvPr id="246" name="Rectangle 67">
            <a:extLst>
              <a:ext uri="{FF2B5EF4-FFF2-40B4-BE49-F238E27FC236}">
                <a16:creationId xmlns:a16="http://schemas.microsoft.com/office/drawing/2014/main" id="{726C9E0C-1D4B-4856-817F-74E61E320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20" y="2560638"/>
            <a:ext cx="732526" cy="1524000"/>
          </a:xfrm>
          <a:prstGeom prst="rect">
            <a:avLst/>
          </a:prstGeom>
          <a:solidFill>
            <a:schemeClr val="accent2">
              <a:alpha val="5098"/>
            </a:schemeClr>
          </a:solidFill>
          <a:ln w="31750">
            <a:noFill/>
            <a:miter lim="800000"/>
            <a:headEnd/>
            <a:tailEnd/>
          </a:ln>
        </p:spPr>
        <p:txBody>
          <a:bodyPr wrap="none" anchor="t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PB0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PB1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PB2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PB3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F836A-2737-4632-8AF6-3E5282DA8DA3}"/>
              </a:ext>
            </a:extLst>
          </p:cNvPr>
          <p:cNvSpPr txBox="1"/>
          <p:nvPr/>
        </p:nvSpPr>
        <p:spPr>
          <a:xfrm>
            <a:off x="276045" y="2667000"/>
            <a:ext cx="1745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OUTPUTS FROM </a:t>
            </a:r>
          </a:p>
          <a:p>
            <a:r>
              <a:rPr lang="en-IN" dirty="0">
                <a:solidFill>
                  <a:srgbClr val="00B0F0"/>
                </a:solidFill>
              </a:rPr>
              <a:t>8255A WITH RESPECTIVE PIN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83809-BF7E-4516-8BBB-F87B92B09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215" y="2810142"/>
            <a:ext cx="169169" cy="64013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16A48B-F54E-4342-96B8-5D955D601E59}"/>
              </a:ext>
            </a:extLst>
          </p:cNvPr>
          <p:cNvCxnSpPr>
            <a:cxnSpLocks/>
          </p:cNvCxnSpPr>
          <p:nvPr/>
        </p:nvCxnSpPr>
        <p:spPr>
          <a:xfrm flipV="1">
            <a:off x="5625500" y="1371599"/>
            <a:ext cx="43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B849BD-9187-4DBF-91AD-E77449B1638A}"/>
              </a:ext>
            </a:extLst>
          </p:cNvPr>
          <p:cNvCxnSpPr>
            <a:cxnSpLocks/>
          </p:cNvCxnSpPr>
          <p:nvPr/>
        </p:nvCxnSpPr>
        <p:spPr>
          <a:xfrm>
            <a:off x="5620995" y="1524000"/>
            <a:ext cx="4572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CEEC14-E06E-44B5-A88A-F2C19A025428}"/>
              </a:ext>
            </a:extLst>
          </p:cNvPr>
          <p:cNvCxnSpPr>
            <a:stCxn id="32823" idx="1"/>
            <a:endCxn id="32801" idx="1"/>
          </p:cNvCxnSpPr>
          <p:nvPr/>
        </p:nvCxnSpPr>
        <p:spPr>
          <a:xfrm flipV="1">
            <a:off x="5638800" y="1828800"/>
            <a:ext cx="4277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3A94AC-B6E4-4235-8496-1EA6E1009CF9}"/>
              </a:ext>
            </a:extLst>
          </p:cNvPr>
          <p:cNvCxnSpPr>
            <a:stCxn id="32824" idx="1"/>
          </p:cNvCxnSpPr>
          <p:nvPr/>
        </p:nvCxnSpPr>
        <p:spPr>
          <a:xfrm flipV="1">
            <a:off x="5638800" y="1981200"/>
            <a:ext cx="4187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4E26E1-1F34-4FEC-B243-1B911F6F2175}"/>
              </a:ext>
            </a:extLst>
          </p:cNvPr>
          <p:cNvCxnSpPr/>
          <p:nvPr/>
        </p:nvCxnSpPr>
        <p:spPr>
          <a:xfrm>
            <a:off x="5638800" y="2133600"/>
            <a:ext cx="41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39376E46-AC88-4268-B32D-0FB5F06FE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995" y="2272227"/>
            <a:ext cx="463336" cy="18290"/>
          </a:xfrm>
          <a:prstGeom prst="rect">
            <a:avLst/>
          </a:prstGeom>
        </p:spPr>
      </p:pic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07B86207-FF5B-4505-B94D-E0A4ED243CB7}"/>
              </a:ext>
            </a:extLst>
          </p:cNvPr>
          <p:cNvCxnSpPr>
            <a:cxnSpLocks/>
          </p:cNvCxnSpPr>
          <p:nvPr/>
        </p:nvCxnSpPr>
        <p:spPr>
          <a:xfrm>
            <a:off x="5570508" y="1671398"/>
            <a:ext cx="457200" cy="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CDC2617-508C-48FF-B357-FEE8A44622E9}"/>
              </a:ext>
            </a:extLst>
          </p:cNvPr>
          <p:cNvCxnSpPr>
            <a:cxnSpLocks/>
          </p:cNvCxnSpPr>
          <p:nvPr/>
        </p:nvCxnSpPr>
        <p:spPr>
          <a:xfrm flipV="1">
            <a:off x="5606789" y="1671398"/>
            <a:ext cx="43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28CDD4A5-7CA1-4C79-A687-40C2164A3202}"/>
              </a:ext>
            </a:extLst>
          </p:cNvPr>
          <p:cNvCxnSpPr>
            <a:cxnSpLocks/>
          </p:cNvCxnSpPr>
          <p:nvPr/>
        </p:nvCxnSpPr>
        <p:spPr>
          <a:xfrm flipV="1">
            <a:off x="5620995" y="1524000"/>
            <a:ext cx="43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8F6E2FB8-420A-4EEF-9EDF-9F48258AA149}"/>
              </a:ext>
            </a:extLst>
          </p:cNvPr>
          <p:cNvCxnSpPr>
            <a:cxnSpLocks/>
          </p:cNvCxnSpPr>
          <p:nvPr/>
        </p:nvCxnSpPr>
        <p:spPr>
          <a:xfrm flipV="1">
            <a:off x="5634526" y="1828800"/>
            <a:ext cx="43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ECA29392-F15D-4897-A177-8BFFEF306490}"/>
              </a:ext>
            </a:extLst>
          </p:cNvPr>
          <p:cNvCxnSpPr>
            <a:cxnSpLocks/>
          </p:cNvCxnSpPr>
          <p:nvPr/>
        </p:nvCxnSpPr>
        <p:spPr>
          <a:xfrm flipV="1">
            <a:off x="5634526" y="1984075"/>
            <a:ext cx="43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4586347-D093-4455-9772-EA8013759031}"/>
              </a:ext>
            </a:extLst>
          </p:cNvPr>
          <p:cNvCxnSpPr>
            <a:cxnSpLocks/>
          </p:cNvCxnSpPr>
          <p:nvPr/>
        </p:nvCxnSpPr>
        <p:spPr>
          <a:xfrm flipV="1">
            <a:off x="5619389" y="2133600"/>
            <a:ext cx="43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F380D0E5-A428-4C47-977C-F83ED257FFAD}"/>
              </a:ext>
            </a:extLst>
          </p:cNvPr>
          <p:cNvCxnSpPr>
            <a:cxnSpLocks/>
          </p:cNvCxnSpPr>
          <p:nvPr/>
        </p:nvCxnSpPr>
        <p:spPr>
          <a:xfrm flipV="1">
            <a:off x="5619389" y="2286000"/>
            <a:ext cx="43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CBD4FD5-CC42-43F2-9383-8062F749F341}"/>
              </a:ext>
            </a:extLst>
          </p:cNvPr>
          <p:cNvSpPr/>
          <p:nvPr/>
        </p:nvSpPr>
        <p:spPr>
          <a:xfrm>
            <a:off x="5383769" y="1483025"/>
            <a:ext cx="46726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F50C3D2A-6B00-4BA7-BB58-3F23231AF9B1}"/>
              </a:ext>
            </a:extLst>
          </p:cNvPr>
          <p:cNvSpPr/>
          <p:nvPr/>
        </p:nvSpPr>
        <p:spPr>
          <a:xfrm flipH="1" flipV="1">
            <a:off x="5302105" y="1305922"/>
            <a:ext cx="45719" cy="663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4" name="Text Box 271">
            <a:extLst>
              <a:ext uri="{FF2B5EF4-FFF2-40B4-BE49-F238E27FC236}">
                <a16:creationId xmlns:a16="http://schemas.microsoft.com/office/drawing/2014/main" id="{CF112448-7C42-4C4B-8604-C66680FA6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221" y="3701802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9D71EC-6D2B-4B0D-9300-FAAA9B6C78C8}"/>
              </a:ext>
            </a:extLst>
          </p:cNvPr>
          <p:cNvSpPr txBox="1"/>
          <p:nvPr/>
        </p:nvSpPr>
        <p:spPr>
          <a:xfrm>
            <a:off x="8842075" y="1143000"/>
            <a:ext cx="2242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7447</a:t>
            </a:r>
          </a:p>
        </p:txBody>
      </p:sp>
      <p:sp>
        <p:nvSpPr>
          <p:cNvPr id="152" name="Line 152">
            <a:extLst>
              <a:ext uri="{FF2B5EF4-FFF2-40B4-BE49-F238E27FC236}">
                <a16:creationId xmlns:a16="http://schemas.microsoft.com/office/drawing/2014/main" id="{AA08605B-A7A2-42F7-B9B4-53235004C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7342" y="3375961"/>
            <a:ext cx="0" cy="4572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F973482A-F526-44D9-AC1C-52AF53F7F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857" y="2795203"/>
            <a:ext cx="169169" cy="640135"/>
          </a:xfrm>
          <a:prstGeom prst="rect">
            <a:avLst/>
          </a:prstGeom>
        </p:spPr>
      </p:pic>
      <p:sp>
        <p:nvSpPr>
          <p:cNvPr id="154" name="Line 143">
            <a:extLst>
              <a:ext uri="{FF2B5EF4-FFF2-40B4-BE49-F238E27FC236}">
                <a16:creationId xmlns:a16="http://schemas.microsoft.com/office/drawing/2014/main" id="{E45C0746-B8A0-46FC-9366-F4D06DFCF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6823" y="2498787"/>
            <a:ext cx="0" cy="3048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6C95F-76A7-471D-BDB3-4493C0DC3C61}"/>
              </a:ext>
            </a:extLst>
          </p:cNvPr>
          <p:cNvSpPr txBox="1"/>
          <p:nvPr/>
        </p:nvSpPr>
        <p:spPr>
          <a:xfrm>
            <a:off x="6631750" y="2466521"/>
            <a:ext cx="42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92D05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96592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Line 6"/>
          <p:cNvSpPr>
            <a:spLocks noChangeShapeType="1"/>
          </p:cNvSpPr>
          <p:nvPr/>
        </p:nvSpPr>
        <p:spPr bwMode="auto">
          <a:xfrm>
            <a:off x="4191000" y="22860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2" name="Line 7"/>
          <p:cNvSpPr>
            <a:spLocks noChangeShapeType="1"/>
          </p:cNvSpPr>
          <p:nvPr/>
        </p:nvSpPr>
        <p:spPr bwMode="auto">
          <a:xfrm flipH="1">
            <a:off x="2362200" y="26670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3" name="Line 8"/>
          <p:cNvSpPr>
            <a:spLocks noChangeShapeType="1"/>
          </p:cNvSpPr>
          <p:nvPr/>
        </p:nvSpPr>
        <p:spPr bwMode="auto">
          <a:xfrm flipH="1">
            <a:off x="2362200" y="30480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4" name="Line 9"/>
          <p:cNvSpPr>
            <a:spLocks noChangeShapeType="1"/>
          </p:cNvSpPr>
          <p:nvPr/>
        </p:nvSpPr>
        <p:spPr bwMode="auto">
          <a:xfrm flipH="1">
            <a:off x="4191000" y="21336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5" name="Line 10"/>
          <p:cNvSpPr>
            <a:spLocks noChangeShapeType="1"/>
          </p:cNvSpPr>
          <p:nvPr/>
        </p:nvSpPr>
        <p:spPr bwMode="auto">
          <a:xfrm>
            <a:off x="4191000" y="19812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6" name="Line 11"/>
          <p:cNvSpPr>
            <a:spLocks noChangeShapeType="1"/>
          </p:cNvSpPr>
          <p:nvPr/>
        </p:nvSpPr>
        <p:spPr bwMode="auto">
          <a:xfrm flipH="1">
            <a:off x="2362200" y="34290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7" name="Line 12"/>
          <p:cNvSpPr>
            <a:spLocks noChangeShapeType="1"/>
          </p:cNvSpPr>
          <p:nvPr/>
        </p:nvSpPr>
        <p:spPr bwMode="auto">
          <a:xfrm flipH="1">
            <a:off x="2362200" y="38100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8" name="Line 13"/>
          <p:cNvSpPr>
            <a:spLocks noChangeShapeType="1"/>
          </p:cNvSpPr>
          <p:nvPr/>
        </p:nvSpPr>
        <p:spPr bwMode="auto">
          <a:xfrm flipH="1">
            <a:off x="4191000" y="18288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9" name="Line 14"/>
          <p:cNvSpPr>
            <a:spLocks noChangeShapeType="1"/>
          </p:cNvSpPr>
          <p:nvPr/>
        </p:nvSpPr>
        <p:spPr bwMode="auto">
          <a:xfrm>
            <a:off x="4191000" y="16764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0" name="Line 15"/>
          <p:cNvSpPr>
            <a:spLocks noChangeShapeType="1"/>
          </p:cNvSpPr>
          <p:nvPr/>
        </p:nvSpPr>
        <p:spPr bwMode="auto">
          <a:xfrm>
            <a:off x="4191000" y="15240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1" name="Line 16"/>
          <p:cNvSpPr>
            <a:spLocks noChangeShapeType="1"/>
          </p:cNvSpPr>
          <p:nvPr/>
        </p:nvSpPr>
        <p:spPr bwMode="auto">
          <a:xfrm>
            <a:off x="4191000" y="13716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2" name="Rectangle 17"/>
          <p:cNvSpPr>
            <a:spLocks noChangeArrowheads="1"/>
          </p:cNvSpPr>
          <p:nvPr/>
        </p:nvSpPr>
        <p:spPr bwMode="auto">
          <a:xfrm>
            <a:off x="4648200" y="1143000"/>
            <a:ext cx="609600" cy="1371600"/>
          </a:xfrm>
          <a:prstGeom prst="rect">
            <a:avLst/>
          </a:prstGeom>
          <a:solidFill>
            <a:schemeClr val="accent2">
              <a:alpha val="5098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783" name="Text Box 18"/>
          <p:cNvSpPr txBox="1">
            <a:spLocks noChangeArrowheads="1"/>
          </p:cNvSpPr>
          <p:nvPr/>
        </p:nvSpPr>
        <p:spPr bwMode="auto">
          <a:xfrm>
            <a:off x="3124200" y="40386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92D050"/>
                </a:solidFill>
                <a:latin typeface="+mn-lt"/>
              </a:rPr>
              <a:t>7447</a:t>
            </a:r>
          </a:p>
        </p:txBody>
      </p:sp>
      <p:sp>
        <p:nvSpPr>
          <p:cNvPr id="32784" name="Text Box 19"/>
          <p:cNvSpPr txBox="1">
            <a:spLocks noChangeArrowheads="1"/>
          </p:cNvSpPr>
          <p:nvPr/>
        </p:nvSpPr>
        <p:spPr bwMode="auto">
          <a:xfrm>
            <a:off x="3048000" y="2543175"/>
            <a:ext cx="457200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2D050"/>
                </a:solidFill>
                <a:latin typeface="+mn-lt"/>
              </a:rPr>
              <a:t>A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2D050"/>
                </a:solidFill>
                <a:latin typeface="+mn-lt"/>
              </a:rPr>
              <a:t>B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2D050"/>
                </a:solidFill>
                <a:latin typeface="+mn-lt"/>
              </a:rPr>
              <a:t>C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2D050"/>
                </a:solidFill>
                <a:latin typeface="+mn-lt"/>
              </a:rPr>
              <a:t>D</a:t>
            </a:r>
          </a:p>
        </p:txBody>
      </p:sp>
      <p:sp>
        <p:nvSpPr>
          <p:cNvPr id="32785" name="Text Box 20"/>
          <p:cNvSpPr txBox="1">
            <a:spLocks noChangeArrowheads="1"/>
          </p:cNvSpPr>
          <p:nvPr/>
        </p:nvSpPr>
        <p:spPr bwMode="auto">
          <a:xfrm>
            <a:off x="3917387" y="1167835"/>
            <a:ext cx="38100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2D050"/>
                </a:solidFill>
                <a:latin typeface="+mn-lt"/>
              </a:rPr>
              <a:t>a</a:t>
            </a:r>
            <a:r>
              <a:rPr lang="en-US" sz="1800" b="1" dirty="0">
                <a:solidFill>
                  <a:srgbClr val="000099"/>
                </a:solidFill>
                <a:latin typeface="+mn-lt"/>
              </a:rPr>
              <a:t>          	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000099"/>
                </a:solidFill>
                <a:latin typeface="+mn-lt"/>
              </a:rPr>
              <a:t>	</a:t>
            </a:r>
            <a:r>
              <a:rPr lang="en-US" sz="1800" b="1" dirty="0">
                <a:solidFill>
                  <a:srgbClr val="92D050"/>
                </a:solidFill>
                <a:latin typeface="+mn-lt"/>
              </a:rPr>
              <a:t>g</a:t>
            </a:r>
          </a:p>
        </p:txBody>
      </p:sp>
      <p:sp>
        <p:nvSpPr>
          <p:cNvPr id="32786" name="Text Box 21"/>
          <p:cNvSpPr txBox="1">
            <a:spLocks noChangeArrowheads="1"/>
          </p:cNvSpPr>
          <p:nvPr/>
        </p:nvSpPr>
        <p:spPr bwMode="auto">
          <a:xfrm>
            <a:off x="3047999" y="1143000"/>
            <a:ext cx="914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2D050"/>
                </a:solidFill>
                <a:latin typeface="+mn-lt"/>
              </a:rPr>
              <a:t>LT</a:t>
            </a:r>
            <a:r>
              <a:rPr lang="en-US" sz="1800" b="1" baseline="-25000" dirty="0">
                <a:solidFill>
                  <a:srgbClr val="92D05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92D050"/>
                </a:solidFill>
                <a:latin typeface="+mn-lt"/>
              </a:rPr>
              <a:t>RBO/BI RBI</a:t>
            </a:r>
          </a:p>
        </p:txBody>
      </p:sp>
      <p:sp>
        <p:nvSpPr>
          <p:cNvPr id="32787" name="Line 22"/>
          <p:cNvSpPr>
            <a:spLocks noChangeShapeType="1"/>
          </p:cNvSpPr>
          <p:nvPr/>
        </p:nvSpPr>
        <p:spPr bwMode="auto">
          <a:xfrm flipH="1">
            <a:off x="2819400" y="1905000"/>
            <a:ext cx="228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8" name="Line 23"/>
          <p:cNvSpPr>
            <a:spLocks noChangeShapeType="1"/>
          </p:cNvSpPr>
          <p:nvPr/>
        </p:nvSpPr>
        <p:spPr bwMode="auto">
          <a:xfrm flipH="1">
            <a:off x="2819400" y="1600200"/>
            <a:ext cx="228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9" name="Line 24"/>
          <p:cNvSpPr>
            <a:spLocks noChangeShapeType="1"/>
          </p:cNvSpPr>
          <p:nvPr/>
        </p:nvSpPr>
        <p:spPr bwMode="auto">
          <a:xfrm flipH="1">
            <a:off x="2819400" y="1295400"/>
            <a:ext cx="228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0" name="Line 25"/>
          <p:cNvSpPr>
            <a:spLocks noChangeShapeType="1"/>
          </p:cNvSpPr>
          <p:nvPr/>
        </p:nvSpPr>
        <p:spPr bwMode="auto">
          <a:xfrm>
            <a:off x="2819400" y="1295400"/>
            <a:ext cx="0" cy="838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1" name="Text Box 26"/>
          <p:cNvSpPr txBox="1">
            <a:spLocks noChangeArrowheads="1"/>
          </p:cNvSpPr>
          <p:nvPr/>
        </p:nvSpPr>
        <p:spPr bwMode="auto">
          <a:xfrm>
            <a:off x="2438400" y="2133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5V</a:t>
            </a:r>
          </a:p>
        </p:txBody>
      </p:sp>
      <p:sp>
        <p:nvSpPr>
          <p:cNvPr id="32792" name="Text Box 27"/>
          <p:cNvSpPr txBox="1">
            <a:spLocks noChangeArrowheads="1"/>
          </p:cNvSpPr>
          <p:nvPr/>
        </p:nvSpPr>
        <p:spPr bwMode="auto">
          <a:xfrm>
            <a:off x="3677729" y="31845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 err="1">
                <a:solidFill>
                  <a:srgbClr val="92D050"/>
                </a:solidFill>
                <a:latin typeface="+mn-lt"/>
              </a:rPr>
              <a:t>V</a:t>
            </a:r>
            <a:r>
              <a:rPr lang="en-US" sz="2000" b="1" baseline="-25000" dirty="0" err="1">
                <a:solidFill>
                  <a:srgbClr val="92D050"/>
                </a:solidFill>
                <a:latin typeface="+mn-lt"/>
              </a:rPr>
              <a:t>cc</a:t>
            </a:r>
            <a:endParaRPr lang="en-US" sz="2000" b="1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32793" name="Line 28"/>
          <p:cNvSpPr>
            <a:spLocks noChangeShapeType="1"/>
          </p:cNvSpPr>
          <p:nvPr/>
        </p:nvSpPr>
        <p:spPr bwMode="auto">
          <a:xfrm>
            <a:off x="3962400" y="3322638"/>
            <a:ext cx="304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4" name="Text Box 29"/>
          <p:cNvSpPr txBox="1">
            <a:spLocks noChangeArrowheads="1"/>
          </p:cNvSpPr>
          <p:nvPr/>
        </p:nvSpPr>
        <p:spPr bwMode="auto">
          <a:xfrm>
            <a:off x="4327585" y="3115271"/>
            <a:ext cx="609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5V</a:t>
            </a:r>
          </a:p>
        </p:txBody>
      </p:sp>
      <p:sp>
        <p:nvSpPr>
          <p:cNvPr id="32795" name="Text Box 30"/>
          <p:cNvSpPr txBox="1">
            <a:spLocks noChangeArrowheads="1"/>
          </p:cNvSpPr>
          <p:nvPr/>
        </p:nvSpPr>
        <p:spPr bwMode="auto">
          <a:xfrm>
            <a:off x="3505200" y="3657601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2D050"/>
                </a:solidFill>
                <a:latin typeface="+mn-lt"/>
              </a:rPr>
              <a:t>GND</a:t>
            </a:r>
          </a:p>
        </p:txBody>
      </p:sp>
      <p:sp>
        <p:nvSpPr>
          <p:cNvPr id="32796" name="Line 31"/>
          <p:cNvSpPr>
            <a:spLocks noChangeShapeType="1"/>
          </p:cNvSpPr>
          <p:nvPr/>
        </p:nvSpPr>
        <p:spPr bwMode="auto">
          <a:xfrm>
            <a:off x="4191000" y="3886200"/>
            <a:ext cx="304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7" name="Line 32"/>
          <p:cNvSpPr>
            <a:spLocks noChangeShapeType="1"/>
          </p:cNvSpPr>
          <p:nvPr/>
        </p:nvSpPr>
        <p:spPr bwMode="auto">
          <a:xfrm>
            <a:off x="4495800" y="3886200"/>
            <a:ext cx="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8" name="Line 33"/>
          <p:cNvSpPr>
            <a:spLocks noChangeShapeType="1"/>
          </p:cNvSpPr>
          <p:nvPr/>
        </p:nvSpPr>
        <p:spPr bwMode="auto">
          <a:xfrm>
            <a:off x="4343400" y="4343400"/>
            <a:ext cx="304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9" name="Line 34"/>
          <p:cNvSpPr>
            <a:spLocks noChangeShapeType="1"/>
          </p:cNvSpPr>
          <p:nvPr/>
        </p:nvSpPr>
        <p:spPr bwMode="auto">
          <a:xfrm>
            <a:off x="4419600" y="4419600"/>
            <a:ext cx="152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00" name="Rectangle 66"/>
          <p:cNvSpPr>
            <a:spLocks noChangeArrowheads="1"/>
          </p:cNvSpPr>
          <p:nvPr/>
        </p:nvSpPr>
        <p:spPr bwMode="auto">
          <a:xfrm>
            <a:off x="3061562" y="1198282"/>
            <a:ext cx="1143000" cy="3497639"/>
          </a:xfrm>
          <a:prstGeom prst="rect">
            <a:avLst/>
          </a:prstGeom>
          <a:solidFill>
            <a:srgbClr val="FFC000">
              <a:alpha val="18823"/>
            </a:srgbClr>
          </a:solidFill>
          <a:ln w="317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01" name="Rectangle 67"/>
          <p:cNvSpPr>
            <a:spLocks noChangeArrowheads="1"/>
          </p:cNvSpPr>
          <p:nvPr/>
        </p:nvSpPr>
        <p:spPr bwMode="auto">
          <a:xfrm>
            <a:off x="6066526" y="1143000"/>
            <a:ext cx="609600" cy="1371600"/>
          </a:xfrm>
          <a:prstGeom prst="rect">
            <a:avLst/>
          </a:prstGeom>
          <a:solidFill>
            <a:schemeClr val="accent2">
              <a:alpha val="5098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grpSp>
        <p:nvGrpSpPr>
          <p:cNvPr id="32802" name="Group 68"/>
          <p:cNvGrpSpPr>
            <a:grpSpLocks/>
          </p:cNvGrpSpPr>
          <p:nvPr/>
        </p:nvGrpSpPr>
        <p:grpSpPr bwMode="auto">
          <a:xfrm>
            <a:off x="4724400" y="1295400"/>
            <a:ext cx="457200" cy="76200"/>
            <a:chOff x="3176" y="624"/>
            <a:chExt cx="288" cy="48"/>
          </a:xfrm>
        </p:grpSpPr>
        <p:sp>
          <p:nvSpPr>
            <p:cNvPr id="33000" name="Line 69"/>
            <p:cNvSpPr>
              <a:spLocks noChangeShapeType="1"/>
            </p:cNvSpPr>
            <p:nvPr/>
          </p:nvSpPr>
          <p:spPr bwMode="auto">
            <a:xfrm flipV="1">
              <a:off x="317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001" name="Line 70"/>
            <p:cNvSpPr>
              <a:spLocks noChangeShapeType="1"/>
            </p:cNvSpPr>
            <p:nvPr/>
          </p:nvSpPr>
          <p:spPr bwMode="auto">
            <a:xfrm flipV="1">
              <a:off x="3272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002" name="Line 71"/>
            <p:cNvSpPr>
              <a:spLocks noChangeShapeType="1"/>
            </p:cNvSpPr>
            <p:nvPr/>
          </p:nvSpPr>
          <p:spPr bwMode="auto">
            <a:xfrm>
              <a:off x="3224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003" name="Line 72"/>
            <p:cNvSpPr>
              <a:spLocks noChangeShapeType="1"/>
            </p:cNvSpPr>
            <p:nvPr/>
          </p:nvSpPr>
          <p:spPr bwMode="auto">
            <a:xfrm>
              <a:off x="3320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004" name="Line 73"/>
            <p:cNvSpPr>
              <a:spLocks noChangeShapeType="1"/>
            </p:cNvSpPr>
            <p:nvPr/>
          </p:nvSpPr>
          <p:spPr bwMode="auto">
            <a:xfrm>
              <a:off x="341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005" name="Line 74"/>
            <p:cNvSpPr>
              <a:spLocks noChangeShapeType="1"/>
            </p:cNvSpPr>
            <p:nvPr/>
          </p:nvSpPr>
          <p:spPr bwMode="auto">
            <a:xfrm flipV="1">
              <a:off x="3368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803" name="Group 75"/>
          <p:cNvGrpSpPr>
            <a:grpSpLocks/>
          </p:cNvGrpSpPr>
          <p:nvPr/>
        </p:nvGrpSpPr>
        <p:grpSpPr bwMode="auto">
          <a:xfrm>
            <a:off x="4724400" y="1447800"/>
            <a:ext cx="457200" cy="76200"/>
            <a:chOff x="3176" y="624"/>
            <a:chExt cx="288" cy="48"/>
          </a:xfrm>
        </p:grpSpPr>
        <p:sp>
          <p:nvSpPr>
            <p:cNvPr id="32994" name="Line 76"/>
            <p:cNvSpPr>
              <a:spLocks noChangeShapeType="1"/>
            </p:cNvSpPr>
            <p:nvPr/>
          </p:nvSpPr>
          <p:spPr bwMode="auto">
            <a:xfrm flipV="1">
              <a:off x="317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5" name="Line 77"/>
            <p:cNvSpPr>
              <a:spLocks noChangeShapeType="1"/>
            </p:cNvSpPr>
            <p:nvPr/>
          </p:nvSpPr>
          <p:spPr bwMode="auto">
            <a:xfrm flipV="1">
              <a:off x="3272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6" name="Line 78"/>
            <p:cNvSpPr>
              <a:spLocks noChangeShapeType="1"/>
            </p:cNvSpPr>
            <p:nvPr/>
          </p:nvSpPr>
          <p:spPr bwMode="auto">
            <a:xfrm>
              <a:off x="3224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7" name="Line 79"/>
            <p:cNvSpPr>
              <a:spLocks noChangeShapeType="1"/>
            </p:cNvSpPr>
            <p:nvPr/>
          </p:nvSpPr>
          <p:spPr bwMode="auto">
            <a:xfrm>
              <a:off x="3320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8" name="Line 80"/>
            <p:cNvSpPr>
              <a:spLocks noChangeShapeType="1"/>
            </p:cNvSpPr>
            <p:nvPr/>
          </p:nvSpPr>
          <p:spPr bwMode="auto">
            <a:xfrm>
              <a:off x="341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9" name="Line 81"/>
            <p:cNvSpPr>
              <a:spLocks noChangeShapeType="1"/>
            </p:cNvSpPr>
            <p:nvPr/>
          </p:nvSpPr>
          <p:spPr bwMode="auto">
            <a:xfrm flipV="1">
              <a:off x="3368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804" name="Group 82"/>
          <p:cNvGrpSpPr>
            <a:grpSpLocks/>
          </p:cNvGrpSpPr>
          <p:nvPr/>
        </p:nvGrpSpPr>
        <p:grpSpPr bwMode="auto">
          <a:xfrm>
            <a:off x="4724400" y="1600200"/>
            <a:ext cx="457200" cy="76200"/>
            <a:chOff x="3176" y="624"/>
            <a:chExt cx="288" cy="48"/>
          </a:xfrm>
        </p:grpSpPr>
        <p:sp>
          <p:nvSpPr>
            <p:cNvPr id="32988" name="Line 83"/>
            <p:cNvSpPr>
              <a:spLocks noChangeShapeType="1"/>
            </p:cNvSpPr>
            <p:nvPr/>
          </p:nvSpPr>
          <p:spPr bwMode="auto">
            <a:xfrm flipV="1">
              <a:off x="317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9" name="Line 84"/>
            <p:cNvSpPr>
              <a:spLocks noChangeShapeType="1"/>
            </p:cNvSpPr>
            <p:nvPr/>
          </p:nvSpPr>
          <p:spPr bwMode="auto">
            <a:xfrm flipV="1">
              <a:off x="3272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0" name="Line 85"/>
            <p:cNvSpPr>
              <a:spLocks noChangeShapeType="1"/>
            </p:cNvSpPr>
            <p:nvPr/>
          </p:nvSpPr>
          <p:spPr bwMode="auto">
            <a:xfrm>
              <a:off x="3224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1" name="Line 86"/>
            <p:cNvSpPr>
              <a:spLocks noChangeShapeType="1"/>
            </p:cNvSpPr>
            <p:nvPr/>
          </p:nvSpPr>
          <p:spPr bwMode="auto">
            <a:xfrm>
              <a:off x="3320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2" name="Line 87"/>
            <p:cNvSpPr>
              <a:spLocks noChangeShapeType="1"/>
            </p:cNvSpPr>
            <p:nvPr/>
          </p:nvSpPr>
          <p:spPr bwMode="auto">
            <a:xfrm>
              <a:off x="341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93" name="Line 88"/>
            <p:cNvSpPr>
              <a:spLocks noChangeShapeType="1"/>
            </p:cNvSpPr>
            <p:nvPr/>
          </p:nvSpPr>
          <p:spPr bwMode="auto">
            <a:xfrm flipV="1">
              <a:off x="3368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805" name="Group 89"/>
          <p:cNvGrpSpPr>
            <a:grpSpLocks/>
          </p:cNvGrpSpPr>
          <p:nvPr/>
        </p:nvGrpSpPr>
        <p:grpSpPr bwMode="auto">
          <a:xfrm>
            <a:off x="4724400" y="1752600"/>
            <a:ext cx="457200" cy="76200"/>
            <a:chOff x="3176" y="624"/>
            <a:chExt cx="288" cy="48"/>
          </a:xfrm>
        </p:grpSpPr>
        <p:sp>
          <p:nvSpPr>
            <p:cNvPr id="32982" name="Line 90"/>
            <p:cNvSpPr>
              <a:spLocks noChangeShapeType="1"/>
            </p:cNvSpPr>
            <p:nvPr/>
          </p:nvSpPr>
          <p:spPr bwMode="auto">
            <a:xfrm flipV="1">
              <a:off x="317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3" name="Line 91"/>
            <p:cNvSpPr>
              <a:spLocks noChangeShapeType="1"/>
            </p:cNvSpPr>
            <p:nvPr/>
          </p:nvSpPr>
          <p:spPr bwMode="auto">
            <a:xfrm flipV="1">
              <a:off x="3272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4" name="Line 92"/>
            <p:cNvSpPr>
              <a:spLocks noChangeShapeType="1"/>
            </p:cNvSpPr>
            <p:nvPr/>
          </p:nvSpPr>
          <p:spPr bwMode="auto">
            <a:xfrm>
              <a:off x="3224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5" name="Line 93"/>
            <p:cNvSpPr>
              <a:spLocks noChangeShapeType="1"/>
            </p:cNvSpPr>
            <p:nvPr/>
          </p:nvSpPr>
          <p:spPr bwMode="auto">
            <a:xfrm>
              <a:off x="3320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6" name="Line 94"/>
            <p:cNvSpPr>
              <a:spLocks noChangeShapeType="1"/>
            </p:cNvSpPr>
            <p:nvPr/>
          </p:nvSpPr>
          <p:spPr bwMode="auto">
            <a:xfrm>
              <a:off x="341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7" name="Line 95"/>
            <p:cNvSpPr>
              <a:spLocks noChangeShapeType="1"/>
            </p:cNvSpPr>
            <p:nvPr/>
          </p:nvSpPr>
          <p:spPr bwMode="auto">
            <a:xfrm flipV="1">
              <a:off x="3368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806" name="Group 96"/>
          <p:cNvGrpSpPr>
            <a:grpSpLocks/>
          </p:cNvGrpSpPr>
          <p:nvPr/>
        </p:nvGrpSpPr>
        <p:grpSpPr bwMode="auto">
          <a:xfrm>
            <a:off x="4724400" y="1905000"/>
            <a:ext cx="457200" cy="76200"/>
            <a:chOff x="3176" y="624"/>
            <a:chExt cx="288" cy="48"/>
          </a:xfrm>
        </p:grpSpPr>
        <p:sp>
          <p:nvSpPr>
            <p:cNvPr id="32976" name="Line 97"/>
            <p:cNvSpPr>
              <a:spLocks noChangeShapeType="1"/>
            </p:cNvSpPr>
            <p:nvPr/>
          </p:nvSpPr>
          <p:spPr bwMode="auto">
            <a:xfrm flipV="1">
              <a:off x="317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7" name="Line 98"/>
            <p:cNvSpPr>
              <a:spLocks noChangeShapeType="1"/>
            </p:cNvSpPr>
            <p:nvPr/>
          </p:nvSpPr>
          <p:spPr bwMode="auto">
            <a:xfrm flipV="1">
              <a:off x="3272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8" name="Line 99"/>
            <p:cNvSpPr>
              <a:spLocks noChangeShapeType="1"/>
            </p:cNvSpPr>
            <p:nvPr/>
          </p:nvSpPr>
          <p:spPr bwMode="auto">
            <a:xfrm>
              <a:off x="3224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9" name="Line 100"/>
            <p:cNvSpPr>
              <a:spLocks noChangeShapeType="1"/>
            </p:cNvSpPr>
            <p:nvPr/>
          </p:nvSpPr>
          <p:spPr bwMode="auto">
            <a:xfrm>
              <a:off x="3320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0" name="Line 101"/>
            <p:cNvSpPr>
              <a:spLocks noChangeShapeType="1"/>
            </p:cNvSpPr>
            <p:nvPr/>
          </p:nvSpPr>
          <p:spPr bwMode="auto">
            <a:xfrm>
              <a:off x="341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81" name="Line 102"/>
            <p:cNvSpPr>
              <a:spLocks noChangeShapeType="1"/>
            </p:cNvSpPr>
            <p:nvPr/>
          </p:nvSpPr>
          <p:spPr bwMode="auto">
            <a:xfrm flipV="1">
              <a:off x="3368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807" name="Group 103"/>
          <p:cNvGrpSpPr>
            <a:grpSpLocks/>
          </p:cNvGrpSpPr>
          <p:nvPr/>
        </p:nvGrpSpPr>
        <p:grpSpPr bwMode="auto">
          <a:xfrm>
            <a:off x="4724400" y="2057400"/>
            <a:ext cx="457200" cy="76200"/>
            <a:chOff x="3176" y="624"/>
            <a:chExt cx="288" cy="48"/>
          </a:xfrm>
        </p:grpSpPr>
        <p:sp>
          <p:nvSpPr>
            <p:cNvPr id="32970" name="Line 104"/>
            <p:cNvSpPr>
              <a:spLocks noChangeShapeType="1"/>
            </p:cNvSpPr>
            <p:nvPr/>
          </p:nvSpPr>
          <p:spPr bwMode="auto">
            <a:xfrm flipV="1">
              <a:off x="317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1" name="Line 105"/>
            <p:cNvSpPr>
              <a:spLocks noChangeShapeType="1"/>
            </p:cNvSpPr>
            <p:nvPr/>
          </p:nvSpPr>
          <p:spPr bwMode="auto">
            <a:xfrm flipV="1">
              <a:off x="3272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2" name="Line 106"/>
            <p:cNvSpPr>
              <a:spLocks noChangeShapeType="1"/>
            </p:cNvSpPr>
            <p:nvPr/>
          </p:nvSpPr>
          <p:spPr bwMode="auto">
            <a:xfrm>
              <a:off x="3224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3" name="Line 107"/>
            <p:cNvSpPr>
              <a:spLocks noChangeShapeType="1"/>
            </p:cNvSpPr>
            <p:nvPr/>
          </p:nvSpPr>
          <p:spPr bwMode="auto">
            <a:xfrm>
              <a:off x="3320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4" name="Line 108"/>
            <p:cNvSpPr>
              <a:spLocks noChangeShapeType="1"/>
            </p:cNvSpPr>
            <p:nvPr/>
          </p:nvSpPr>
          <p:spPr bwMode="auto">
            <a:xfrm>
              <a:off x="341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75" name="Line 109"/>
            <p:cNvSpPr>
              <a:spLocks noChangeShapeType="1"/>
            </p:cNvSpPr>
            <p:nvPr/>
          </p:nvSpPr>
          <p:spPr bwMode="auto">
            <a:xfrm flipV="1">
              <a:off x="3368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808" name="Group 110"/>
          <p:cNvGrpSpPr>
            <a:grpSpLocks/>
          </p:cNvGrpSpPr>
          <p:nvPr/>
        </p:nvGrpSpPr>
        <p:grpSpPr bwMode="auto">
          <a:xfrm>
            <a:off x="4724400" y="2209800"/>
            <a:ext cx="457200" cy="76200"/>
            <a:chOff x="3176" y="624"/>
            <a:chExt cx="288" cy="48"/>
          </a:xfrm>
        </p:grpSpPr>
        <p:sp>
          <p:nvSpPr>
            <p:cNvPr id="32964" name="Line 111"/>
            <p:cNvSpPr>
              <a:spLocks noChangeShapeType="1"/>
            </p:cNvSpPr>
            <p:nvPr/>
          </p:nvSpPr>
          <p:spPr bwMode="auto">
            <a:xfrm flipV="1">
              <a:off x="317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65" name="Line 112"/>
            <p:cNvSpPr>
              <a:spLocks noChangeShapeType="1"/>
            </p:cNvSpPr>
            <p:nvPr/>
          </p:nvSpPr>
          <p:spPr bwMode="auto">
            <a:xfrm flipV="1">
              <a:off x="3272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66" name="Line 113"/>
            <p:cNvSpPr>
              <a:spLocks noChangeShapeType="1"/>
            </p:cNvSpPr>
            <p:nvPr/>
          </p:nvSpPr>
          <p:spPr bwMode="auto">
            <a:xfrm>
              <a:off x="3224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67" name="Line 114"/>
            <p:cNvSpPr>
              <a:spLocks noChangeShapeType="1"/>
            </p:cNvSpPr>
            <p:nvPr/>
          </p:nvSpPr>
          <p:spPr bwMode="auto">
            <a:xfrm>
              <a:off x="3320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68" name="Line 115"/>
            <p:cNvSpPr>
              <a:spLocks noChangeShapeType="1"/>
            </p:cNvSpPr>
            <p:nvPr/>
          </p:nvSpPr>
          <p:spPr bwMode="auto">
            <a:xfrm>
              <a:off x="3416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69" name="Line 116"/>
            <p:cNvSpPr>
              <a:spLocks noChangeShapeType="1"/>
            </p:cNvSpPr>
            <p:nvPr/>
          </p:nvSpPr>
          <p:spPr bwMode="auto">
            <a:xfrm flipV="1">
              <a:off x="3368" y="624"/>
              <a:ext cx="48" cy="48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2810" name="Text Box 124"/>
          <p:cNvSpPr txBox="1">
            <a:spLocks noChangeArrowheads="1"/>
          </p:cNvSpPr>
          <p:nvPr/>
        </p:nvSpPr>
        <p:spPr bwMode="auto">
          <a:xfrm>
            <a:off x="4648200" y="762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150</a:t>
            </a:r>
          </a:p>
        </p:txBody>
      </p:sp>
      <p:sp>
        <p:nvSpPr>
          <p:cNvPr id="32812" name="AutoShape 126"/>
          <p:cNvSpPr>
            <a:spLocks noChangeArrowheads="1"/>
          </p:cNvSpPr>
          <p:nvPr/>
        </p:nvSpPr>
        <p:spPr bwMode="auto">
          <a:xfrm>
            <a:off x="6218926" y="1251319"/>
            <a:ext cx="304800" cy="68552"/>
          </a:xfrm>
          <a:prstGeom prst="roundRect">
            <a:avLst>
              <a:gd name="adj" fmla="val 50000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3" name="AutoShape 127"/>
          <p:cNvSpPr>
            <a:spLocks noChangeArrowheads="1"/>
          </p:cNvSpPr>
          <p:nvPr/>
        </p:nvSpPr>
        <p:spPr bwMode="auto">
          <a:xfrm flipH="1">
            <a:off x="6118283" y="1371600"/>
            <a:ext cx="84827" cy="304800"/>
          </a:xfrm>
          <a:prstGeom prst="roundRect">
            <a:avLst>
              <a:gd name="adj" fmla="val 35417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4" name="AutoShape 128"/>
          <p:cNvSpPr>
            <a:spLocks noChangeArrowheads="1"/>
          </p:cNvSpPr>
          <p:nvPr/>
        </p:nvSpPr>
        <p:spPr bwMode="auto">
          <a:xfrm>
            <a:off x="6523726" y="1371600"/>
            <a:ext cx="76200" cy="304800"/>
          </a:xfrm>
          <a:prstGeom prst="roundRect">
            <a:avLst>
              <a:gd name="adj" fmla="val 35417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5" name="AutoShape 129"/>
          <p:cNvSpPr>
            <a:spLocks noChangeArrowheads="1"/>
          </p:cNvSpPr>
          <p:nvPr/>
        </p:nvSpPr>
        <p:spPr bwMode="auto">
          <a:xfrm>
            <a:off x="6210300" y="1790700"/>
            <a:ext cx="304800" cy="76200"/>
          </a:xfrm>
          <a:prstGeom prst="roundRect">
            <a:avLst>
              <a:gd name="adj" fmla="val 50000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6" name="AutoShape 130"/>
          <p:cNvSpPr>
            <a:spLocks noChangeArrowheads="1"/>
          </p:cNvSpPr>
          <p:nvPr/>
        </p:nvSpPr>
        <p:spPr bwMode="auto">
          <a:xfrm>
            <a:off x="6109299" y="1905000"/>
            <a:ext cx="76200" cy="304800"/>
          </a:xfrm>
          <a:prstGeom prst="roundRect">
            <a:avLst>
              <a:gd name="adj" fmla="val 35417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7" name="AutoShape 131"/>
          <p:cNvSpPr>
            <a:spLocks noChangeArrowheads="1"/>
          </p:cNvSpPr>
          <p:nvPr/>
        </p:nvSpPr>
        <p:spPr bwMode="auto">
          <a:xfrm>
            <a:off x="6535228" y="1905000"/>
            <a:ext cx="76200" cy="304800"/>
          </a:xfrm>
          <a:prstGeom prst="roundRect">
            <a:avLst>
              <a:gd name="adj" fmla="val 35417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8" name="AutoShape 132"/>
          <p:cNvSpPr>
            <a:spLocks noChangeArrowheads="1"/>
          </p:cNvSpPr>
          <p:nvPr/>
        </p:nvSpPr>
        <p:spPr bwMode="auto">
          <a:xfrm>
            <a:off x="6213894" y="2255548"/>
            <a:ext cx="304800" cy="76200"/>
          </a:xfrm>
          <a:prstGeom prst="roundRect">
            <a:avLst>
              <a:gd name="adj" fmla="val 50000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9" name="Oval 133"/>
          <p:cNvSpPr>
            <a:spLocks noChangeArrowheads="1"/>
          </p:cNvSpPr>
          <p:nvPr/>
        </p:nvSpPr>
        <p:spPr bwMode="auto">
          <a:xfrm>
            <a:off x="6535947" y="2324100"/>
            <a:ext cx="76200" cy="76200"/>
          </a:xfrm>
          <a:prstGeom prst="ellipse">
            <a:avLst/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20" name="Line 134"/>
          <p:cNvSpPr>
            <a:spLocks noChangeShapeType="1"/>
          </p:cNvSpPr>
          <p:nvPr/>
        </p:nvSpPr>
        <p:spPr bwMode="auto">
          <a:xfrm>
            <a:off x="5181600" y="13716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1" name="Line 135"/>
          <p:cNvSpPr>
            <a:spLocks noChangeShapeType="1"/>
          </p:cNvSpPr>
          <p:nvPr/>
        </p:nvSpPr>
        <p:spPr bwMode="auto">
          <a:xfrm>
            <a:off x="5181600" y="15240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2" name="Line 136"/>
          <p:cNvSpPr>
            <a:spLocks noChangeShapeType="1"/>
          </p:cNvSpPr>
          <p:nvPr/>
        </p:nvSpPr>
        <p:spPr bwMode="auto">
          <a:xfrm>
            <a:off x="5181600" y="16764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3" name="Line 137"/>
          <p:cNvSpPr>
            <a:spLocks noChangeShapeType="1"/>
          </p:cNvSpPr>
          <p:nvPr/>
        </p:nvSpPr>
        <p:spPr bwMode="auto">
          <a:xfrm>
            <a:off x="5181600" y="1828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4" name="Line 138"/>
          <p:cNvSpPr>
            <a:spLocks noChangeShapeType="1"/>
          </p:cNvSpPr>
          <p:nvPr/>
        </p:nvSpPr>
        <p:spPr bwMode="auto">
          <a:xfrm>
            <a:off x="5181600" y="19812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5" name="Line 139"/>
          <p:cNvSpPr>
            <a:spLocks noChangeShapeType="1"/>
          </p:cNvSpPr>
          <p:nvPr/>
        </p:nvSpPr>
        <p:spPr bwMode="auto">
          <a:xfrm>
            <a:off x="5181600" y="21336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6" name="Line 140"/>
          <p:cNvSpPr>
            <a:spLocks noChangeShapeType="1"/>
          </p:cNvSpPr>
          <p:nvPr/>
        </p:nvSpPr>
        <p:spPr bwMode="auto">
          <a:xfrm>
            <a:off x="5181600" y="22860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9" name="Line 143"/>
          <p:cNvSpPr>
            <a:spLocks noChangeShapeType="1"/>
          </p:cNvSpPr>
          <p:nvPr/>
        </p:nvSpPr>
        <p:spPr bwMode="auto">
          <a:xfrm>
            <a:off x="6354074" y="2543175"/>
            <a:ext cx="0" cy="3048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38" name="Line 152"/>
          <p:cNvSpPr>
            <a:spLocks noChangeShapeType="1"/>
          </p:cNvSpPr>
          <p:nvPr/>
        </p:nvSpPr>
        <p:spPr bwMode="auto">
          <a:xfrm>
            <a:off x="6362700" y="3390900"/>
            <a:ext cx="0" cy="4572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39" name="Text Box 153"/>
          <p:cNvSpPr txBox="1">
            <a:spLocks noChangeArrowheads="1"/>
          </p:cNvSpPr>
          <p:nvPr/>
        </p:nvSpPr>
        <p:spPr bwMode="auto">
          <a:xfrm>
            <a:off x="6268528" y="390149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5V</a:t>
            </a:r>
          </a:p>
        </p:txBody>
      </p:sp>
      <p:sp>
        <p:nvSpPr>
          <p:cNvPr id="246" name="Rectangle 67">
            <a:extLst>
              <a:ext uri="{FF2B5EF4-FFF2-40B4-BE49-F238E27FC236}">
                <a16:creationId xmlns:a16="http://schemas.microsoft.com/office/drawing/2014/main" id="{726C9E0C-1D4B-4856-817F-74E61E320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20" y="2560638"/>
            <a:ext cx="732526" cy="1524000"/>
          </a:xfrm>
          <a:prstGeom prst="rect">
            <a:avLst/>
          </a:prstGeom>
          <a:solidFill>
            <a:schemeClr val="accent2">
              <a:alpha val="5098"/>
            </a:schemeClr>
          </a:solidFill>
          <a:ln w="31750">
            <a:noFill/>
            <a:miter lim="800000"/>
            <a:headEnd/>
            <a:tailEnd/>
          </a:ln>
        </p:spPr>
        <p:txBody>
          <a:bodyPr wrap="none" anchor="t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PB4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PB5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PB6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PB7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F836A-2737-4632-8AF6-3E5282DA8DA3}"/>
              </a:ext>
            </a:extLst>
          </p:cNvPr>
          <p:cNvSpPr txBox="1"/>
          <p:nvPr/>
        </p:nvSpPr>
        <p:spPr>
          <a:xfrm>
            <a:off x="276045" y="2667000"/>
            <a:ext cx="1745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OUTPUTS FROM </a:t>
            </a:r>
          </a:p>
          <a:p>
            <a:r>
              <a:rPr lang="en-IN" dirty="0">
                <a:solidFill>
                  <a:srgbClr val="00B0F0"/>
                </a:solidFill>
              </a:rPr>
              <a:t>8255A WITH RESPECTIVE PIN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83809-BF7E-4516-8BBB-F87B92B09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215" y="2810142"/>
            <a:ext cx="169169" cy="64013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16A48B-F54E-4342-96B8-5D955D601E59}"/>
              </a:ext>
            </a:extLst>
          </p:cNvPr>
          <p:cNvCxnSpPr>
            <a:cxnSpLocks/>
          </p:cNvCxnSpPr>
          <p:nvPr/>
        </p:nvCxnSpPr>
        <p:spPr>
          <a:xfrm flipV="1">
            <a:off x="5625500" y="1371599"/>
            <a:ext cx="43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B849BD-9187-4DBF-91AD-E77449B1638A}"/>
              </a:ext>
            </a:extLst>
          </p:cNvPr>
          <p:cNvCxnSpPr>
            <a:cxnSpLocks/>
          </p:cNvCxnSpPr>
          <p:nvPr/>
        </p:nvCxnSpPr>
        <p:spPr>
          <a:xfrm>
            <a:off x="5620995" y="1524000"/>
            <a:ext cx="4572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CEEC14-E06E-44B5-A88A-F2C19A025428}"/>
              </a:ext>
            </a:extLst>
          </p:cNvPr>
          <p:cNvCxnSpPr>
            <a:stCxn id="32823" idx="1"/>
            <a:endCxn id="32801" idx="1"/>
          </p:cNvCxnSpPr>
          <p:nvPr/>
        </p:nvCxnSpPr>
        <p:spPr>
          <a:xfrm flipV="1">
            <a:off x="5638800" y="1828800"/>
            <a:ext cx="4277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3A94AC-B6E4-4235-8496-1EA6E1009CF9}"/>
              </a:ext>
            </a:extLst>
          </p:cNvPr>
          <p:cNvCxnSpPr>
            <a:stCxn id="32824" idx="1"/>
          </p:cNvCxnSpPr>
          <p:nvPr/>
        </p:nvCxnSpPr>
        <p:spPr>
          <a:xfrm flipV="1">
            <a:off x="5638800" y="1981200"/>
            <a:ext cx="4187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4E26E1-1F34-4FEC-B243-1B911F6F2175}"/>
              </a:ext>
            </a:extLst>
          </p:cNvPr>
          <p:cNvCxnSpPr/>
          <p:nvPr/>
        </p:nvCxnSpPr>
        <p:spPr>
          <a:xfrm>
            <a:off x="5638800" y="2133600"/>
            <a:ext cx="41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39376E46-AC88-4268-B32D-0FB5F06FE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995" y="2272227"/>
            <a:ext cx="463336" cy="18290"/>
          </a:xfrm>
          <a:prstGeom prst="rect">
            <a:avLst/>
          </a:prstGeom>
        </p:spPr>
      </p:pic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07B86207-FF5B-4505-B94D-E0A4ED243CB7}"/>
              </a:ext>
            </a:extLst>
          </p:cNvPr>
          <p:cNvCxnSpPr>
            <a:cxnSpLocks/>
          </p:cNvCxnSpPr>
          <p:nvPr/>
        </p:nvCxnSpPr>
        <p:spPr>
          <a:xfrm>
            <a:off x="5570508" y="1671398"/>
            <a:ext cx="457200" cy="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CDC2617-508C-48FF-B357-FEE8A44622E9}"/>
              </a:ext>
            </a:extLst>
          </p:cNvPr>
          <p:cNvCxnSpPr>
            <a:cxnSpLocks/>
          </p:cNvCxnSpPr>
          <p:nvPr/>
        </p:nvCxnSpPr>
        <p:spPr>
          <a:xfrm flipV="1">
            <a:off x="5606789" y="1671398"/>
            <a:ext cx="43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28CDD4A5-7CA1-4C79-A687-40C2164A3202}"/>
              </a:ext>
            </a:extLst>
          </p:cNvPr>
          <p:cNvCxnSpPr>
            <a:cxnSpLocks/>
          </p:cNvCxnSpPr>
          <p:nvPr/>
        </p:nvCxnSpPr>
        <p:spPr>
          <a:xfrm flipV="1">
            <a:off x="5620995" y="1524000"/>
            <a:ext cx="43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8F6E2FB8-420A-4EEF-9EDF-9F48258AA149}"/>
              </a:ext>
            </a:extLst>
          </p:cNvPr>
          <p:cNvCxnSpPr>
            <a:cxnSpLocks/>
          </p:cNvCxnSpPr>
          <p:nvPr/>
        </p:nvCxnSpPr>
        <p:spPr>
          <a:xfrm flipV="1">
            <a:off x="5634526" y="1828800"/>
            <a:ext cx="43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ECA29392-F15D-4897-A177-8BFFEF306490}"/>
              </a:ext>
            </a:extLst>
          </p:cNvPr>
          <p:cNvCxnSpPr>
            <a:cxnSpLocks/>
          </p:cNvCxnSpPr>
          <p:nvPr/>
        </p:nvCxnSpPr>
        <p:spPr>
          <a:xfrm flipV="1">
            <a:off x="5634526" y="1984075"/>
            <a:ext cx="43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4586347-D093-4455-9772-EA8013759031}"/>
              </a:ext>
            </a:extLst>
          </p:cNvPr>
          <p:cNvCxnSpPr>
            <a:cxnSpLocks/>
          </p:cNvCxnSpPr>
          <p:nvPr/>
        </p:nvCxnSpPr>
        <p:spPr>
          <a:xfrm flipV="1">
            <a:off x="5619389" y="2133600"/>
            <a:ext cx="43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F380D0E5-A428-4C47-977C-F83ED257FFAD}"/>
              </a:ext>
            </a:extLst>
          </p:cNvPr>
          <p:cNvCxnSpPr>
            <a:cxnSpLocks/>
          </p:cNvCxnSpPr>
          <p:nvPr/>
        </p:nvCxnSpPr>
        <p:spPr>
          <a:xfrm flipV="1">
            <a:off x="5619389" y="2286000"/>
            <a:ext cx="43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CBD4FD5-CC42-43F2-9383-8062F749F341}"/>
              </a:ext>
            </a:extLst>
          </p:cNvPr>
          <p:cNvSpPr/>
          <p:nvPr/>
        </p:nvSpPr>
        <p:spPr>
          <a:xfrm>
            <a:off x="5383769" y="1483025"/>
            <a:ext cx="46726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F50C3D2A-6B00-4BA7-BB58-3F23231AF9B1}"/>
              </a:ext>
            </a:extLst>
          </p:cNvPr>
          <p:cNvSpPr/>
          <p:nvPr/>
        </p:nvSpPr>
        <p:spPr>
          <a:xfrm flipH="1" flipV="1">
            <a:off x="5302105" y="1305922"/>
            <a:ext cx="45719" cy="663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4" name="Text Box 271">
            <a:extLst>
              <a:ext uri="{FF2B5EF4-FFF2-40B4-BE49-F238E27FC236}">
                <a16:creationId xmlns:a16="http://schemas.microsoft.com/office/drawing/2014/main" id="{CF112448-7C42-4C4B-8604-C66680FA6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221" y="3701802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9D71EC-6D2B-4B0D-9300-FAAA9B6C78C8}"/>
              </a:ext>
            </a:extLst>
          </p:cNvPr>
          <p:cNvSpPr txBox="1"/>
          <p:nvPr/>
        </p:nvSpPr>
        <p:spPr>
          <a:xfrm>
            <a:off x="8842075" y="1143000"/>
            <a:ext cx="2242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7447</a:t>
            </a:r>
          </a:p>
        </p:txBody>
      </p:sp>
      <p:sp>
        <p:nvSpPr>
          <p:cNvPr id="152" name="Line 152">
            <a:extLst>
              <a:ext uri="{FF2B5EF4-FFF2-40B4-BE49-F238E27FC236}">
                <a16:creationId xmlns:a16="http://schemas.microsoft.com/office/drawing/2014/main" id="{AA08605B-A7A2-42F7-B9B4-53235004C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7342" y="3375961"/>
            <a:ext cx="0" cy="4572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F973482A-F526-44D9-AC1C-52AF53F7F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857" y="2795203"/>
            <a:ext cx="169169" cy="640135"/>
          </a:xfrm>
          <a:prstGeom prst="rect">
            <a:avLst/>
          </a:prstGeom>
        </p:spPr>
      </p:pic>
      <p:sp>
        <p:nvSpPr>
          <p:cNvPr id="154" name="Line 143">
            <a:extLst>
              <a:ext uri="{FF2B5EF4-FFF2-40B4-BE49-F238E27FC236}">
                <a16:creationId xmlns:a16="http://schemas.microsoft.com/office/drawing/2014/main" id="{E45C0746-B8A0-46FC-9366-F4D06DFCF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6823" y="2498787"/>
            <a:ext cx="0" cy="3048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6C95F-76A7-471D-BDB3-4493C0DC3C61}"/>
              </a:ext>
            </a:extLst>
          </p:cNvPr>
          <p:cNvSpPr txBox="1"/>
          <p:nvPr/>
        </p:nvSpPr>
        <p:spPr>
          <a:xfrm>
            <a:off x="6631750" y="2466521"/>
            <a:ext cx="42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92D05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80515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899096" y="714252"/>
            <a:ext cx="2286000" cy="5791200"/>
          </a:xfrm>
          <a:prstGeom prst="rect">
            <a:avLst/>
          </a:prstGeom>
          <a:solidFill>
            <a:srgbClr val="7030A0">
              <a:alpha val="27000"/>
            </a:srgbClr>
          </a:solidFill>
          <a:ln w="3175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105400" y="60960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1">
                <a:solidFill>
                  <a:srgbClr val="FF0000"/>
                </a:solidFill>
                <a:latin typeface="+mn-lt"/>
              </a:rPr>
              <a:t>ADC 0808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6737350" y="4369908"/>
            <a:ext cx="6858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99"/>
                </a:solidFill>
                <a:latin typeface="+mn-lt"/>
              </a:rPr>
              <a:t>IN</a:t>
            </a:r>
            <a:r>
              <a:rPr lang="en-US" sz="1600" baseline="-25000">
                <a:solidFill>
                  <a:srgbClr val="000099"/>
                </a:solidFill>
                <a:latin typeface="+mn-lt"/>
              </a:rPr>
              <a:t>0 </a:t>
            </a:r>
            <a:r>
              <a:rPr lang="en-US" sz="1600">
                <a:solidFill>
                  <a:srgbClr val="000099"/>
                </a:solidFill>
                <a:latin typeface="+mn-lt"/>
              </a:rPr>
              <a:t> IN</a:t>
            </a:r>
            <a:r>
              <a:rPr lang="en-US" sz="1600" baseline="-25000">
                <a:solidFill>
                  <a:srgbClr val="000099"/>
                </a:solidFill>
                <a:latin typeface="+mn-lt"/>
              </a:rPr>
              <a:t>1 </a:t>
            </a:r>
            <a:r>
              <a:rPr lang="en-US" sz="1600">
                <a:solidFill>
                  <a:srgbClr val="000099"/>
                </a:solidFill>
                <a:latin typeface="+mn-lt"/>
              </a:rPr>
              <a:t>IN</a:t>
            </a:r>
            <a:r>
              <a:rPr lang="en-US" sz="1600" baseline="-25000">
                <a:solidFill>
                  <a:srgbClr val="000099"/>
                </a:solidFill>
                <a:latin typeface="+mn-lt"/>
              </a:rPr>
              <a:t>2 </a:t>
            </a:r>
            <a:r>
              <a:rPr lang="en-US" sz="1600">
                <a:solidFill>
                  <a:srgbClr val="000099"/>
                </a:solidFill>
                <a:latin typeface="+mn-lt"/>
              </a:rPr>
              <a:t>IN</a:t>
            </a:r>
            <a:r>
              <a:rPr lang="en-US" sz="1600" baseline="-25000">
                <a:solidFill>
                  <a:srgbClr val="000099"/>
                </a:solidFill>
                <a:latin typeface="+mn-lt"/>
              </a:rPr>
              <a:t>3</a:t>
            </a:r>
            <a:r>
              <a:rPr lang="en-US" sz="1600">
                <a:solidFill>
                  <a:srgbClr val="000099"/>
                </a:solidFill>
                <a:latin typeface="+mn-lt"/>
              </a:rPr>
              <a:t> IN</a:t>
            </a:r>
            <a:r>
              <a:rPr lang="en-US" sz="1600" baseline="-25000">
                <a:solidFill>
                  <a:srgbClr val="000099"/>
                </a:solidFill>
                <a:latin typeface="+mn-lt"/>
              </a:rPr>
              <a:t>4</a:t>
            </a:r>
            <a:r>
              <a:rPr lang="en-US" sz="1600">
                <a:solidFill>
                  <a:srgbClr val="000099"/>
                </a:solidFill>
                <a:latin typeface="+mn-lt"/>
              </a:rPr>
              <a:t> IN</a:t>
            </a:r>
            <a:r>
              <a:rPr lang="en-US" sz="1600" baseline="-25000">
                <a:solidFill>
                  <a:srgbClr val="000099"/>
                </a:solidFill>
                <a:latin typeface="+mn-lt"/>
              </a:rPr>
              <a:t>5 </a:t>
            </a:r>
            <a:r>
              <a:rPr lang="en-US" sz="1600">
                <a:solidFill>
                  <a:srgbClr val="000099"/>
                </a:solidFill>
                <a:latin typeface="+mn-lt"/>
              </a:rPr>
              <a:t>IN</a:t>
            </a:r>
            <a:r>
              <a:rPr lang="en-US" sz="1600" baseline="-25000">
                <a:solidFill>
                  <a:srgbClr val="000099"/>
                </a:solidFill>
                <a:latin typeface="+mn-lt"/>
              </a:rPr>
              <a:t>6 </a:t>
            </a:r>
            <a:r>
              <a:rPr lang="en-US" sz="1600">
                <a:solidFill>
                  <a:srgbClr val="000099"/>
                </a:solidFill>
                <a:latin typeface="+mn-lt"/>
              </a:rPr>
              <a:t>  IN</a:t>
            </a:r>
            <a:r>
              <a:rPr lang="en-US" sz="1600" baseline="-25000">
                <a:solidFill>
                  <a:srgbClr val="000099"/>
                </a:solidFill>
                <a:latin typeface="+mn-lt"/>
              </a:rPr>
              <a:t>7</a:t>
            </a:r>
            <a:endParaRPr lang="en-US" sz="16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9144000" y="2209800"/>
            <a:ext cx="207214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ts val="0"/>
              </a:spcBef>
              <a:buClrTx/>
              <a:buSzTx/>
              <a:buNone/>
            </a:pPr>
            <a:endParaRPr lang="en-US" sz="1400" dirty="0">
              <a:solidFill>
                <a:srgbClr val="006600"/>
              </a:solidFill>
              <a:latin typeface="+mn-lt"/>
            </a:endParaRPr>
          </a:p>
          <a:p>
            <a:pPr>
              <a:spcBef>
                <a:spcPts val="0"/>
              </a:spcBef>
              <a:buClrTx/>
              <a:buSzTx/>
              <a:buNone/>
            </a:pPr>
            <a:endParaRPr lang="en-US" sz="1400" dirty="0">
              <a:solidFill>
                <a:srgbClr val="006600"/>
              </a:solidFill>
              <a:latin typeface="+mn-lt"/>
            </a:endParaRPr>
          </a:p>
          <a:p>
            <a:pPr>
              <a:spcBef>
                <a:spcPts val="0"/>
              </a:spcBef>
              <a:buClrTx/>
              <a:buSzTx/>
              <a:buNone/>
            </a:pPr>
            <a:endParaRPr lang="en-US" sz="1400" dirty="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4876800" y="838201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000099"/>
                </a:solidFill>
                <a:latin typeface="+mn-lt"/>
              </a:rPr>
              <a:t>OE</a:t>
            </a:r>
          </a:p>
        </p:txBody>
      </p:sp>
      <p:sp>
        <p:nvSpPr>
          <p:cNvPr id="30738" name="AutoShape 18"/>
          <p:cNvSpPr>
            <a:spLocks noChangeArrowheads="1"/>
          </p:cNvSpPr>
          <p:nvPr/>
        </p:nvSpPr>
        <p:spPr bwMode="auto">
          <a:xfrm>
            <a:off x="3886200" y="1752600"/>
            <a:ext cx="990600" cy="457200"/>
          </a:xfrm>
          <a:prstGeom prst="leftArrow">
            <a:avLst>
              <a:gd name="adj1" fmla="val 50000"/>
              <a:gd name="adj2" fmla="val 54167"/>
            </a:avLst>
          </a:prstGeom>
          <a:solidFill>
            <a:schemeClr val="accent2">
              <a:alpha val="5098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4876800" y="1600200"/>
            <a:ext cx="990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000099"/>
                </a:solidFill>
                <a:latin typeface="+mn-lt"/>
              </a:rPr>
              <a:t>OUT8 –OUT1</a:t>
            </a: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1756607" y="1728680"/>
            <a:ext cx="2687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PB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0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 –PB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7 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8255 A  </a:t>
            </a:r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6417465" y="1156961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V</a:t>
            </a:r>
            <a:r>
              <a:rPr lang="en-US" sz="2400" baseline="-25000">
                <a:solidFill>
                  <a:srgbClr val="000099"/>
                </a:solidFill>
                <a:latin typeface="+mn-lt"/>
              </a:rPr>
              <a:t>REF+</a:t>
            </a:r>
            <a:r>
              <a:rPr lang="en-US" sz="2400">
                <a:solidFill>
                  <a:srgbClr val="000099"/>
                </a:solidFill>
                <a:latin typeface="+mn-lt"/>
              </a:rPr>
              <a:t> 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6425612" y="732526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V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REF-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 </a:t>
            </a:r>
          </a:p>
        </p:txBody>
      </p:sp>
      <p:sp>
        <p:nvSpPr>
          <p:cNvPr id="30748" name="Line 28"/>
          <p:cNvSpPr>
            <a:spLocks noChangeShapeType="1"/>
          </p:cNvSpPr>
          <p:nvPr/>
        </p:nvSpPr>
        <p:spPr bwMode="auto">
          <a:xfrm flipH="1">
            <a:off x="7162800" y="1474700"/>
            <a:ext cx="762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7886700" y="121704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C000"/>
                </a:solidFill>
                <a:latin typeface="+mn-lt"/>
              </a:rPr>
              <a:t>5V</a:t>
            </a:r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 flipH="1">
            <a:off x="7162800" y="1058938"/>
            <a:ext cx="762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7886700" y="80962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FFC000"/>
                </a:solidFill>
                <a:latin typeface="+mn-lt"/>
              </a:rPr>
              <a:t>0V</a:t>
            </a: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6438900" y="1545499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 err="1">
                <a:solidFill>
                  <a:srgbClr val="000099"/>
                </a:solidFill>
                <a:latin typeface="+mn-lt"/>
              </a:rPr>
              <a:t>Vcc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 </a:t>
            </a:r>
          </a:p>
        </p:txBody>
      </p: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6398643" y="187925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GND </a:t>
            </a:r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>
            <a:off x="7150100" y="1774099"/>
            <a:ext cx="762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>
            <a:off x="7165675" y="2133600"/>
            <a:ext cx="762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>
            <a:off x="7930551" y="2107853"/>
            <a:ext cx="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>
            <a:off x="7696200" y="2412653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7848600" y="2507411"/>
            <a:ext cx="304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>
            <a:off x="7962900" y="2579132"/>
            <a:ext cx="76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60" name="Text Box 40"/>
          <p:cNvSpPr txBox="1">
            <a:spLocks noChangeArrowheads="1"/>
          </p:cNvSpPr>
          <p:nvPr/>
        </p:nvSpPr>
        <p:spPr bwMode="auto">
          <a:xfrm>
            <a:off x="7960743" y="1496095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Supply</a:t>
            </a:r>
          </a:p>
        </p:txBody>
      </p:sp>
      <p:sp>
        <p:nvSpPr>
          <p:cNvPr id="30761" name="Text Box 41"/>
          <p:cNvSpPr txBox="1">
            <a:spLocks noChangeArrowheads="1"/>
          </p:cNvSpPr>
          <p:nvPr/>
        </p:nvSpPr>
        <p:spPr bwMode="auto">
          <a:xfrm>
            <a:off x="4876800" y="3810001"/>
            <a:ext cx="927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000099"/>
                </a:solidFill>
                <a:latin typeface="+mn-lt"/>
              </a:rPr>
              <a:t>EOC</a:t>
            </a:r>
          </a:p>
        </p:txBody>
      </p:sp>
      <p:sp>
        <p:nvSpPr>
          <p:cNvPr id="30762" name="Line 42"/>
          <p:cNvSpPr>
            <a:spLocks noChangeShapeType="1"/>
          </p:cNvSpPr>
          <p:nvPr/>
        </p:nvSpPr>
        <p:spPr bwMode="auto">
          <a:xfrm flipH="1">
            <a:off x="3962400" y="3962400"/>
            <a:ext cx="914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2657113" y="3730396"/>
            <a:ext cx="1410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PC4 8255 A</a:t>
            </a:r>
          </a:p>
        </p:txBody>
      </p:sp>
      <p:sp>
        <p:nvSpPr>
          <p:cNvPr id="30771" name="Line 51"/>
          <p:cNvSpPr>
            <a:spLocks noChangeShapeType="1"/>
          </p:cNvSpPr>
          <p:nvPr/>
        </p:nvSpPr>
        <p:spPr bwMode="auto">
          <a:xfrm>
            <a:off x="4025900" y="4953000"/>
            <a:ext cx="83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72" name="Line 52"/>
          <p:cNvSpPr>
            <a:spLocks noChangeShapeType="1"/>
          </p:cNvSpPr>
          <p:nvPr/>
        </p:nvSpPr>
        <p:spPr bwMode="auto">
          <a:xfrm>
            <a:off x="4025900" y="5562600"/>
            <a:ext cx="83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74" name="Text Box 54"/>
          <p:cNvSpPr txBox="1">
            <a:spLocks noChangeArrowheads="1"/>
          </p:cNvSpPr>
          <p:nvPr/>
        </p:nvSpPr>
        <p:spPr bwMode="auto">
          <a:xfrm>
            <a:off x="1896570" y="4648200"/>
            <a:ext cx="2510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PC0 8255 A</a:t>
            </a:r>
          </a:p>
        </p:txBody>
      </p:sp>
      <p:sp>
        <p:nvSpPr>
          <p:cNvPr id="30775" name="Text Box 55"/>
          <p:cNvSpPr txBox="1">
            <a:spLocks noChangeArrowheads="1"/>
          </p:cNvSpPr>
          <p:nvPr/>
        </p:nvSpPr>
        <p:spPr bwMode="auto">
          <a:xfrm>
            <a:off x="2560074" y="5312433"/>
            <a:ext cx="190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ADC CLOCK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AD0AC-B069-4288-A870-501A79D51CCC}"/>
              </a:ext>
            </a:extLst>
          </p:cNvPr>
          <p:cNvSpPr txBox="1"/>
          <p:nvPr/>
        </p:nvSpPr>
        <p:spPr>
          <a:xfrm>
            <a:off x="4871169" y="4800600"/>
            <a:ext cx="91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2060"/>
                </a:solidFill>
                <a:latin typeface="Arial Black" panose="020B0A04020102020204" pitchFamily="34" charset="0"/>
              </a:rPr>
              <a:t>START</a:t>
            </a:r>
          </a:p>
          <a:p>
            <a:endParaRPr lang="en-IN" sz="140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endParaRPr lang="en-IN" sz="140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r>
              <a:rPr lang="en-IN" sz="1400" dirty="0">
                <a:solidFill>
                  <a:srgbClr val="002060"/>
                </a:solidFill>
                <a:latin typeface="Arial Black" panose="020B0A04020102020204" pitchFamily="34" charset="0"/>
              </a:rPr>
              <a:t>CLOCK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80F0C-1229-46F6-A1C9-17AA4C69024D}"/>
              </a:ext>
            </a:extLst>
          </p:cNvPr>
          <p:cNvSpPr txBox="1"/>
          <p:nvPr/>
        </p:nvSpPr>
        <p:spPr>
          <a:xfrm>
            <a:off x="6370608" y="2592958"/>
            <a:ext cx="9371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ADD A</a:t>
            </a:r>
          </a:p>
          <a:p>
            <a:r>
              <a:rPr lang="en-IN" dirty="0">
                <a:solidFill>
                  <a:srgbClr val="002060"/>
                </a:solidFill>
              </a:rPr>
              <a:t>ADD B</a:t>
            </a:r>
          </a:p>
          <a:p>
            <a:r>
              <a:rPr lang="en-IN" dirty="0">
                <a:solidFill>
                  <a:srgbClr val="002060"/>
                </a:solidFill>
              </a:rPr>
              <a:t>ADD C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   </a:t>
            </a:r>
          </a:p>
          <a:p>
            <a:r>
              <a:rPr lang="en-IN" dirty="0">
                <a:solidFill>
                  <a:srgbClr val="002060"/>
                </a:solidFill>
              </a:rPr>
              <a:t>    ALE</a:t>
            </a:r>
          </a:p>
          <a:p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B6B140-170A-493C-BA2C-0F93FD9150E1}"/>
              </a:ext>
            </a:extLst>
          </p:cNvPr>
          <p:cNvCxnSpPr/>
          <p:nvPr/>
        </p:nvCxnSpPr>
        <p:spPr>
          <a:xfrm>
            <a:off x="7185096" y="2820838"/>
            <a:ext cx="12573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9C131ED-CB2A-45A1-AC6F-301CCF000E27}"/>
              </a:ext>
            </a:extLst>
          </p:cNvPr>
          <p:cNvCxnSpPr/>
          <p:nvPr/>
        </p:nvCxnSpPr>
        <p:spPr>
          <a:xfrm>
            <a:off x="7150100" y="3050876"/>
            <a:ext cx="12573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9496F2C-0300-42E9-9045-4383DBA3E76B}"/>
              </a:ext>
            </a:extLst>
          </p:cNvPr>
          <p:cNvCxnSpPr/>
          <p:nvPr/>
        </p:nvCxnSpPr>
        <p:spPr>
          <a:xfrm>
            <a:off x="7162800" y="3328027"/>
            <a:ext cx="12573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190A890-01E7-4FD1-A4FF-E2E0A6AF6BAF}"/>
              </a:ext>
            </a:extLst>
          </p:cNvPr>
          <p:cNvCxnSpPr/>
          <p:nvPr/>
        </p:nvCxnSpPr>
        <p:spPr>
          <a:xfrm>
            <a:off x="7200900" y="4128758"/>
            <a:ext cx="12573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4D77B9-A1CC-4636-9EA6-5DD61F91E351}"/>
              </a:ext>
            </a:extLst>
          </p:cNvPr>
          <p:cNvSpPr txBox="1"/>
          <p:nvPr/>
        </p:nvSpPr>
        <p:spPr>
          <a:xfrm>
            <a:off x="8369181" y="2597527"/>
            <a:ext cx="1671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PA0 8255 A</a:t>
            </a:r>
          </a:p>
          <a:p>
            <a:r>
              <a:rPr lang="en-IN" dirty="0">
                <a:solidFill>
                  <a:srgbClr val="002060"/>
                </a:solidFill>
              </a:rPr>
              <a:t>PA1 8255 A</a:t>
            </a:r>
          </a:p>
          <a:p>
            <a:r>
              <a:rPr lang="en-IN" dirty="0">
                <a:solidFill>
                  <a:srgbClr val="002060"/>
                </a:solidFill>
              </a:rPr>
              <a:t>PA2  8255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2FBA8-2B27-4596-B331-005CE845626E}"/>
              </a:ext>
            </a:extLst>
          </p:cNvPr>
          <p:cNvSpPr txBox="1"/>
          <p:nvPr/>
        </p:nvSpPr>
        <p:spPr>
          <a:xfrm>
            <a:off x="8420100" y="3897925"/>
            <a:ext cx="1978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PC1 8255 ADC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E286DDB-F258-46D2-BEB4-DA8835B6EFFB}"/>
              </a:ext>
            </a:extLst>
          </p:cNvPr>
          <p:cNvCxnSpPr/>
          <p:nvPr/>
        </p:nvCxnSpPr>
        <p:spPr>
          <a:xfrm>
            <a:off x="7200900" y="4536056"/>
            <a:ext cx="12573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1D5B3DE-6D75-45B9-9504-DFBA2DDB8660}"/>
              </a:ext>
            </a:extLst>
          </p:cNvPr>
          <p:cNvCxnSpPr/>
          <p:nvPr/>
        </p:nvCxnSpPr>
        <p:spPr>
          <a:xfrm>
            <a:off x="7177896" y="4800600"/>
            <a:ext cx="12573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42F0127-BB14-451B-AE59-B4997A8011C7}"/>
              </a:ext>
            </a:extLst>
          </p:cNvPr>
          <p:cNvCxnSpPr/>
          <p:nvPr/>
        </p:nvCxnSpPr>
        <p:spPr>
          <a:xfrm>
            <a:off x="7177896" y="5092460"/>
            <a:ext cx="12573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D34D05-F4A1-4641-9F47-8A7953D55D1E}"/>
              </a:ext>
            </a:extLst>
          </p:cNvPr>
          <p:cNvSpPr txBox="1"/>
          <p:nvPr/>
        </p:nvSpPr>
        <p:spPr>
          <a:xfrm>
            <a:off x="5339549" y="-149366"/>
            <a:ext cx="1942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ADC</a:t>
            </a:r>
          </a:p>
        </p:txBody>
      </p:sp>
      <p:sp>
        <p:nvSpPr>
          <p:cNvPr id="52" name="Line 51">
            <a:extLst>
              <a:ext uri="{FF2B5EF4-FFF2-40B4-BE49-F238E27FC236}">
                <a16:creationId xmlns:a16="http://schemas.microsoft.com/office/drawing/2014/main" id="{613A4A11-A3CD-4E3E-9AB8-E1A088E07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0896" y="1058938"/>
            <a:ext cx="83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AB7E5F-6ED8-4414-B02D-3924BA24215C}"/>
              </a:ext>
            </a:extLst>
          </p:cNvPr>
          <p:cNvSpPr txBox="1"/>
          <p:nvPr/>
        </p:nvSpPr>
        <p:spPr>
          <a:xfrm>
            <a:off x="3446453" y="804187"/>
            <a:ext cx="96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</a:t>
            </a:r>
            <a:r>
              <a:rPr lang="en-IN" sz="2400" dirty="0">
                <a:solidFill>
                  <a:srgbClr val="FFC000"/>
                </a:solidFill>
              </a:rPr>
              <a:t>5V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682513-12F8-4DF4-AD27-61A465FA9452}"/>
              </a:ext>
            </a:extLst>
          </p:cNvPr>
          <p:cNvSpPr txBox="1"/>
          <p:nvPr/>
        </p:nvSpPr>
        <p:spPr>
          <a:xfrm>
            <a:off x="8656608" y="4354323"/>
            <a:ext cx="1610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C000"/>
                </a:solidFill>
              </a:rPr>
              <a:t>TO </a:t>
            </a:r>
          </a:p>
          <a:p>
            <a:r>
              <a:rPr lang="en-IN" dirty="0">
                <a:solidFill>
                  <a:srgbClr val="FFC000"/>
                </a:solidFill>
              </a:rPr>
              <a:t>THE</a:t>
            </a:r>
          </a:p>
          <a:p>
            <a:r>
              <a:rPr lang="en-IN" dirty="0">
                <a:solidFill>
                  <a:srgbClr val="FFC000"/>
                </a:solidFill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267286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A35E8B-4453-4A6B-AC17-FB7A7BB8D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60" y="2419350"/>
            <a:ext cx="731520" cy="4305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2BC06F-504F-44C0-9E32-3A632A14AADB}"/>
              </a:ext>
            </a:extLst>
          </p:cNvPr>
          <p:cNvCxnSpPr/>
          <p:nvPr/>
        </p:nvCxnSpPr>
        <p:spPr>
          <a:xfrm>
            <a:off x="4293870" y="2324100"/>
            <a:ext cx="4953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ADA5DC-C732-4D4C-B38D-C78CE97C3B39}"/>
              </a:ext>
            </a:extLst>
          </p:cNvPr>
          <p:cNvCxnSpPr/>
          <p:nvPr/>
        </p:nvCxnSpPr>
        <p:spPr>
          <a:xfrm>
            <a:off x="4293870" y="2225040"/>
            <a:ext cx="4953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9576F0-B915-403A-8EAC-20C8BF18C5DB}"/>
              </a:ext>
            </a:extLst>
          </p:cNvPr>
          <p:cNvCxnSpPr>
            <a:stCxn id="5" idx="3"/>
          </p:cNvCxnSpPr>
          <p:nvPr/>
        </p:nvCxnSpPr>
        <p:spPr>
          <a:xfrm>
            <a:off x="4907280" y="2634615"/>
            <a:ext cx="0" cy="52768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85BE07-E163-4239-886D-6F65E163832D}"/>
              </a:ext>
            </a:extLst>
          </p:cNvPr>
          <p:cNvCxnSpPr/>
          <p:nvPr/>
        </p:nvCxnSpPr>
        <p:spPr>
          <a:xfrm>
            <a:off x="4175760" y="2634614"/>
            <a:ext cx="0" cy="52768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2699D8-80FA-44AE-BEAE-8D8AB2F6F70A}"/>
              </a:ext>
            </a:extLst>
          </p:cNvPr>
          <p:cNvCxnSpPr/>
          <p:nvPr/>
        </p:nvCxnSpPr>
        <p:spPr>
          <a:xfrm flipH="1">
            <a:off x="3291840" y="3154678"/>
            <a:ext cx="8839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3D1235-5D42-46AD-96D7-B41AB721AF8F}"/>
              </a:ext>
            </a:extLst>
          </p:cNvPr>
          <p:cNvCxnSpPr/>
          <p:nvPr/>
        </p:nvCxnSpPr>
        <p:spPr>
          <a:xfrm flipV="1">
            <a:off x="3291840" y="1653540"/>
            <a:ext cx="0" cy="15087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1B75B2-5CA7-4B94-BC10-9DE0BAA279A3}"/>
              </a:ext>
            </a:extLst>
          </p:cNvPr>
          <p:cNvCxnSpPr/>
          <p:nvPr/>
        </p:nvCxnSpPr>
        <p:spPr>
          <a:xfrm flipH="1">
            <a:off x="2857500" y="1653540"/>
            <a:ext cx="4343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924C02-B45E-4FCC-999B-D1A5CB6BCB39}"/>
              </a:ext>
            </a:extLst>
          </p:cNvPr>
          <p:cNvCxnSpPr/>
          <p:nvPr/>
        </p:nvCxnSpPr>
        <p:spPr>
          <a:xfrm flipV="1">
            <a:off x="2857500" y="739140"/>
            <a:ext cx="0" cy="914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9BD392-DF54-4E9A-BB9A-6FFDE2A30A27}"/>
              </a:ext>
            </a:extLst>
          </p:cNvPr>
          <p:cNvCxnSpPr/>
          <p:nvPr/>
        </p:nvCxnSpPr>
        <p:spPr>
          <a:xfrm flipH="1">
            <a:off x="2026920" y="746760"/>
            <a:ext cx="8305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028DCC-7211-4E82-8DF9-BBA6A48B7C5A}"/>
              </a:ext>
            </a:extLst>
          </p:cNvPr>
          <p:cNvSpPr txBox="1"/>
          <p:nvPr/>
        </p:nvSpPr>
        <p:spPr>
          <a:xfrm>
            <a:off x="685800" y="601980"/>
            <a:ext cx="134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PC0  8255A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59486B-CD06-4147-B530-FC7FF969BE47}"/>
              </a:ext>
            </a:extLst>
          </p:cNvPr>
          <p:cNvCxnSpPr/>
          <p:nvPr/>
        </p:nvCxnSpPr>
        <p:spPr>
          <a:xfrm>
            <a:off x="2529840" y="1851660"/>
            <a:ext cx="13639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96B10EC-AFDB-4367-B205-AA967361C282}"/>
              </a:ext>
            </a:extLst>
          </p:cNvPr>
          <p:cNvSpPr txBox="1"/>
          <p:nvPr/>
        </p:nvSpPr>
        <p:spPr>
          <a:xfrm>
            <a:off x="1950727" y="1666999"/>
            <a:ext cx="1188716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5V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55AF6C-A4AA-48FD-96A8-8C78825462CB}"/>
              </a:ext>
            </a:extLst>
          </p:cNvPr>
          <p:cNvSpPr/>
          <p:nvPr/>
        </p:nvSpPr>
        <p:spPr>
          <a:xfrm>
            <a:off x="3825240" y="1828800"/>
            <a:ext cx="68576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829675B-22CA-467F-9D13-847AB1F6A600}"/>
              </a:ext>
            </a:extLst>
          </p:cNvPr>
          <p:cNvCxnSpPr/>
          <p:nvPr/>
        </p:nvCxnSpPr>
        <p:spPr>
          <a:xfrm flipV="1">
            <a:off x="3291840" y="739140"/>
            <a:ext cx="0" cy="5867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F66D6C-5DB7-4507-846F-4B2276A35F6F}"/>
              </a:ext>
            </a:extLst>
          </p:cNvPr>
          <p:cNvCxnSpPr>
            <a:cxnSpLocks/>
          </p:cNvCxnSpPr>
          <p:nvPr/>
        </p:nvCxnSpPr>
        <p:spPr>
          <a:xfrm>
            <a:off x="3291840" y="739140"/>
            <a:ext cx="3749040" cy="76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D74176-597F-4A89-85C6-C1D9334CC5BB}"/>
              </a:ext>
            </a:extLst>
          </p:cNvPr>
          <p:cNvCxnSpPr/>
          <p:nvPr/>
        </p:nvCxnSpPr>
        <p:spPr>
          <a:xfrm>
            <a:off x="7040880" y="746760"/>
            <a:ext cx="0" cy="3063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40FDA7-F7E0-490B-A0C8-DCD5535BA142}"/>
              </a:ext>
            </a:extLst>
          </p:cNvPr>
          <p:cNvCxnSpPr/>
          <p:nvPr/>
        </p:nvCxnSpPr>
        <p:spPr>
          <a:xfrm>
            <a:off x="4907280" y="3162299"/>
            <a:ext cx="41681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60F280-FEE9-4A0D-9100-5AB3D38D143E}"/>
              </a:ext>
            </a:extLst>
          </p:cNvPr>
          <p:cNvCxnSpPr/>
          <p:nvPr/>
        </p:nvCxnSpPr>
        <p:spPr>
          <a:xfrm flipV="1">
            <a:off x="9083040" y="2036321"/>
            <a:ext cx="0" cy="112597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1F4F866-90D9-4DB0-A289-C7E882E04C26}"/>
              </a:ext>
            </a:extLst>
          </p:cNvPr>
          <p:cNvCxnSpPr/>
          <p:nvPr/>
        </p:nvCxnSpPr>
        <p:spPr>
          <a:xfrm>
            <a:off x="8778240" y="2036321"/>
            <a:ext cx="0" cy="6992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ord 41">
            <a:extLst>
              <a:ext uri="{FF2B5EF4-FFF2-40B4-BE49-F238E27FC236}">
                <a16:creationId xmlns:a16="http://schemas.microsoft.com/office/drawing/2014/main" id="{11E2ABB3-507C-42E1-98E3-6B0AEE2A1F52}"/>
              </a:ext>
            </a:extLst>
          </p:cNvPr>
          <p:cNvSpPr/>
          <p:nvPr/>
        </p:nvSpPr>
        <p:spPr>
          <a:xfrm rot="16972096">
            <a:off x="8721672" y="1624507"/>
            <a:ext cx="410312" cy="495293"/>
          </a:xfrm>
          <a:prstGeom prst="chord">
            <a:avLst>
              <a:gd name="adj1" fmla="val 2700000"/>
              <a:gd name="adj2" fmla="val 17212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1F4C7C-BA92-4D70-AE73-6D60F7619C20}"/>
              </a:ext>
            </a:extLst>
          </p:cNvPr>
          <p:cNvCxnSpPr/>
          <p:nvPr/>
        </p:nvCxnSpPr>
        <p:spPr>
          <a:xfrm flipH="1">
            <a:off x="5524500" y="2735580"/>
            <a:ext cx="32537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BCCC200-2C0C-4D3C-94E2-DDEEF8F03DB8}"/>
              </a:ext>
            </a:extLst>
          </p:cNvPr>
          <p:cNvCxnSpPr/>
          <p:nvPr/>
        </p:nvCxnSpPr>
        <p:spPr>
          <a:xfrm flipV="1">
            <a:off x="5524500" y="1666999"/>
            <a:ext cx="0" cy="10820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9A93E0D-FB72-487C-AF33-1DBC0996C9E3}"/>
              </a:ext>
            </a:extLst>
          </p:cNvPr>
          <p:cNvCxnSpPr/>
          <p:nvPr/>
        </p:nvCxnSpPr>
        <p:spPr>
          <a:xfrm flipH="1">
            <a:off x="4122420" y="1596943"/>
            <a:ext cx="1402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69137E-B791-411E-8D0A-CA420AA83EBF}"/>
              </a:ext>
            </a:extLst>
          </p:cNvPr>
          <p:cNvCxnSpPr/>
          <p:nvPr/>
        </p:nvCxnSpPr>
        <p:spPr>
          <a:xfrm flipH="1" flipV="1">
            <a:off x="3291840" y="1325880"/>
            <a:ext cx="807720" cy="2911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2BA1448-223A-4BD1-89F8-C5AA0A69AD11}"/>
              </a:ext>
            </a:extLst>
          </p:cNvPr>
          <p:cNvSpPr/>
          <p:nvPr/>
        </p:nvSpPr>
        <p:spPr>
          <a:xfrm>
            <a:off x="4076702" y="1589549"/>
            <a:ext cx="68576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9F3C151-2D0C-4C47-B0DB-806D841D2575}"/>
              </a:ext>
            </a:extLst>
          </p:cNvPr>
          <p:cNvSpPr/>
          <p:nvPr/>
        </p:nvSpPr>
        <p:spPr>
          <a:xfrm>
            <a:off x="3268980" y="1309750"/>
            <a:ext cx="68576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92180DC-B399-42DF-9AF8-07E9E820C791}"/>
              </a:ext>
            </a:extLst>
          </p:cNvPr>
          <p:cNvCxnSpPr/>
          <p:nvPr/>
        </p:nvCxnSpPr>
        <p:spPr>
          <a:xfrm flipV="1">
            <a:off x="5524500" y="1572527"/>
            <a:ext cx="0" cy="944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0ACAB47-DB19-4180-A089-1A70B23762FB}"/>
              </a:ext>
            </a:extLst>
          </p:cNvPr>
          <p:cNvSpPr txBox="1"/>
          <p:nvPr/>
        </p:nvSpPr>
        <p:spPr>
          <a:xfrm>
            <a:off x="8511551" y="1300349"/>
            <a:ext cx="139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BUZZER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890A607-4DED-4579-AC9C-FDF417990866}"/>
              </a:ext>
            </a:extLst>
          </p:cNvPr>
          <p:cNvSpPr/>
          <p:nvPr/>
        </p:nvSpPr>
        <p:spPr>
          <a:xfrm>
            <a:off x="7006592" y="3154678"/>
            <a:ext cx="68576" cy="4571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BC85EF1-47C5-41E5-B3F8-0582F7A70C4D}"/>
              </a:ext>
            </a:extLst>
          </p:cNvPr>
          <p:cNvCxnSpPr>
            <a:cxnSpLocks/>
          </p:cNvCxnSpPr>
          <p:nvPr/>
        </p:nvCxnSpPr>
        <p:spPr>
          <a:xfrm>
            <a:off x="6690360" y="3810000"/>
            <a:ext cx="7696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2186D75-5856-482C-8107-CCEF8CFEA956}"/>
              </a:ext>
            </a:extLst>
          </p:cNvPr>
          <p:cNvCxnSpPr>
            <a:cxnSpLocks/>
          </p:cNvCxnSpPr>
          <p:nvPr/>
        </p:nvCxnSpPr>
        <p:spPr>
          <a:xfrm>
            <a:off x="6819900" y="39243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D21160-CDD9-4BB9-89B2-1CCE750EF190}"/>
              </a:ext>
            </a:extLst>
          </p:cNvPr>
          <p:cNvCxnSpPr>
            <a:cxnSpLocks/>
          </p:cNvCxnSpPr>
          <p:nvPr/>
        </p:nvCxnSpPr>
        <p:spPr>
          <a:xfrm>
            <a:off x="6960870" y="4084320"/>
            <a:ext cx="2247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47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F2175C-0DDF-4C61-8EF6-6EC4A950D069}"/>
              </a:ext>
            </a:extLst>
          </p:cNvPr>
          <p:cNvSpPr/>
          <p:nvPr/>
        </p:nvSpPr>
        <p:spPr>
          <a:xfrm>
            <a:off x="4314544" y="1216241"/>
            <a:ext cx="2592279" cy="39239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F09BB1-E8DB-4869-85CD-9AAAB5FCB8C2}"/>
              </a:ext>
            </a:extLst>
          </p:cNvPr>
          <p:cNvSpPr txBox="1"/>
          <p:nvPr/>
        </p:nvSpPr>
        <p:spPr>
          <a:xfrm>
            <a:off x="4314544" y="1331650"/>
            <a:ext cx="843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A</a:t>
            </a:r>
          </a:p>
          <a:p>
            <a:r>
              <a:rPr lang="en-IN" sz="2400" dirty="0">
                <a:solidFill>
                  <a:srgbClr val="FF0000"/>
                </a:solidFill>
              </a:rPr>
              <a:t>B</a:t>
            </a:r>
          </a:p>
          <a:p>
            <a:r>
              <a:rPr lang="en-IN" sz="24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862BA-1900-4F90-B8DF-DAABB2834A50}"/>
              </a:ext>
            </a:extLst>
          </p:cNvPr>
          <p:cNvSpPr txBox="1"/>
          <p:nvPr/>
        </p:nvSpPr>
        <p:spPr>
          <a:xfrm>
            <a:off x="4287913" y="3515557"/>
            <a:ext cx="630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E1</a:t>
            </a:r>
          </a:p>
          <a:p>
            <a:r>
              <a:rPr lang="en-IN" sz="2400" dirty="0">
                <a:solidFill>
                  <a:srgbClr val="FF0000"/>
                </a:solidFill>
              </a:rPr>
              <a:t>E2</a:t>
            </a:r>
          </a:p>
          <a:p>
            <a:r>
              <a:rPr lang="en-IN" sz="2400" dirty="0">
                <a:solidFill>
                  <a:srgbClr val="FF0000"/>
                </a:solidFill>
              </a:rPr>
              <a:t>E3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2A945-1ADC-4766-84CA-11D073E42F3D}"/>
              </a:ext>
            </a:extLst>
          </p:cNvPr>
          <p:cNvSpPr txBox="1"/>
          <p:nvPr/>
        </p:nvSpPr>
        <p:spPr>
          <a:xfrm>
            <a:off x="6465906" y="1504765"/>
            <a:ext cx="61255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Y0</a:t>
            </a:r>
          </a:p>
          <a:p>
            <a:r>
              <a:rPr lang="en-IN" sz="2400" dirty="0">
                <a:solidFill>
                  <a:srgbClr val="FF0000"/>
                </a:solidFill>
              </a:rPr>
              <a:t>Y1</a:t>
            </a:r>
          </a:p>
          <a:p>
            <a:r>
              <a:rPr lang="en-IN" sz="2400" dirty="0">
                <a:solidFill>
                  <a:srgbClr val="FF0000"/>
                </a:solidFill>
              </a:rPr>
              <a:t>Y2</a:t>
            </a:r>
          </a:p>
          <a:p>
            <a:r>
              <a:rPr lang="en-IN" sz="2400" dirty="0">
                <a:solidFill>
                  <a:srgbClr val="FF0000"/>
                </a:solidFill>
              </a:rPr>
              <a:t>Y3</a:t>
            </a:r>
          </a:p>
          <a:p>
            <a:r>
              <a:rPr lang="en-IN" sz="2400" dirty="0">
                <a:solidFill>
                  <a:srgbClr val="FF0000"/>
                </a:solidFill>
              </a:rPr>
              <a:t>Y4</a:t>
            </a:r>
          </a:p>
          <a:p>
            <a:r>
              <a:rPr lang="en-IN" sz="2400" dirty="0">
                <a:solidFill>
                  <a:srgbClr val="FF0000"/>
                </a:solidFill>
              </a:rPr>
              <a:t>Y5</a:t>
            </a:r>
          </a:p>
          <a:p>
            <a:r>
              <a:rPr lang="en-IN" sz="2400" dirty="0">
                <a:solidFill>
                  <a:srgbClr val="FF0000"/>
                </a:solidFill>
              </a:rPr>
              <a:t>Y6</a:t>
            </a:r>
          </a:p>
          <a:p>
            <a:r>
              <a:rPr lang="en-IN" sz="2400" dirty="0">
                <a:solidFill>
                  <a:srgbClr val="FF0000"/>
                </a:solidFill>
              </a:rPr>
              <a:t>Y7</a:t>
            </a:r>
          </a:p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AEF17C-B0CC-4677-8827-7E05A792F768}"/>
              </a:ext>
            </a:extLst>
          </p:cNvPr>
          <p:cNvCxnSpPr/>
          <p:nvPr/>
        </p:nvCxnSpPr>
        <p:spPr>
          <a:xfrm flipH="1">
            <a:off x="2965140" y="1580225"/>
            <a:ext cx="134940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270CE4-1A1D-481A-ACF4-5D8161BB155F}"/>
              </a:ext>
            </a:extLst>
          </p:cNvPr>
          <p:cNvCxnSpPr/>
          <p:nvPr/>
        </p:nvCxnSpPr>
        <p:spPr>
          <a:xfrm flipH="1">
            <a:off x="2965140" y="1919056"/>
            <a:ext cx="134940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63BB57-1269-4A80-80FD-8439A2D6C524}"/>
              </a:ext>
            </a:extLst>
          </p:cNvPr>
          <p:cNvCxnSpPr/>
          <p:nvPr/>
        </p:nvCxnSpPr>
        <p:spPr>
          <a:xfrm flipH="1">
            <a:off x="2965140" y="2293397"/>
            <a:ext cx="134940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218419-E2CC-46DD-B163-75C6799296B2}"/>
              </a:ext>
            </a:extLst>
          </p:cNvPr>
          <p:cNvCxnSpPr/>
          <p:nvPr/>
        </p:nvCxnSpPr>
        <p:spPr>
          <a:xfrm flipH="1">
            <a:off x="2965140" y="3777446"/>
            <a:ext cx="134940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D3E5A0-0428-46BE-A2FB-6A0B1D18ECA9}"/>
              </a:ext>
            </a:extLst>
          </p:cNvPr>
          <p:cNvCxnSpPr/>
          <p:nvPr/>
        </p:nvCxnSpPr>
        <p:spPr>
          <a:xfrm flipH="1">
            <a:off x="2965140" y="4115721"/>
            <a:ext cx="134940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E998C4-8E6D-458E-86B9-FD862F06C78C}"/>
              </a:ext>
            </a:extLst>
          </p:cNvPr>
          <p:cNvCxnSpPr/>
          <p:nvPr/>
        </p:nvCxnSpPr>
        <p:spPr>
          <a:xfrm flipH="1">
            <a:off x="2965140" y="4498017"/>
            <a:ext cx="134940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CAC44D-28E0-4B6D-AF56-CB24AEF0AA74}"/>
              </a:ext>
            </a:extLst>
          </p:cNvPr>
          <p:cNvSpPr txBox="1"/>
          <p:nvPr/>
        </p:nvSpPr>
        <p:spPr>
          <a:xfrm>
            <a:off x="2342221" y="1318891"/>
            <a:ext cx="1198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A13</a:t>
            </a:r>
          </a:p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A14</a:t>
            </a:r>
          </a:p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A15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39901A-7F7F-4AE6-B024-B073B3BC78FD}"/>
              </a:ext>
            </a:extLst>
          </p:cNvPr>
          <p:cNvSpPr txBox="1"/>
          <p:nvPr/>
        </p:nvSpPr>
        <p:spPr>
          <a:xfrm>
            <a:off x="2129155" y="3546613"/>
            <a:ext cx="1109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M/IO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8ED49C-2555-444C-86A7-53B979EE937F}"/>
              </a:ext>
            </a:extLst>
          </p:cNvPr>
          <p:cNvCxnSpPr/>
          <p:nvPr/>
        </p:nvCxnSpPr>
        <p:spPr>
          <a:xfrm>
            <a:off x="2965140" y="4115721"/>
            <a:ext cx="0" cy="122863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05FAD1-80AD-40CE-BF5C-11A8C2E515AB}"/>
              </a:ext>
            </a:extLst>
          </p:cNvPr>
          <p:cNvCxnSpPr>
            <a:cxnSpLocks/>
          </p:cNvCxnSpPr>
          <p:nvPr/>
        </p:nvCxnSpPr>
        <p:spPr>
          <a:xfrm flipH="1">
            <a:off x="2583402" y="5344357"/>
            <a:ext cx="87001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AA3DCD-DFA7-4BF5-8CDD-9E34EEBC4338}"/>
              </a:ext>
            </a:extLst>
          </p:cNvPr>
          <p:cNvCxnSpPr>
            <a:cxnSpLocks/>
          </p:cNvCxnSpPr>
          <p:nvPr/>
        </p:nvCxnSpPr>
        <p:spPr>
          <a:xfrm flipH="1">
            <a:off x="2778711" y="5548544"/>
            <a:ext cx="40688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00ABF2-541D-46D5-87B3-741AAD51A9E0}"/>
              </a:ext>
            </a:extLst>
          </p:cNvPr>
          <p:cNvCxnSpPr>
            <a:cxnSpLocks/>
          </p:cNvCxnSpPr>
          <p:nvPr/>
        </p:nvCxnSpPr>
        <p:spPr>
          <a:xfrm flipH="1">
            <a:off x="2898557" y="5726097"/>
            <a:ext cx="13316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5F5EFD2-0951-4A5A-8BF8-B3F1CF32873F}"/>
              </a:ext>
            </a:extLst>
          </p:cNvPr>
          <p:cNvSpPr/>
          <p:nvPr/>
        </p:nvSpPr>
        <p:spPr>
          <a:xfrm>
            <a:off x="2941463" y="4481073"/>
            <a:ext cx="90247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BC2973-0EE4-4B03-A13F-A546E6CCEC3E}"/>
              </a:ext>
            </a:extLst>
          </p:cNvPr>
          <p:cNvCxnSpPr/>
          <p:nvPr/>
        </p:nvCxnSpPr>
        <p:spPr>
          <a:xfrm flipH="1">
            <a:off x="6906823" y="1771094"/>
            <a:ext cx="134940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1EDE9D-F9EF-4A34-841D-AF8103B67438}"/>
              </a:ext>
            </a:extLst>
          </p:cNvPr>
          <p:cNvCxnSpPr/>
          <p:nvPr/>
        </p:nvCxnSpPr>
        <p:spPr>
          <a:xfrm flipH="1">
            <a:off x="6906823" y="2135079"/>
            <a:ext cx="134940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DB3215D-021A-4349-956B-971E6CB74FA2}"/>
              </a:ext>
            </a:extLst>
          </p:cNvPr>
          <p:cNvSpPr txBox="1"/>
          <p:nvPr/>
        </p:nvSpPr>
        <p:spPr>
          <a:xfrm>
            <a:off x="8214806" y="1516315"/>
            <a:ext cx="1451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ROM1</a:t>
            </a:r>
          </a:p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RAM1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2A491E-EA41-4834-A6AA-E4F4B0192BF9}"/>
              </a:ext>
            </a:extLst>
          </p:cNvPr>
          <p:cNvSpPr txBox="1"/>
          <p:nvPr/>
        </p:nvSpPr>
        <p:spPr>
          <a:xfrm>
            <a:off x="4314544" y="96708"/>
            <a:ext cx="2894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SELECTOR 1</a:t>
            </a:r>
          </a:p>
        </p:txBody>
      </p:sp>
    </p:spTree>
    <p:extLst>
      <p:ext uri="{BB962C8B-B14F-4D97-AF65-F5344CB8AC3E}">
        <p14:creationId xmlns:p14="http://schemas.microsoft.com/office/powerpoint/2010/main" val="305903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70A873-21B5-4E83-B719-2DE716AA6B66}"/>
              </a:ext>
            </a:extLst>
          </p:cNvPr>
          <p:cNvSpPr/>
          <p:nvPr/>
        </p:nvSpPr>
        <p:spPr>
          <a:xfrm>
            <a:off x="4092606" y="79898"/>
            <a:ext cx="1908699" cy="30450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A404A1-9092-4D0A-A1A0-DDAE3A287FF8}"/>
              </a:ext>
            </a:extLst>
          </p:cNvPr>
          <p:cNvSpPr/>
          <p:nvPr/>
        </p:nvSpPr>
        <p:spPr>
          <a:xfrm>
            <a:off x="4092605" y="3474505"/>
            <a:ext cx="1908699" cy="3045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7F796-FF36-4FDB-9F51-D121991CC0BB}"/>
              </a:ext>
            </a:extLst>
          </p:cNvPr>
          <p:cNvSpPr txBox="1"/>
          <p:nvPr/>
        </p:nvSpPr>
        <p:spPr>
          <a:xfrm>
            <a:off x="4092606" y="142042"/>
            <a:ext cx="5859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A0</a:t>
            </a:r>
          </a:p>
          <a:p>
            <a:r>
              <a:rPr lang="en-IN" sz="1200" dirty="0"/>
              <a:t>A1</a:t>
            </a:r>
          </a:p>
          <a:p>
            <a:r>
              <a:rPr lang="en-IN" sz="1200" dirty="0"/>
              <a:t>A2</a:t>
            </a:r>
          </a:p>
          <a:p>
            <a:r>
              <a:rPr lang="en-IN" sz="1200" dirty="0"/>
              <a:t>A3</a:t>
            </a:r>
          </a:p>
          <a:p>
            <a:r>
              <a:rPr lang="en-IN" sz="1200" dirty="0"/>
              <a:t>A4</a:t>
            </a:r>
          </a:p>
          <a:p>
            <a:r>
              <a:rPr lang="en-IN" sz="1200" dirty="0"/>
              <a:t>A5</a:t>
            </a:r>
          </a:p>
          <a:p>
            <a:r>
              <a:rPr lang="en-IN" sz="1200" dirty="0"/>
              <a:t>A6</a:t>
            </a:r>
          </a:p>
          <a:p>
            <a:r>
              <a:rPr lang="en-IN" sz="1200" dirty="0"/>
              <a:t>A7</a:t>
            </a:r>
          </a:p>
          <a:p>
            <a:r>
              <a:rPr lang="en-IN" sz="1200" dirty="0"/>
              <a:t>A8</a:t>
            </a:r>
          </a:p>
          <a:p>
            <a:r>
              <a:rPr lang="en-IN" sz="1200" dirty="0"/>
              <a:t>A9</a:t>
            </a:r>
          </a:p>
          <a:p>
            <a:r>
              <a:rPr lang="en-IN" sz="1200" dirty="0"/>
              <a:t>A10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B5409-B8EF-435F-BB71-36BDB7E12CBB}"/>
              </a:ext>
            </a:extLst>
          </p:cNvPr>
          <p:cNvSpPr txBox="1"/>
          <p:nvPr/>
        </p:nvSpPr>
        <p:spPr>
          <a:xfrm>
            <a:off x="4092606" y="2357060"/>
            <a:ext cx="108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CE’</a:t>
            </a:r>
          </a:p>
          <a:p>
            <a:r>
              <a:rPr lang="en-IN" sz="1200" dirty="0"/>
              <a:t>OE’</a:t>
            </a:r>
          </a:p>
          <a:p>
            <a:r>
              <a:rPr lang="en-IN" sz="1200" dirty="0"/>
              <a:t>WE’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5880F-2504-4AC6-88D5-ED4D4920F140}"/>
              </a:ext>
            </a:extLst>
          </p:cNvPr>
          <p:cNvSpPr txBox="1"/>
          <p:nvPr/>
        </p:nvSpPr>
        <p:spPr>
          <a:xfrm>
            <a:off x="5669872" y="489750"/>
            <a:ext cx="852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D0</a:t>
            </a:r>
          </a:p>
          <a:p>
            <a:r>
              <a:rPr lang="en-IN" sz="1200" dirty="0"/>
              <a:t>D1</a:t>
            </a:r>
          </a:p>
          <a:p>
            <a:r>
              <a:rPr lang="en-IN" sz="1200" dirty="0"/>
              <a:t>D2</a:t>
            </a:r>
          </a:p>
          <a:p>
            <a:r>
              <a:rPr lang="en-IN" sz="1200" dirty="0"/>
              <a:t>D3</a:t>
            </a:r>
          </a:p>
          <a:p>
            <a:r>
              <a:rPr lang="en-IN" sz="1200" dirty="0"/>
              <a:t>D4</a:t>
            </a:r>
          </a:p>
          <a:p>
            <a:r>
              <a:rPr lang="en-IN" sz="1200" dirty="0"/>
              <a:t>D5</a:t>
            </a:r>
          </a:p>
          <a:p>
            <a:r>
              <a:rPr lang="en-IN" sz="1200" dirty="0"/>
              <a:t>D6</a:t>
            </a:r>
          </a:p>
          <a:p>
            <a:r>
              <a:rPr lang="en-IN" sz="1200" dirty="0"/>
              <a:t>D7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EEF1AC-5D1F-46B2-BC39-E741BDFBD7AB}"/>
              </a:ext>
            </a:extLst>
          </p:cNvPr>
          <p:cNvSpPr txBox="1"/>
          <p:nvPr/>
        </p:nvSpPr>
        <p:spPr>
          <a:xfrm>
            <a:off x="5669872" y="4013760"/>
            <a:ext cx="852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D0</a:t>
            </a:r>
          </a:p>
          <a:p>
            <a:r>
              <a:rPr lang="en-IN" sz="1200" dirty="0"/>
              <a:t>D1</a:t>
            </a:r>
          </a:p>
          <a:p>
            <a:r>
              <a:rPr lang="en-IN" sz="1200" dirty="0"/>
              <a:t>D2</a:t>
            </a:r>
          </a:p>
          <a:p>
            <a:r>
              <a:rPr lang="en-IN" sz="1200" dirty="0"/>
              <a:t>D3</a:t>
            </a:r>
          </a:p>
          <a:p>
            <a:r>
              <a:rPr lang="en-IN" sz="1200" dirty="0"/>
              <a:t>D4</a:t>
            </a:r>
          </a:p>
          <a:p>
            <a:r>
              <a:rPr lang="en-IN" sz="1200" dirty="0"/>
              <a:t>D5</a:t>
            </a:r>
          </a:p>
          <a:p>
            <a:r>
              <a:rPr lang="en-IN" sz="1200" dirty="0"/>
              <a:t>D6</a:t>
            </a:r>
          </a:p>
          <a:p>
            <a:r>
              <a:rPr lang="en-IN" sz="1200" dirty="0"/>
              <a:t>D7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BBB54-8511-4F28-80DB-2B289DE76AB2}"/>
              </a:ext>
            </a:extLst>
          </p:cNvPr>
          <p:cNvSpPr txBox="1"/>
          <p:nvPr/>
        </p:nvSpPr>
        <p:spPr>
          <a:xfrm>
            <a:off x="4092606" y="3666478"/>
            <a:ext cx="5859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A0</a:t>
            </a:r>
          </a:p>
          <a:p>
            <a:r>
              <a:rPr lang="en-IN" sz="1200" dirty="0"/>
              <a:t>A1</a:t>
            </a:r>
          </a:p>
          <a:p>
            <a:r>
              <a:rPr lang="en-IN" sz="1200" dirty="0"/>
              <a:t>A2</a:t>
            </a:r>
          </a:p>
          <a:p>
            <a:r>
              <a:rPr lang="en-IN" sz="1200" dirty="0"/>
              <a:t>A3</a:t>
            </a:r>
          </a:p>
          <a:p>
            <a:r>
              <a:rPr lang="en-IN" sz="1200" dirty="0"/>
              <a:t>A4</a:t>
            </a:r>
          </a:p>
          <a:p>
            <a:r>
              <a:rPr lang="en-IN" sz="1200" dirty="0"/>
              <a:t>A5</a:t>
            </a:r>
          </a:p>
          <a:p>
            <a:r>
              <a:rPr lang="en-IN" sz="1200" dirty="0"/>
              <a:t>A6</a:t>
            </a:r>
          </a:p>
          <a:p>
            <a:r>
              <a:rPr lang="en-IN" sz="1200" dirty="0"/>
              <a:t>A7</a:t>
            </a:r>
          </a:p>
          <a:p>
            <a:r>
              <a:rPr lang="en-IN" sz="1200" dirty="0"/>
              <a:t>A8</a:t>
            </a:r>
          </a:p>
          <a:p>
            <a:r>
              <a:rPr lang="en-IN" sz="1200" dirty="0"/>
              <a:t>A9</a:t>
            </a:r>
          </a:p>
          <a:p>
            <a:r>
              <a:rPr lang="en-IN" sz="1200" dirty="0"/>
              <a:t>A10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0CF23-F472-4BB7-B1A5-993570760F2B}"/>
              </a:ext>
            </a:extLst>
          </p:cNvPr>
          <p:cNvSpPr txBox="1"/>
          <p:nvPr/>
        </p:nvSpPr>
        <p:spPr>
          <a:xfrm>
            <a:off x="4092605" y="5904638"/>
            <a:ext cx="108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CE’</a:t>
            </a:r>
          </a:p>
          <a:p>
            <a:r>
              <a:rPr lang="en-IN" sz="1200" dirty="0"/>
              <a:t>OE’</a:t>
            </a:r>
          </a:p>
          <a:p>
            <a:r>
              <a:rPr lang="en-IN" sz="1200" dirty="0"/>
              <a:t>WE’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47D729-982C-465C-BA64-4DA4921D32D6}"/>
              </a:ext>
            </a:extLst>
          </p:cNvPr>
          <p:cNvSpPr txBox="1"/>
          <p:nvPr/>
        </p:nvSpPr>
        <p:spPr>
          <a:xfrm>
            <a:off x="4456588" y="2795206"/>
            <a:ext cx="158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SRAM EVEN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5889CA-299A-4A84-B14B-23C34D78353F}"/>
              </a:ext>
            </a:extLst>
          </p:cNvPr>
          <p:cNvCxnSpPr>
            <a:cxnSpLocks/>
          </p:cNvCxnSpPr>
          <p:nvPr/>
        </p:nvCxnSpPr>
        <p:spPr>
          <a:xfrm flipH="1">
            <a:off x="2934069" y="284085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54B34F-D780-437E-980F-8CD1A2885865}"/>
              </a:ext>
            </a:extLst>
          </p:cNvPr>
          <p:cNvCxnSpPr>
            <a:cxnSpLocks/>
          </p:cNvCxnSpPr>
          <p:nvPr/>
        </p:nvCxnSpPr>
        <p:spPr>
          <a:xfrm flipH="1">
            <a:off x="2934069" y="489750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4E2038-868E-4021-BB24-FA5DBD856808}"/>
              </a:ext>
            </a:extLst>
          </p:cNvPr>
          <p:cNvCxnSpPr>
            <a:cxnSpLocks/>
          </p:cNvCxnSpPr>
          <p:nvPr/>
        </p:nvCxnSpPr>
        <p:spPr>
          <a:xfrm flipH="1">
            <a:off x="2934069" y="668782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962005-682E-4BF1-874F-AC77B0C74405}"/>
              </a:ext>
            </a:extLst>
          </p:cNvPr>
          <p:cNvCxnSpPr>
            <a:cxnSpLocks/>
          </p:cNvCxnSpPr>
          <p:nvPr/>
        </p:nvCxnSpPr>
        <p:spPr>
          <a:xfrm flipH="1">
            <a:off x="2934069" y="847814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F28F70-5788-4FBF-A445-3D542C5721B0}"/>
              </a:ext>
            </a:extLst>
          </p:cNvPr>
          <p:cNvCxnSpPr>
            <a:cxnSpLocks/>
          </p:cNvCxnSpPr>
          <p:nvPr/>
        </p:nvCxnSpPr>
        <p:spPr>
          <a:xfrm flipH="1">
            <a:off x="2934069" y="1009090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717F37-7DE5-4FBC-AFA1-3E137ADD654C}"/>
              </a:ext>
            </a:extLst>
          </p:cNvPr>
          <p:cNvCxnSpPr>
            <a:cxnSpLocks/>
          </p:cNvCxnSpPr>
          <p:nvPr/>
        </p:nvCxnSpPr>
        <p:spPr>
          <a:xfrm flipH="1">
            <a:off x="2934069" y="1203871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B72D31-42D0-47D1-A841-1ECAD0105D64}"/>
              </a:ext>
            </a:extLst>
          </p:cNvPr>
          <p:cNvCxnSpPr>
            <a:cxnSpLocks/>
          </p:cNvCxnSpPr>
          <p:nvPr/>
        </p:nvCxnSpPr>
        <p:spPr>
          <a:xfrm flipH="1">
            <a:off x="2934069" y="1389774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083580-18B1-4992-899C-1D1246419865}"/>
              </a:ext>
            </a:extLst>
          </p:cNvPr>
          <p:cNvCxnSpPr>
            <a:cxnSpLocks/>
          </p:cNvCxnSpPr>
          <p:nvPr/>
        </p:nvCxnSpPr>
        <p:spPr>
          <a:xfrm flipH="1">
            <a:off x="2934069" y="1575677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420357-E5D5-4C33-8F8B-03B3B6E6ABB6}"/>
              </a:ext>
            </a:extLst>
          </p:cNvPr>
          <p:cNvCxnSpPr>
            <a:cxnSpLocks/>
          </p:cNvCxnSpPr>
          <p:nvPr/>
        </p:nvCxnSpPr>
        <p:spPr>
          <a:xfrm flipH="1">
            <a:off x="2934069" y="1748790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20543D2-3283-4CCE-AE83-B11F70BA4255}"/>
              </a:ext>
            </a:extLst>
          </p:cNvPr>
          <p:cNvCxnSpPr>
            <a:cxnSpLocks/>
          </p:cNvCxnSpPr>
          <p:nvPr/>
        </p:nvCxnSpPr>
        <p:spPr>
          <a:xfrm flipH="1">
            <a:off x="2934069" y="1927823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34944A-A048-404B-834C-D4019253813C}"/>
              </a:ext>
            </a:extLst>
          </p:cNvPr>
          <p:cNvCxnSpPr>
            <a:cxnSpLocks/>
          </p:cNvCxnSpPr>
          <p:nvPr/>
        </p:nvCxnSpPr>
        <p:spPr>
          <a:xfrm flipH="1">
            <a:off x="2934069" y="2121554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E47F72-8A64-401B-BDF2-C986EDFE77AC}"/>
              </a:ext>
            </a:extLst>
          </p:cNvPr>
          <p:cNvCxnSpPr>
            <a:cxnSpLocks/>
          </p:cNvCxnSpPr>
          <p:nvPr/>
        </p:nvCxnSpPr>
        <p:spPr>
          <a:xfrm flipH="1">
            <a:off x="6001305" y="648486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69A310-3142-4C78-9568-5B70E33F99F3}"/>
              </a:ext>
            </a:extLst>
          </p:cNvPr>
          <p:cNvCxnSpPr>
            <a:cxnSpLocks/>
          </p:cNvCxnSpPr>
          <p:nvPr/>
        </p:nvCxnSpPr>
        <p:spPr>
          <a:xfrm flipH="1">
            <a:off x="6001305" y="847814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F15D75-4AD6-46BE-A4A4-8E4B81918801}"/>
              </a:ext>
            </a:extLst>
          </p:cNvPr>
          <p:cNvCxnSpPr>
            <a:cxnSpLocks/>
          </p:cNvCxnSpPr>
          <p:nvPr/>
        </p:nvCxnSpPr>
        <p:spPr>
          <a:xfrm flipH="1">
            <a:off x="6001305" y="1009090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22108F-62CC-4DB2-99AD-CD5E2BEB174A}"/>
              </a:ext>
            </a:extLst>
          </p:cNvPr>
          <p:cNvCxnSpPr>
            <a:cxnSpLocks/>
          </p:cNvCxnSpPr>
          <p:nvPr/>
        </p:nvCxnSpPr>
        <p:spPr>
          <a:xfrm flipH="1">
            <a:off x="6001305" y="1203871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1FE1DF-BADA-4DAA-9DB1-B167805E1AE8}"/>
              </a:ext>
            </a:extLst>
          </p:cNvPr>
          <p:cNvCxnSpPr>
            <a:cxnSpLocks/>
          </p:cNvCxnSpPr>
          <p:nvPr/>
        </p:nvCxnSpPr>
        <p:spPr>
          <a:xfrm flipH="1">
            <a:off x="6001305" y="1389766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6B22AD-DCE7-417E-84F0-D8DCCAB8545E}"/>
              </a:ext>
            </a:extLst>
          </p:cNvPr>
          <p:cNvCxnSpPr>
            <a:cxnSpLocks/>
          </p:cNvCxnSpPr>
          <p:nvPr/>
        </p:nvCxnSpPr>
        <p:spPr>
          <a:xfrm flipH="1">
            <a:off x="6001305" y="1575677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B44230C-20CA-4EF5-A7A6-6A09A63F1794}"/>
              </a:ext>
            </a:extLst>
          </p:cNvPr>
          <p:cNvCxnSpPr>
            <a:cxnSpLocks/>
          </p:cNvCxnSpPr>
          <p:nvPr/>
        </p:nvCxnSpPr>
        <p:spPr>
          <a:xfrm flipH="1">
            <a:off x="6001305" y="1748790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4D6F2C3-DB7D-4C8E-A3AE-3E11A9CE9684}"/>
              </a:ext>
            </a:extLst>
          </p:cNvPr>
          <p:cNvCxnSpPr>
            <a:cxnSpLocks/>
          </p:cNvCxnSpPr>
          <p:nvPr/>
        </p:nvCxnSpPr>
        <p:spPr>
          <a:xfrm flipH="1">
            <a:off x="6001305" y="1927823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588056B-F5C9-4496-A96A-AF6D5F7A6750}"/>
              </a:ext>
            </a:extLst>
          </p:cNvPr>
          <p:cNvCxnSpPr>
            <a:cxnSpLocks/>
          </p:cNvCxnSpPr>
          <p:nvPr/>
        </p:nvCxnSpPr>
        <p:spPr>
          <a:xfrm flipH="1">
            <a:off x="2934069" y="3812750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4B58743-C89B-415E-8371-3D9C84728378}"/>
              </a:ext>
            </a:extLst>
          </p:cNvPr>
          <p:cNvCxnSpPr>
            <a:cxnSpLocks/>
          </p:cNvCxnSpPr>
          <p:nvPr/>
        </p:nvCxnSpPr>
        <p:spPr>
          <a:xfrm flipH="1">
            <a:off x="2934069" y="4013760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889849-A358-4EF1-8D36-639DE6006FF1}"/>
              </a:ext>
            </a:extLst>
          </p:cNvPr>
          <p:cNvCxnSpPr>
            <a:cxnSpLocks/>
          </p:cNvCxnSpPr>
          <p:nvPr/>
        </p:nvCxnSpPr>
        <p:spPr>
          <a:xfrm flipH="1">
            <a:off x="2934069" y="4214770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B30FAA-5A3B-422A-9218-0E3E8270946E}"/>
              </a:ext>
            </a:extLst>
          </p:cNvPr>
          <p:cNvCxnSpPr>
            <a:cxnSpLocks/>
          </p:cNvCxnSpPr>
          <p:nvPr/>
        </p:nvCxnSpPr>
        <p:spPr>
          <a:xfrm flipH="1">
            <a:off x="2934069" y="4415780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2D13C90-0455-46FB-B176-2BC0A4F69AF2}"/>
              </a:ext>
            </a:extLst>
          </p:cNvPr>
          <p:cNvCxnSpPr>
            <a:cxnSpLocks/>
          </p:cNvCxnSpPr>
          <p:nvPr/>
        </p:nvCxnSpPr>
        <p:spPr>
          <a:xfrm flipH="1">
            <a:off x="2934069" y="4581279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DF4D1E-C1CA-4BD6-B70C-3854C3A214F0}"/>
              </a:ext>
            </a:extLst>
          </p:cNvPr>
          <p:cNvCxnSpPr>
            <a:cxnSpLocks/>
          </p:cNvCxnSpPr>
          <p:nvPr/>
        </p:nvCxnSpPr>
        <p:spPr>
          <a:xfrm flipH="1">
            <a:off x="2934069" y="4747936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852B69-05E4-4438-BEFE-C82529E0E648}"/>
              </a:ext>
            </a:extLst>
          </p:cNvPr>
          <p:cNvCxnSpPr>
            <a:cxnSpLocks/>
          </p:cNvCxnSpPr>
          <p:nvPr/>
        </p:nvCxnSpPr>
        <p:spPr>
          <a:xfrm flipH="1">
            <a:off x="2934069" y="5583420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8C6013-CC2D-4CAA-A59C-369D34D57EAA}"/>
              </a:ext>
            </a:extLst>
          </p:cNvPr>
          <p:cNvCxnSpPr>
            <a:cxnSpLocks/>
          </p:cNvCxnSpPr>
          <p:nvPr/>
        </p:nvCxnSpPr>
        <p:spPr>
          <a:xfrm flipH="1">
            <a:off x="2934069" y="5426130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EA7061F-F948-4C05-B7B4-F8E723C330D9}"/>
              </a:ext>
            </a:extLst>
          </p:cNvPr>
          <p:cNvCxnSpPr>
            <a:cxnSpLocks/>
          </p:cNvCxnSpPr>
          <p:nvPr/>
        </p:nvCxnSpPr>
        <p:spPr>
          <a:xfrm flipH="1">
            <a:off x="2934069" y="5258934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306D980-5B41-4E17-BCCB-BF61CBC2C597}"/>
              </a:ext>
            </a:extLst>
          </p:cNvPr>
          <p:cNvCxnSpPr>
            <a:cxnSpLocks/>
          </p:cNvCxnSpPr>
          <p:nvPr/>
        </p:nvCxnSpPr>
        <p:spPr>
          <a:xfrm flipH="1">
            <a:off x="2934069" y="5091738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A3DAF3-05F7-454D-8145-E8C15967D9B1}"/>
              </a:ext>
            </a:extLst>
          </p:cNvPr>
          <p:cNvCxnSpPr>
            <a:cxnSpLocks/>
          </p:cNvCxnSpPr>
          <p:nvPr/>
        </p:nvCxnSpPr>
        <p:spPr>
          <a:xfrm flipH="1">
            <a:off x="2934069" y="4923063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8641DB-9B13-4F82-85BB-F1C357B0F433}"/>
              </a:ext>
            </a:extLst>
          </p:cNvPr>
          <p:cNvCxnSpPr>
            <a:cxnSpLocks/>
          </p:cNvCxnSpPr>
          <p:nvPr/>
        </p:nvCxnSpPr>
        <p:spPr>
          <a:xfrm flipH="1">
            <a:off x="2934069" y="9775381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327B2C7-71A2-4EFF-A10D-6AEEA66CCBF9}"/>
              </a:ext>
            </a:extLst>
          </p:cNvPr>
          <p:cNvCxnSpPr>
            <a:cxnSpLocks/>
          </p:cNvCxnSpPr>
          <p:nvPr/>
        </p:nvCxnSpPr>
        <p:spPr>
          <a:xfrm flipH="1">
            <a:off x="6001305" y="4137719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C5AA482-B6E9-4A9C-A376-9F52BC54E7D8}"/>
              </a:ext>
            </a:extLst>
          </p:cNvPr>
          <p:cNvCxnSpPr>
            <a:cxnSpLocks/>
          </p:cNvCxnSpPr>
          <p:nvPr/>
        </p:nvCxnSpPr>
        <p:spPr>
          <a:xfrm flipH="1">
            <a:off x="6001305" y="4309248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A0C4290-61CC-4A1C-B74A-A1B053926A8F}"/>
              </a:ext>
            </a:extLst>
          </p:cNvPr>
          <p:cNvCxnSpPr>
            <a:cxnSpLocks/>
          </p:cNvCxnSpPr>
          <p:nvPr/>
        </p:nvCxnSpPr>
        <p:spPr>
          <a:xfrm flipH="1">
            <a:off x="6001305" y="4516287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32E320D-3D32-4C41-AAEF-05C5E5F00964}"/>
              </a:ext>
            </a:extLst>
          </p:cNvPr>
          <p:cNvCxnSpPr>
            <a:cxnSpLocks/>
          </p:cNvCxnSpPr>
          <p:nvPr/>
        </p:nvCxnSpPr>
        <p:spPr>
          <a:xfrm flipH="1">
            <a:off x="6001305" y="4712784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47B5EC6-64BC-466B-B691-08358F5A397A}"/>
              </a:ext>
            </a:extLst>
          </p:cNvPr>
          <p:cNvCxnSpPr>
            <a:cxnSpLocks/>
          </p:cNvCxnSpPr>
          <p:nvPr/>
        </p:nvCxnSpPr>
        <p:spPr>
          <a:xfrm flipH="1">
            <a:off x="6001305" y="4912568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0948E61-F2B3-4A00-B381-E87419D41FA0}"/>
              </a:ext>
            </a:extLst>
          </p:cNvPr>
          <p:cNvCxnSpPr>
            <a:cxnSpLocks/>
          </p:cNvCxnSpPr>
          <p:nvPr/>
        </p:nvCxnSpPr>
        <p:spPr>
          <a:xfrm flipH="1">
            <a:off x="6001305" y="5084342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49AB185-B82B-4C17-8AFD-B295FE5B21C6}"/>
              </a:ext>
            </a:extLst>
          </p:cNvPr>
          <p:cNvCxnSpPr>
            <a:cxnSpLocks/>
          </p:cNvCxnSpPr>
          <p:nvPr/>
        </p:nvCxnSpPr>
        <p:spPr>
          <a:xfrm flipH="1">
            <a:off x="6001305" y="5245621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3D1CFBF-86E6-4FB7-BC87-8300E0586BD0}"/>
              </a:ext>
            </a:extLst>
          </p:cNvPr>
          <p:cNvCxnSpPr>
            <a:cxnSpLocks/>
          </p:cNvCxnSpPr>
          <p:nvPr/>
        </p:nvCxnSpPr>
        <p:spPr>
          <a:xfrm flipH="1">
            <a:off x="6001305" y="5426130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5F4AF1A-F1D3-4B8E-B3CA-E07C77597439}"/>
              </a:ext>
            </a:extLst>
          </p:cNvPr>
          <p:cNvSpPr txBox="1"/>
          <p:nvPr/>
        </p:nvSpPr>
        <p:spPr>
          <a:xfrm>
            <a:off x="1942729" y="2074763"/>
            <a:ext cx="15136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/>
          </a:p>
          <a:p>
            <a:r>
              <a:rPr lang="en-IN" sz="1400" dirty="0"/>
              <a:t>   SE SELECT</a:t>
            </a:r>
          </a:p>
          <a:p>
            <a:r>
              <a:rPr lang="en-IN" sz="1400" dirty="0"/>
              <a:t>          MEMR</a:t>
            </a:r>
          </a:p>
          <a:p>
            <a:r>
              <a:rPr lang="en-IN" sz="1400" dirty="0"/>
              <a:t>         MEMW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EDF379-12CE-4E80-88AF-E0903848C466}"/>
              </a:ext>
            </a:extLst>
          </p:cNvPr>
          <p:cNvSpPr txBox="1"/>
          <p:nvPr/>
        </p:nvSpPr>
        <p:spPr>
          <a:xfrm>
            <a:off x="2038172" y="157265"/>
            <a:ext cx="115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A1-A11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F39E9-8B4A-47F0-965E-D56371F01991}"/>
              </a:ext>
            </a:extLst>
          </p:cNvPr>
          <p:cNvSpPr txBox="1"/>
          <p:nvPr/>
        </p:nvSpPr>
        <p:spPr>
          <a:xfrm>
            <a:off x="7328516" y="526597"/>
            <a:ext cx="115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D0-D7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0F8E073-FB4F-4048-883C-4C41EC2A1C17}"/>
              </a:ext>
            </a:extLst>
          </p:cNvPr>
          <p:cNvSpPr txBox="1"/>
          <p:nvPr/>
        </p:nvSpPr>
        <p:spPr>
          <a:xfrm>
            <a:off x="7328516" y="4214770"/>
            <a:ext cx="989857" cy="366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D0-D7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3D83B8-ADA6-49F8-8A64-BD59D718DA84}"/>
              </a:ext>
            </a:extLst>
          </p:cNvPr>
          <p:cNvSpPr txBox="1"/>
          <p:nvPr/>
        </p:nvSpPr>
        <p:spPr>
          <a:xfrm>
            <a:off x="4532034" y="6183584"/>
            <a:ext cx="158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SRAM ODD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92B33A-382D-4F42-A261-8544FC72AB51}"/>
              </a:ext>
            </a:extLst>
          </p:cNvPr>
          <p:cNvCxnSpPr/>
          <p:nvPr/>
        </p:nvCxnSpPr>
        <p:spPr>
          <a:xfrm flipV="1">
            <a:off x="2934069" y="142042"/>
            <a:ext cx="0" cy="205962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E8B1D9-B8D8-4CD2-AB3A-E9790680D6C3}"/>
              </a:ext>
            </a:extLst>
          </p:cNvPr>
          <p:cNvCxnSpPr/>
          <p:nvPr/>
        </p:nvCxnSpPr>
        <p:spPr>
          <a:xfrm flipV="1">
            <a:off x="2934069" y="3551469"/>
            <a:ext cx="0" cy="205962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1397653-152B-4DB6-A363-36C4A455EDF7}"/>
              </a:ext>
            </a:extLst>
          </p:cNvPr>
          <p:cNvCxnSpPr/>
          <p:nvPr/>
        </p:nvCxnSpPr>
        <p:spPr>
          <a:xfrm flipV="1">
            <a:off x="7159841" y="157265"/>
            <a:ext cx="0" cy="205962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546DA36-9A68-410A-947A-8FA6FC92E514}"/>
              </a:ext>
            </a:extLst>
          </p:cNvPr>
          <p:cNvCxnSpPr/>
          <p:nvPr/>
        </p:nvCxnSpPr>
        <p:spPr>
          <a:xfrm flipV="1">
            <a:off x="7164281" y="3718126"/>
            <a:ext cx="0" cy="205962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5C6937B-7D69-4373-A55C-8F3214971EB3}"/>
              </a:ext>
            </a:extLst>
          </p:cNvPr>
          <p:cNvCxnSpPr>
            <a:cxnSpLocks/>
          </p:cNvCxnSpPr>
          <p:nvPr/>
        </p:nvCxnSpPr>
        <p:spPr>
          <a:xfrm flipH="1">
            <a:off x="2947375" y="2867069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A2BED0-552E-4322-A8CD-385D0C5A7E9C}"/>
              </a:ext>
            </a:extLst>
          </p:cNvPr>
          <p:cNvCxnSpPr>
            <a:cxnSpLocks/>
          </p:cNvCxnSpPr>
          <p:nvPr/>
        </p:nvCxnSpPr>
        <p:spPr>
          <a:xfrm flipH="1">
            <a:off x="2947375" y="2680225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0DCBC45-83AD-4B02-892C-C65822C3D79E}"/>
              </a:ext>
            </a:extLst>
          </p:cNvPr>
          <p:cNvCxnSpPr>
            <a:cxnSpLocks/>
          </p:cNvCxnSpPr>
          <p:nvPr/>
        </p:nvCxnSpPr>
        <p:spPr>
          <a:xfrm flipH="1">
            <a:off x="2934069" y="2483432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9EDDF87-3092-488A-81B4-1D58633DEDA1}"/>
              </a:ext>
            </a:extLst>
          </p:cNvPr>
          <p:cNvCxnSpPr>
            <a:cxnSpLocks/>
          </p:cNvCxnSpPr>
          <p:nvPr/>
        </p:nvCxnSpPr>
        <p:spPr>
          <a:xfrm flipH="1">
            <a:off x="2947375" y="6055416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4461BEA-A521-44CA-8E68-E6F75A8F3E00}"/>
              </a:ext>
            </a:extLst>
          </p:cNvPr>
          <p:cNvCxnSpPr>
            <a:cxnSpLocks/>
          </p:cNvCxnSpPr>
          <p:nvPr/>
        </p:nvCxnSpPr>
        <p:spPr>
          <a:xfrm flipH="1">
            <a:off x="2942173" y="6227803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98E515A-44C3-4A9B-90D3-B31A807D996E}"/>
              </a:ext>
            </a:extLst>
          </p:cNvPr>
          <p:cNvCxnSpPr>
            <a:cxnSpLocks/>
          </p:cNvCxnSpPr>
          <p:nvPr/>
        </p:nvCxnSpPr>
        <p:spPr>
          <a:xfrm flipH="1">
            <a:off x="2957720" y="6460362"/>
            <a:ext cx="115853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41251E-B16F-4E13-9908-72B1FC740928}"/>
              </a:ext>
            </a:extLst>
          </p:cNvPr>
          <p:cNvSpPr txBox="1"/>
          <p:nvPr/>
        </p:nvSpPr>
        <p:spPr>
          <a:xfrm>
            <a:off x="2038172" y="5913083"/>
            <a:ext cx="13405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S0 SELECT</a:t>
            </a:r>
          </a:p>
          <a:p>
            <a:r>
              <a:rPr lang="en-IN" sz="1400" dirty="0"/>
              <a:t>     MEMR</a:t>
            </a:r>
          </a:p>
          <a:p>
            <a:r>
              <a:rPr lang="en-IN" sz="1400" dirty="0"/>
              <a:t>    MEMW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C29E2F8-C546-44A7-A81C-4A38765E6431}"/>
              </a:ext>
            </a:extLst>
          </p:cNvPr>
          <p:cNvSpPr txBox="1"/>
          <p:nvPr/>
        </p:nvSpPr>
        <p:spPr>
          <a:xfrm>
            <a:off x="2004527" y="3664457"/>
            <a:ext cx="115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A1-A11</a:t>
            </a:r>
          </a:p>
        </p:txBody>
      </p:sp>
    </p:spTree>
    <p:extLst>
      <p:ext uri="{BB962C8B-B14F-4D97-AF65-F5344CB8AC3E}">
        <p14:creationId xmlns:p14="http://schemas.microsoft.com/office/powerpoint/2010/main" val="58000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Widescreen</PresentationFormat>
  <Paragraphs>277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Priyesh Kant</dc:creator>
  <cp:lastModifiedBy>Priyesh Kant</cp:lastModifiedBy>
  <cp:revision>37</cp:revision>
  <dcterms:created xsi:type="dcterms:W3CDTF">2020-04-17T14:22:27Z</dcterms:created>
  <dcterms:modified xsi:type="dcterms:W3CDTF">2020-04-19T09:29:01Z</dcterms:modified>
</cp:coreProperties>
</file>