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15" r:id="rId2"/>
    <p:sldId id="409" r:id="rId3"/>
    <p:sldId id="410" r:id="rId4"/>
    <p:sldId id="413" r:id="rId5"/>
    <p:sldId id="414" r:id="rId6"/>
    <p:sldId id="411" r:id="rId7"/>
    <p:sldId id="408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2">
          <p15:clr>
            <a:srgbClr val="A4A3A4"/>
          </p15:clr>
        </p15:guide>
        <p15:guide id="2" orient="horz" pos="4067">
          <p15:clr>
            <a:srgbClr val="A4A3A4"/>
          </p15:clr>
        </p15:guide>
        <p15:guide id="3" orient="horz" pos="2163">
          <p15:clr>
            <a:srgbClr val="A4A3A4"/>
          </p15:clr>
        </p15:guide>
        <p15:guide id="4" orient="horz" pos="4217">
          <p15:clr>
            <a:srgbClr val="A4A3A4"/>
          </p15:clr>
        </p15:guide>
        <p15:guide id="5" orient="horz" pos="810">
          <p15:clr>
            <a:srgbClr val="A4A3A4"/>
          </p15:clr>
        </p15:guide>
        <p15:guide id="6" orient="horz" pos="733">
          <p15:clr>
            <a:srgbClr val="A4A3A4"/>
          </p15:clr>
        </p15:guide>
        <p15:guide id="7" orient="horz" pos="4141">
          <p15:clr>
            <a:srgbClr val="A4A3A4"/>
          </p15:clr>
        </p15:guide>
        <p15:guide id="8" pos="2880">
          <p15:clr>
            <a:srgbClr val="A4A3A4"/>
          </p15:clr>
        </p15:guide>
        <p15:guide id="9" pos="288">
          <p15:clr>
            <a:srgbClr val="A4A3A4"/>
          </p15:clr>
        </p15:guide>
        <p15:guide id="10" pos="5501">
          <p15:clr>
            <a:srgbClr val="A4A3A4"/>
          </p15:clr>
        </p15:guide>
        <p15:guide id="11" pos="2824">
          <p15:clr>
            <a:srgbClr val="A4A3A4"/>
          </p15:clr>
        </p15:guide>
        <p15:guide id="12" pos="3151">
          <p15:clr>
            <a:srgbClr val="A4A3A4"/>
          </p15:clr>
        </p15:guide>
        <p15:guide id="13" pos="4172">
          <p15:clr>
            <a:srgbClr val="A4A3A4"/>
          </p15:clr>
        </p15:guide>
        <p15:guide id="14" pos="1585">
          <p15:clr>
            <a:srgbClr val="A4A3A4"/>
          </p15:clr>
        </p15:guide>
        <p15:guide id="15" pos="3606">
          <p15:clr>
            <a:srgbClr val="A4A3A4"/>
          </p15:clr>
        </p15:guide>
        <p15:guide id="16" orient="horz" pos="646">
          <p15:clr>
            <a:srgbClr val="A4A3A4"/>
          </p15:clr>
        </p15:guide>
        <p15:guide id="17" orient="horz" pos="4034">
          <p15:clr>
            <a:srgbClr val="A4A3A4"/>
          </p15:clr>
        </p15:guide>
        <p15:guide id="18" orient="horz" pos="2159">
          <p15:clr>
            <a:srgbClr val="A4A3A4"/>
          </p15:clr>
        </p15:guide>
        <p15:guide id="19" orient="horz" pos="4187">
          <p15:clr>
            <a:srgbClr val="A4A3A4"/>
          </p15:clr>
        </p15:guide>
        <p15:guide id="20" orient="horz" pos="901">
          <p15:clr>
            <a:srgbClr val="A4A3A4"/>
          </p15:clr>
        </p15:guide>
        <p15:guide id="21" pos="3022">
          <p15:clr>
            <a:srgbClr val="A4A3A4"/>
          </p15:clr>
        </p15:guide>
        <p15:guide id="22" pos="2734">
          <p15:clr>
            <a:srgbClr val="A4A3A4"/>
          </p15:clr>
        </p15:guide>
        <p15:guide id="23" pos="5472">
          <p15:clr>
            <a:srgbClr val="A4A3A4"/>
          </p15:clr>
        </p15:guide>
        <p15:guide id="24" pos="3581">
          <p15:clr>
            <a:srgbClr val="A4A3A4"/>
          </p15:clr>
        </p15:guide>
        <p15:guide id="25" orient="horz" pos="4069">
          <p15:clr>
            <a:srgbClr val="A4A3A4"/>
          </p15:clr>
        </p15:guide>
        <p15:guide id="26" orient="horz" pos="579">
          <p15:clr>
            <a:srgbClr val="A4A3A4"/>
          </p15:clr>
        </p15:guide>
        <p15:guide id="27" orient="horz" pos="527">
          <p15:clr>
            <a:srgbClr val="A4A3A4"/>
          </p15:clr>
        </p15:guide>
        <p15:guide id="28" orient="horz" pos="4199">
          <p15:clr>
            <a:srgbClr val="A4A3A4"/>
          </p15:clr>
        </p15:guide>
        <p15:guide id="29" orient="horz" pos="682">
          <p15:clr>
            <a:srgbClr val="A4A3A4"/>
          </p15:clr>
        </p15:guide>
        <p15:guide id="30" orient="horz" pos="4028">
          <p15:clr>
            <a:srgbClr val="A4A3A4"/>
          </p15:clr>
        </p15:guide>
        <p15:guide id="31" orient="horz" pos="233">
          <p15:clr>
            <a:srgbClr val="A4A3A4"/>
          </p15:clr>
        </p15:guide>
        <p15:guide id="32" pos="35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266"/>
    <a:srgbClr val="FF0000"/>
    <a:srgbClr val="008899"/>
    <a:srgbClr val="000000"/>
    <a:srgbClr val="EDCAED"/>
    <a:srgbClr val="C85FC8"/>
    <a:srgbClr val="722772"/>
    <a:srgbClr val="869ECC"/>
    <a:srgbClr val="AAACAE"/>
    <a:srgbClr val="6AB7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75632" autoAdjust="0"/>
  </p:normalViewPr>
  <p:slideViewPr>
    <p:cSldViewPr snapToGrid="0" snapToObjects="1" showGuides="1">
      <p:cViewPr varScale="1">
        <p:scale>
          <a:sx n="97" d="100"/>
          <a:sy n="97" d="100"/>
        </p:scale>
        <p:origin x="1136" y="200"/>
      </p:cViewPr>
      <p:guideLst>
        <p:guide orient="horz" pos="662"/>
        <p:guide orient="horz" pos="4067"/>
        <p:guide orient="horz" pos="2163"/>
        <p:guide orient="horz" pos="4217"/>
        <p:guide orient="horz" pos="810"/>
        <p:guide orient="horz" pos="733"/>
        <p:guide orient="horz" pos="4141"/>
        <p:guide pos="2880"/>
        <p:guide pos="288"/>
        <p:guide pos="5501"/>
        <p:guide pos="2824"/>
        <p:guide pos="3151"/>
        <p:guide pos="4172"/>
        <p:guide pos="1585"/>
        <p:guide pos="3606"/>
        <p:guide orient="horz" pos="646"/>
        <p:guide orient="horz" pos="4034"/>
        <p:guide orient="horz" pos="2159"/>
        <p:guide orient="horz" pos="4187"/>
        <p:guide orient="horz" pos="901"/>
        <p:guide pos="3022"/>
        <p:guide pos="2734"/>
        <p:guide pos="5472"/>
        <p:guide pos="3581"/>
        <p:guide orient="horz" pos="4069"/>
        <p:guide orient="horz" pos="579"/>
        <p:guide orient="horz" pos="527"/>
        <p:guide orient="horz" pos="4199"/>
        <p:guide orient="horz" pos="682"/>
        <p:guide orient="horz" pos="4028"/>
        <p:guide orient="horz" pos="233"/>
        <p:guide pos="35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FA3CA-5725-4BA7-A851-72A62AC5A8EE}" type="datetimeFigureOut">
              <a:rPr lang="en-CA" smtClean="0"/>
              <a:pPr/>
              <a:t>2017-11-14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73CA4-7EF9-467F-99BD-6DDCB9451C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4703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11/14/17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39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01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59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1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6" t="1677" b="739"/>
          <a:stretch/>
        </p:blipFill>
        <p:spPr>
          <a:xfrm>
            <a:off x="0" y="0"/>
            <a:ext cx="9144000" cy="6924656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5683740" y="2394673"/>
            <a:ext cx="3074395" cy="2060440"/>
            <a:chOff x="5701703" y="682760"/>
            <a:chExt cx="3074395" cy="2060440"/>
          </a:xfrm>
        </p:grpSpPr>
        <p:sp>
          <p:nvSpPr>
            <p:cNvPr id="14" name="Freeform 13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 userDrawn="1"/>
        </p:nvGrpSpPr>
        <p:grpSpPr>
          <a:xfrm>
            <a:off x="460377" y="293779"/>
            <a:ext cx="2183719" cy="635721"/>
            <a:chOff x="448031" y="5788818"/>
            <a:chExt cx="2183719" cy="63572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31" y="6039743"/>
              <a:ext cx="2183719" cy="384796"/>
            </a:xfrm>
            <a:prstGeom prst="rect">
              <a:avLst/>
            </a:prstGeom>
          </p:spPr>
        </p:pic>
        <p:sp>
          <p:nvSpPr>
            <p:cNvPr id="18" name="Freeform 17"/>
            <p:cNvSpPr/>
            <p:nvPr/>
          </p:nvSpPr>
          <p:spPr>
            <a:xfrm>
              <a:off x="1730496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002266"/>
                </a:solidFill>
              </a:endParaRPr>
            </a:p>
          </p:txBody>
        </p:sp>
      </p:grp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466560" y="3437057"/>
            <a:ext cx="4330865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3600" b="1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presentation title</a:t>
            </a:r>
            <a:endParaRPr lang="en-GB" dirty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466560" y="4585647"/>
            <a:ext cx="4330863" cy="467562"/>
          </a:xfrm>
          <a:prstGeom prst="rect">
            <a:avLst/>
          </a:prstGeom>
        </p:spPr>
        <p:txBody>
          <a:bodyPr anchor="t" anchorCtr="0"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bg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pic>
        <p:nvPicPr>
          <p:cNvPr id="22" name="Picture 21" descr="Acc_Strat_Line_5_RGB_Wht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276" y="6229751"/>
            <a:ext cx="469392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4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3" name="Text Placeholder 10"/>
          <p:cNvSpPr>
            <a:spLocks noGrp="1"/>
          </p:cNvSpPr>
          <p:nvPr>
            <p:ph type="body" idx="12"/>
          </p:nvPr>
        </p:nvSpPr>
        <p:spPr>
          <a:xfrm>
            <a:off x="457200" y="1168400"/>
            <a:ext cx="8229600" cy="4918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23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idx="12"/>
          </p:nvPr>
        </p:nvSpPr>
        <p:spPr>
          <a:xfrm>
            <a:off x="457200" y="1168400"/>
            <a:ext cx="8229600" cy="4918056"/>
          </a:xfrm>
        </p:spPr>
        <p:txBody>
          <a:bodyPr/>
          <a:lstStyle>
            <a:lvl1pPr marL="0" indent="0">
              <a:buNone/>
              <a:defRPr b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0"/>
          <p:cNvSpPr>
            <a:spLocks noGrp="1"/>
          </p:cNvSpPr>
          <p:nvPr>
            <p:ph type="body" idx="13"/>
          </p:nvPr>
        </p:nvSpPr>
        <p:spPr>
          <a:xfrm>
            <a:off x="457200" y="1168400"/>
            <a:ext cx="3883025" cy="4918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idx="14"/>
          </p:nvPr>
        </p:nvSpPr>
        <p:spPr>
          <a:xfrm>
            <a:off x="4803775" y="1168400"/>
            <a:ext cx="3883025" cy="4918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02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Text Placeholder 10"/>
          <p:cNvSpPr>
            <a:spLocks noGrp="1"/>
          </p:cNvSpPr>
          <p:nvPr>
            <p:ph type="body" idx="13"/>
          </p:nvPr>
        </p:nvSpPr>
        <p:spPr>
          <a:xfrm>
            <a:off x="457200" y="1168400"/>
            <a:ext cx="3883025" cy="4918056"/>
          </a:xfrm>
        </p:spPr>
        <p:txBody>
          <a:bodyPr/>
          <a:lstStyle>
            <a:lvl1pPr marL="0" indent="0">
              <a:buNone/>
              <a:defRPr b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idx="14"/>
          </p:nvPr>
        </p:nvSpPr>
        <p:spPr>
          <a:xfrm>
            <a:off x="4803775" y="1168400"/>
            <a:ext cx="3883025" cy="4918056"/>
          </a:xfrm>
        </p:spPr>
        <p:txBody>
          <a:bodyPr/>
          <a:lstStyle>
            <a:lvl1pPr marL="0" indent="0">
              <a:buNone/>
              <a:defRPr b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0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7915762" y="6517425"/>
            <a:ext cx="781008" cy="16927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fld id="{989496C2-B50A-F244-A0A1-E3849033C8B1}" type="slidenum">
              <a:rPr lang="en-GB" sz="9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GB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8"/>
          <p:cNvSpPr txBox="1">
            <a:spLocks/>
          </p:cNvSpPr>
          <p:nvPr userDrawn="1"/>
        </p:nvSpPr>
        <p:spPr>
          <a:xfrm>
            <a:off x="463816" y="6546621"/>
            <a:ext cx="2895600" cy="143568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7F7F7F"/>
                </a:solidFill>
              </a:rPr>
              <a:t>Copyright © 2015 Accenture  All rights reserved.</a:t>
            </a:r>
            <a:endParaRPr lang="en-US" sz="9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293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466561" y="3438971"/>
            <a:ext cx="8232775" cy="116280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Master Divider Slide Headline</a:t>
            </a:r>
            <a:endParaRPr lang="en-GB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915762" y="6517425"/>
            <a:ext cx="781008" cy="16927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fld id="{989496C2-B50A-F244-A0A1-E3849033C8B1}" type="slidenum">
              <a:rPr lang="en-GB" sz="900" smtClean="0">
                <a:solidFill>
                  <a:srgbClr val="FFFFFF"/>
                </a:solidFill>
              </a:rPr>
              <a:pPr algn="r"/>
              <a:t>‹#›</a:t>
            </a:fld>
            <a:endParaRPr lang="en-GB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7170" y="111301"/>
            <a:ext cx="8225765" cy="78612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63816" y="919163"/>
            <a:ext cx="868600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467170" y="1082675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7915762" y="6517425"/>
            <a:ext cx="781008" cy="16927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fld id="{989496C2-B50A-F244-A0A1-E3849033C8B1}" type="slidenum">
              <a:rPr lang="en-GB" sz="9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GB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Footer Placeholder 8"/>
          <p:cNvSpPr txBox="1">
            <a:spLocks/>
          </p:cNvSpPr>
          <p:nvPr/>
        </p:nvSpPr>
        <p:spPr>
          <a:xfrm>
            <a:off x="463816" y="6546621"/>
            <a:ext cx="2895600" cy="143568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7F7F7F"/>
                </a:solidFill>
              </a:rPr>
              <a:t>Copyright © 2015 Accenture  All rights reserved.</a:t>
            </a:r>
            <a:endParaRPr lang="en-US" sz="9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0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1"/>
        </a:buClr>
        <a:buSzPct val="80000"/>
        <a:buFont typeface="Arial" pitchFamily="34" charset="0"/>
        <a:buNone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 algn="ctr"/>
            <a:endParaRPr lang="en-US" sz="4000" dirty="0" smtClean="0"/>
          </a:p>
          <a:p>
            <a:pPr algn="ctr"/>
            <a:endParaRPr lang="en-US" sz="4000" dirty="0"/>
          </a:p>
          <a:p>
            <a:pPr algn="ctr"/>
            <a:r>
              <a:rPr lang="en-AU" sz="4000" dirty="0"/>
              <a:t>Introduction to </a:t>
            </a:r>
            <a:r>
              <a:rPr lang="en-AU" sz="4000" dirty="0" smtClean="0"/>
              <a:t>Angular</a:t>
            </a:r>
          </a:p>
          <a:p>
            <a:pPr algn="ctr"/>
            <a:endParaRPr lang="en-AU" sz="4000" dirty="0"/>
          </a:p>
          <a:p>
            <a:pPr algn="ctr"/>
            <a:r>
              <a:rPr lang="en-AU" sz="2000" dirty="0" smtClean="0"/>
              <a:t>Quiz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137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Develop a simple quiz application.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Should be done in a group </a:t>
            </a:r>
            <a:r>
              <a:rPr lang="en-US" smtClean="0"/>
              <a:t>of 3 or 4.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2761938"/>
            <a:ext cx="5943600" cy="3478183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7080738" y="3540363"/>
            <a:ext cx="1606061" cy="1512277"/>
          </a:xfrm>
          <a:prstGeom prst="wedgeEllipseCallout">
            <a:avLst>
              <a:gd name="adj1" fmla="val -146335"/>
              <a:gd name="adj2" fmla="val 5003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 clicking takes to the next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10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70" y="2128468"/>
            <a:ext cx="8229600" cy="283395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3470030" y="5099534"/>
            <a:ext cx="1606061" cy="1512277"/>
          </a:xfrm>
          <a:prstGeom prst="wedgeEllipseCallout">
            <a:avLst>
              <a:gd name="adj1" fmla="val -189401"/>
              <a:gd name="adj2" fmla="val -7787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 Button is disabled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4103078" y="956037"/>
            <a:ext cx="2083036" cy="1512277"/>
          </a:xfrm>
          <a:prstGeom prst="wedgeEllipseCallout">
            <a:avLst>
              <a:gd name="adj1" fmla="val 133677"/>
              <a:gd name="adj2" fmla="val 438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the current question and total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77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70" y="2128468"/>
            <a:ext cx="8229600" cy="2833950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4970585" y="5099533"/>
            <a:ext cx="2083036" cy="1649394"/>
          </a:xfrm>
          <a:prstGeom prst="wedgeEllipseCallout">
            <a:avLst>
              <a:gd name="adj1" fmla="val 106663"/>
              <a:gd name="adj2" fmla="val -809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 submission show the answers in a Popup or new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7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553" y="1723998"/>
            <a:ext cx="7149281" cy="356616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923964" y="4962418"/>
            <a:ext cx="2083036" cy="1649394"/>
          </a:xfrm>
          <a:prstGeom prst="wedgeEllipseCallout">
            <a:avLst>
              <a:gd name="adj1" fmla="val 129767"/>
              <a:gd name="adj2" fmla="val -1553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Wrong answer red color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2947275" y="4962418"/>
            <a:ext cx="2083036" cy="1649394"/>
          </a:xfrm>
          <a:prstGeom prst="wedgeEllipseCallout">
            <a:avLst>
              <a:gd name="adj1" fmla="val 55257"/>
              <a:gd name="adj2" fmla="val -1240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Correct answer green 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46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 smtClean="0"/>
              <a:t>Concepts to be used in this application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Components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Routing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Reactive Forms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Custom Events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Two way Data binding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Dependency Injection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Http Service and Observables</a:t>
            </a:r>
          </a:p>
        </p:txBody>
      </p:sp>
    </p:spTree>
    <p:extLst>
      <p:ext uri="{BB962C8B-B14F-4D97-AF65-F5344CB8AC3E}">
        <p14:creationId xmlns:p14="http://schemas.microsoft.com/office/powerpoint/2010/main" val="375502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318" y="1564664"/>
            <a:ext cx="30194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230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</p:tagLst>
</file>

<file path=ppt/theme/theme1.xml><?xml version="1.0" encoding="utf-8"?>
<a:theme xmlns:a="http://schemas.openxmlformats.org/drawingml/2006/main" name="Accenture_Innovation_Ad_4-3">
  <a:themeElements>
    <a:clrScheme name="Accenture_FINAL">
      <a:dk1>
        <a:srgbClr val="000000"/>
      </a:dk1>
      <a:lt1>
        <a:sysClr val="window" lastClr="FFFFFF"/>
      </a:lt1>
      <a:dk2>
        <a:srgbClr val="1F497D"/>
      </a:dk2>
      <a:lt2>
        <a:srgbClr val="E3DEDC"/>
      </a:lt2>
      <a:accent1>
        <a:srgbClr val="0033CC"/>
      </a:accent1>
      <a:accent2>
        <a:srgbClr val="00A400"/>
      </a:accent2>
      <a:accent3>
        <a:srgbClr val="FF9A05"/>
      </a:accent3>
      <a:accent4>
        <a:srgbClr val="FF0000"/>
      </a:accent4>
      <a:accent5>
        <a:srgbClr val="800080"/>
      </a:accent5>
      <a:accent6>
        <a:srgbClr val="00AEEF"/>
      </a:accent6>
      <a:hlink>
        <a:srgbClr val="0033CC"/>
      </a:hlink>
      <a:folHlink>
        <a:srgbClr val="771E28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B368D1CA-3542-4F33-BB9B-E9183983AF9F}" vid="{E473062E-18C6-4690-8354-291B547BC1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Accenture_Innovation_Ad_4-3</Template>
  <TotalTime>0</TotalTime>
  <Words>92</Words>
  <Application>Microsoft Macintosh PowerPoint</Application>
  <PresentationFormat>On-screen Show (4:3)</PresentationFormat>
  <Paragraphs>31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Arial</vt:lpstr>
      <vt:lpstr>Accenture_Innovation_Ad_4-3</vt:lpstr>
      <vt:lpstr>PowerPoint Presentation</vt:lpstr>
      <vt:lpstr>Quiz</vt:lpstr>
      <vt:lpstr>Quiz</vt:lpstr>
      <vt:lpstr>Quiz</vt:lpstr>
      <vt:lpstr>Quiz</vt:lpstr>
      <vt:lpstr>Quiz</vt:lpstr>
      <vt:lpstr>Thank you </vt:lpstr>
    </vt:vector>
  </TitlesOfParts>
  <Manager/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2016-12-02T07:33:11Z</dcterms:created>
  <dcterms:modified xsi:type="dcterms:W3CDTF">2017-11-14T06:22:41Z</dcterms:modified>
</cp:coreProperties>
</file>