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15" r:id="rId2"/>
    <p:sldId id="409" r:id="rId3"/>
    <p:sldId id="410" r:id="rId4"/>
    <p:sldId id="413" r:id="rId5"/>
    <p:sldId id="414" r:id="rId6"/>
    <p:sldId id="411" r:id="rId7"/>
    <p:sldId id="408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2">
          <p15:clr>
            <a:srgbClr val="A4A3A4"/>
          </p15:clr>
        </p15:guide>
        <p15:guide id="2" orient="horz" pos="4067">
          <p15:clr>
            <a:srgbClr val="A4A3A4"/>
          </p15:clr>
        </p15:guide>
        <p15:guide id="3" orient="horz" pos="2163">
          <p15:clr>
            <a:srgbClr val="A4A3A4"/>
          </p15:clr>
        </p15:guide>
        <p15:guide id="4" orient="horz" pos="4217">
          <p15:clr>
            <a:srgbClr val="A4A3A4"/>
          </p15:clr>
        </p15:guide>
        <p15:guide id="5" orient="horz" pos="810">
          <p15:clr>
            <a:srgbClr val="A4A3A4"/>
          </p15:clr>
        </p15:guide>
        <p15:guide id="6" orient="horz" pos="733">
          <p15:clr>
            <a:srgbClr val="A4A3A4"/>
          </p15:clr>
        </p15:guide>
        <p15:guide id="7" orient="horz" pos="4141">
          <p15:clr>
            <a:srgbClr val="A4A3A4"/>
          </p15:clr>
        </p15:guide>
        <p15:guide id="8" pos="2880">
          <p15:clr>
            <a:srgbClr val="A4A3A4"/>
          </p15:clr>
        </p15:guide>
        <p15:guide id="9" pos="288">
          <p15:clr>
            <a:srgbClr val="A4A3A4"/>
          </p15:clr>
        </p15:guide>
        <p15:guide id="10" pos="5501">
          <p15:clr>
            <a:srgbClr val="A4A3A4"/>
          </p15:clr>
        </p15:guide>
        <p15:guide id="11" pos="2824">
          <p15:clr>
            <a:srgbClr val="A4A3A4"/>
          </p15:clr>
        </p15:guide>
        <p15:guide id="12" pos="3151">
          <p15:clr>
            <a:srgbClr val="A4A3A4"/>
          </p15:clr>
        </p15:guide>
        <p15:guide id="13" pos="4172">
          <p15:clr>
            <a:srgbClr val="A4A3A4"/>
          </p15:clr>
        </p15:guide>
        <p15:guide id="14" pos="1585">
          <p15:clr>
            <a:srgbClr val="A4A3A4"/>
          </p15:clr>
        </p15:guide>
        <p15:guide id="15" pos="3606">
          <p15:clr>
            <a:srgbClr val="A4A3A4"/>
          </p15:clr>
        </p15:guide>
        <p15:guide id="16" orient="horz" pos="646">
          <p15:clr>
            <a:srgbClr val="A4A3A4"/>
          </p15:clr>
        </p15:guide>
        <p15:guide id="17" orient="horz" pos="4034">
          <p15:clr>
            <a:srgbClr val="A4A3A4"/>
          </p15:clr>
        </p15:guide>
        <p15:guide id="18" orient="horz" pos="2159">
          <p15:clr>
            <a:srgbClr val="A4A3A4"/>
          </p15:clr>
        </p15:guide>
        <p15:guide id="19" orient="horz" pos="4187">
          <p15:clr>
            <a:srgbClr val="A4A3A4"/>
          </p15:clr>
        </p15:guide>
        <p15:guide id="20" orient="horz" pos="901">
          <p15:clr>
            <a:srgbClr val="A4A3A4"/>
          </p15:clr>
        </p15:guide>
        <p15:guide id="21" pos="3022">
          <p15:clr>
            <a:srgbClr val="A4A3A4"/>
          </p15:clr>
        </p15:guide>
        <p15:guide id="22" pos="2734">
          <p15:clr>
            <a:srgbClr val="A4A3A4"/>
          </p15:clr>
        </p15:guide>
        <p15:guide id="23" pos="5472">
          <p15:clr>
            <a:srgbClr val="A4A3A4"/>
          </p15:clr>
        </p15:guide>
        <p15:guide id="24" pos="3581">
          <p15:clr>
            <a:srgbClr val="A4A3A4"/>
          </p15:clr>
        </p15:guide>
        <p15:guide id="25" orient="horz" pos="4069">
          <p15:clr>
            <a:srgbClr val="A4A3A4"/>
          </p15:clr>
        </p15:guide>
        <p15:guide id="26" orient="horz" pos="579">
          <p15:clr>
            <a:srgbClr val="A4A3A4"/>
          </p15:clr>
        </p15:guide>
        <p15:guide id="27" orient="horz" pos="527">
          <p15:clr>
            <a:srgbClr val="A4A3A4"/>
          </p15:clr>
        </p15:guide>
        <p15:guide id="28" orient="horz" pos="4199">
          <p15:clr>
            <a:srgbClr val="A4A3A4"/>
          </p15:clr>
        </p15:guide>
        <p15:guide id="29" orient="horz" pos="682">
          <p15:clr>
            <a:srgbClr val="A4A3A4"/>
          </p15:clr>
        </p15:guide>
        <p15:guide id="30" orient="horz" pos="4028">
          <p15:clr>
            <a:srgbClr val="A4A3A4"/>
          </p15:clr>
        </p15:guide>
        <p15:guide id="31" orient="horz" pos="233">
          <p15:clr>
            <a:srgbClr val="A4A3A4"/>
          </p15:clr>
        </p15:guide>
        <p15:guide id="32" pos="35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66"/>
    <a:srgbClr val="FF0000"/>
    <a:srgbClr val="008899"/>
    <a:srgbClr val="000000"/>
    <a:srgbClr val="EDCAED"/>
    <a:srgbClr val="C85FC8"/>
    <a:srgbClr val="722772"/>
    <a:srgbClr val="869ECC"/>
    <a:srgbClr val="AAACAE"/>
    <a:srgbClr val="6AB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75632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376" y="200"/>
      </p:cViewPr>
      <p:guideLst>
        <p:guide orient="horz" pos="662"/>
        <p:guide orient="horz" pos="4067"/>
        <p:guide orient="horz" pos="2163"/>
        <p:guide orient="horz" pos="4217"/>
        <p:guide orient="horz" pos="810"/>
        <p:guide orient="horz" pos="733"/>
        <p:guide orient="horz" pos="4141"/>
        <p:guide pos="2880"/>
        <p:guide pos="288"/>
        <p:guide pos="5501"/>
        <p:guide pos="2824"/>
        <p:guide pos="3151"/>
        <p:guide pos="4172"/>
        <p:guide pos="1585"/>
        <p:guide pos="3606"/>
        <p:guide orient="horz" pos="646"/>
        <p:guide orient="horz" pos="4034"/>
        <p:guide orient="horz" pos="2159"/>
        <p:guide orient="horz" pos="4187"/>
        <p:guide orient="horz" pos="901"/>
        <p:guide pos="3022"/>
        <p:guide pos="2734"/>
        <p:guide pos="5472"/>
        <p:guide pos="3581"/>
        <p:guide orient="horz" pos="4069"/>
        <p:guide orient="horz" pos="579"/>
        <p:guide orient="horz" pos="527"/>
        <p:guide orient="horz" pos="4199"/>
        <p:guide orient="horz" pos="682"/>
        <p:guide orient="horz" pos="4028"/>
        <p:guide orient="horz" pos="233"/>
        <p:guide pos="35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2017-11-14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0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1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466560" y="3437057"/>
            <a:ext cx="433086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GB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466560" y="4585647"/>
            <a:ext cx="4330863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pic>
        <p:nvPicPr>
          <p:cNvPr id="22" name="Picture 21" descr="Acc_Strat_Line_5_RGB_Wh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76" y="6229751"/>
            <a:ext cx="469392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3" name="Text Placeholder 10"/>
          <p:cNvSpPr>
            <a:spLocks noGrp="1"/>
          </p:cNvSpPr>
          <p:nvPr>
            <p:ph type="body" idx="12"/>
          </p:nvPr>
        </p:nvSpPr>
        <p:spPr>
          <a:xfrm>
            <a:off x="457200" y="1168400"/>
            <a:ext cx="8229600" cy="4918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23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idx="12"/>
          </p:nvPr>
        </p:nvSpPr>
        <p:spPr>
          <a:xfrm>
            <a:off x="457200" y="1168400"/>
            <a:ext cx="8229600" cy="4918056"/>
          </a:xfrm>
        </p:spPr>
        <p:txBody>
          <a:bodyPr/>
          <a:lstStyle>
            <a:lvl1pPr marL="0" indent="0">
              <a:buNone/>
              <a:defRPr b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0"/>
          <p:cNvSpPr>
            <a:spLocks noGrp="1"/>
          </p:cNvSpPr>
          <p:nvPr>
            <p:ph type="body" idx="13"/>
          </p:nvPr>
        </p:nvSpPr>
        <p:spPr>
          <a:xfrm>
            <a:off x="457200" y="1168400"/>
            <a:ext cx="3883025" cy="4918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idx="14"/>
          </p:nvPr>
        </p:nvSpPr>
        <p:spPr>
          <a:xfrm>
            <a:off x="4803775" y="1168400"/>
            <a:ext cx="3883025" cy="4918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idx="13"/>
          </p:nvPr>
        </p:nvSpPr>
        <p:spPr>
          <a:xfrm>
            <a:off x="457200" y="1168400"/>
            <a:ext cx="3883025" cy="4918056"/>
          </a:xfrm>
        </p:spPr>
        <p:txBody>
          <a:bodyPr/>
          <a:lstStyle>
            <a:lvl1pPr marL="0" indent="0">
              <a:buNone/>
              <a:defRPr b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idx="14"/>
          </p:nvPr>
        </p:nvSpPr>
        <p:spPr>
          <a:xfrm>
            <a:off x="4803775" y="1168400"/>
            <a:ext cx="3883025" cy="4918056"/>
          </a:xfrm>
        </p:spPr>
        <p:txBody>
          <a:bodyPr/>
          <a:lstStyle>
            <a:lvl1pPr marL="0" indent="0">
              <a:buNone/>
              <a:defRPr b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915762" y="6517425"/>
            <a:ext cx="781008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8"/>
          <p:cNvSpPr txBox="1">
            <a:spLocks/>
          </p:cNvSpPr>
          <p:nvPr userDrawn="1"/>
        </p:nvSpPr>
        <p:spPr>
          <a:xfrm>
            <a:off x="463816" y="6546621"/>
            <a:ext cx="2895600" cy="14356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7F7F7F"/>
                </a:solidFill>
              </a:rPr>
              <a:t>Copyright © 2015 Accenture  All rights reserved.</a:t>
            </a:r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66561" y="3438971"/>
            <a:ext cx="8232775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Master Divider Slide Headline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915762" y="6517425"/>
            <a:ext cx="781008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rgbClr val="FFFFFF"/>
                </a:solidFill>
              </a:rPr>
              <a:pPr algn="r"/>
              <a:t>‹#›</a:t>
            </a:fld>
            <a:endParaRPr lang="en-GB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7170" y="111301"/>
            <a:ext cx="8225765" cy="78612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3816" y="919163"/>
            <a:ext cx="868600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467170" y="1082675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915762" y="6517425"/>
            <a:ext cx="781008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0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SzPct val="80000"/>
        <a:buFont typeface="Arial" pitchFamily="34" charset="0"/>
        <a:buNone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AU" sz="4000" dirty="0"/>
              <a:t>Introduction to </a:t>
            </a:r>
            <a:r>
              <a:rPr lang="en-AU" sz="4000" dirty="0" smtClean="0"/>
              <a:t>Angular</a:t>
            </a:r>
          </a:p>
          <a:p>
            <a:pPr algn="ctr"/>
            <a:endParaRPr lang="en-AU" sz="4000" dirty="0"/>
          </a:p>
          <a:p>
            <a:pPr algn="ctr"/>
            <a:r>
              <a:rPr lang="en-AU" sz="2000" dirty="0" smtClean="0"/>
              <a:t>Quiz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137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Develop a simple quiz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Should be done in a group </a:t>
            </a:r>
            <a:r>
              <a:rPr lang="en-US" smtClean="0"/>
              <a:t>of 3 or 4.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761938"/>
            <a:ext cx="5943600" cy="347818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7080738" y="3540363"/>
            <a:ext cx="1606061" cy="1512277"/>
          </a:xfrm>
          <a:prstGeom prst="wedgeEllipseCallout">
            <a:avLst>
              <a:gd name="adj1" fmla="val -146335"/>
              <a:gd name="adj2" fmla="val 500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clicking takes to the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0" y="2128468"/>
            <a:ext cx="8229600" cy="283395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3470030" y="5099534"/>
            <a:ext cx="1606061" cy="1512277"/>
          </a:xfrm>
          <a:prstGeom prst="wedgeEllipseCallout">
            <a:avLst>
              <a:gd name="adj1" fmla="val -189401"/>
              <a:gd name="adj2" fmla="val -778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Button is disabled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103078" y="956037"/>
            <a:ext cx="2083036" cy="1512277"/>
          </a:xfrm>
          <a:prstGeom prst="wedgeEllipseCallout">
            <a:avLst>
              <a:gd name="adj1" fmla="val 133677"/>
              <a:gd name="adj2" fmla="val 438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current question and total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0" y="2128468"/>
            <a:ext cx="8229600" cy="283395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4970585" y="5099533"/>
            <a:ext cx="2083036" cy="1649394"/>
          </a:xfrm>
          <a:prstGeom prst="wedgeEllipseCallout">
            <a:avLst>
              <a:gd name="adj1" fmla="val 106663"/>
              <a:gd name="adj2" fmla="val -809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submission show the answers in a Popup or new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53" y="1723998"/>
            <a:ext cx="7149281" cy="356616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923964" y="4962418"/>
            <a:ext cx="2083036" cy="1649394"/>
          </a:xfrm>
          <a:prstGeom prst="wedgeEllipseCallout">
            <a:avLst>
              <a:gd name="adj1" fmla="val 129767"/>
              <a:gd name="adj2" fmla="val -1553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Wrong answer red color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2947275" y="4962418"/>
            <a:ext cx="2083036" cy="1649394"/>
          </a:xfrm>
          <a:prstGeom prst="wedgeEllipseCallout">
            <a:avLst>
              <a:gd name="adj1" fmla="val 55257"/>
              <a:gd name="adj2" fmla="val -1240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answer green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 smtClean="0"/>
              <a:t>Concepts to be used in this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Routing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Reactive 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Custom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Two way Data binding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Dependency Injection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Http Service and Observables</a:t>
            </a:r>
          </a:p>
        </p:txBody>
      </p:sp>
    </p:spTree>
    <p:extLst>
      <p:ext uri="{BB962C8B-B14F-4D97-AF65-F5344CB8AC3E}">
        <p14:creationId xmlns:p14="http://schemas.microsoft.com/office/powerpoint/2010/main" val="37550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18" y="1564664"/>
            <a:ext cx="3019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230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Accenture_Innovation_Ad_4-3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B368D1CA-3542-4F33-BB9B-E9183983AF9F}" vid="{E473062E-18C6-4690-8354-291B547BC1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Accenture_Innovation_Ad_4-3</Template>
  <TotalTime>0</TotalTime>
  <Words>92</Words>
  <Application>Microsoft Macintosh PowerPoint</Application>
  <PresentationFormat>On-screen Show (4:3)</PresentationFormat>
  <Paragraphs>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Accenture_Innovation_Ad_4-3</vt:lpstr>
      <vt:lpstr>PowerPoint Presentation</vt:lpstr>
      <vt:lpstr>Quiz</vt:lpstr>
      <vt:lpstr>Quiz</vt:lpstr>
      <vt:lpstr>Quiz</vt:lpstr>
      <vt:lpstr>Quiz</vt:lpstr>
      <vt:lpstr>Quiz</vt:lpstr>
      <vt:lpstr>Thank you </vt:lpstr>
    </vt:vector>
  </TitlesOfParts>
  <Manager/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2016-12-02T07:33:11Z</dcterms:created>
  <dcterms:modified xsi:type="dcterms:W3CDTF">2017-11-14T07:05:35Z</dcterms:modified>
</cp:coreProperties>
</file>