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79"/>
  </p:notesMasterIdLst>
  <p:handoutMasterIdLst>
    <p:handoutMasterId r:id="rId80"/>
  </p:handoutMasterIdLst>
  <p:sldIdLst>
    <p:sldId id="313" r:id="rId5"/>
    <p:sldId id="383" r:id="rId6"/>
    <p:sldId id="420" r:id="rId7"/>
    <p:sldId id="421" r:id="rId8"/>
    <p:sldId id="314" r:id="rId9"/>
    <p:sldId id="318" r:id="rId10"/>
    <p:sldId id="387" r:id="rId11"/>
    <p:sldId id="388" r:id="rId12"/>
    <p:sldId id="389" r:id="rId13"/>
    <p:sldId id="390" r:id="rId14"/>
    <p:sldId id="423" r:id="rId15"/>
    <p:sldId id="424" r:id="rId16"/>
    <p:sldId id="425" r:id="rId17"/>
    <p:sldId id="396" r:id="rId18"/>
    <p:sldId id="397" r:id="rId19"/>
    <p:sldId id="398" r:id="rId20"/>
    <p:sldId id="399" r:id="rId21"/>
    <p:sldId id="400" r:id="rId22"/>
    <p:sldId id="401" r:id="rId23"/>
    <p:sldId id="402" r:id="rId24"/>
    <p:sldId id="403" r:id="rId25"/>
    <p:sldId id="404" r:id="rId26"/>
    <p:sldId id="405" r:id="rId27"/>
    <p:sldId id="406" r:id="rId28"/>
    <p:sldId id="407" r:id="rId29"/>
    <p:sldId id="422" r:id="rId30"/>
    <p:sldId id="426" r:id="rId31"/>
    <p:sldId id="409" r:id="rId32"/>
    <p:sldId id="321" r:id="rId33"/>
    <p:sldId id="391" r:id="rId34"/>
    <p:sldId id="410" r:id="rId35"/>
    <p:sldId id="414" r:id="rId36"/>
    <p:sldId id="322" r:id="rId37"/>
    <p:sldId id="323" r:id="rId38"/>
    <p:sldId id="394" r:id="rId39"/>
    <p:sldId id="395" r:id="rId40"/>
    <p:sldId id="385" r:id="rId41"/>
    <p:sldId id="411" r:id="rId42"/>
    <p:sldId id="412" r:id="rId43"/>
    <p:sldId id="386" r:id="rId44"/>
    <p:sldId id="324" r:id="rId45"/>
    <p:sldId id="325" r:id="rId46"/>
    <p:sldId id="326" r:id="rId47"/>
    <p:sldId id="349" r:id="rId48"/>
    <p:sldId id="339" r:id="rId49"/>
    <p:sldId id="340" r:id="rId50"/>
    <p:sldId id="427" r:id="rId51"/>
    <p:sldId id="428" r:id="rId52"/>
    <p:sldId id="341" r:id="rId53"/>
    <p:sldId id="342" r:id="rId54"/>
    <p:sldId id="343" r:id="rId55"/>
    <p:sldId id="344" r:id="rId56"/>
    <p:sldId id="345" r:id="rId57"/>
    <p:sldId id="346" r:id="rId58"/>
    <p:sldId id="355" r:id="rId59"/>
    <p:sldId id="356" r:id="rId60"/>
    <p:sldId id="357" r:id="rId61"/>
    <p:sldId id="358" r:id="rId62"/>
    <p:sldId id="393" r:id="rId63"/>
    <p:sldId id="413" r:id="rId64"/>
    <p:sldId id="392" r:id="rId65"/>
    <p:sldId id="415" r:id="rId66"/>
    <p:sldId id="416" r:id="rId67"/>
    <p:sldId id="417" r:id="rId68"/>
    <p:sldId id="418" r:id="rId69"/>
    <p:sldId id="419" r:id="rId70"/>
    <p:sldId id="435" r:id="rId71"/>
    <p:sldId id="429" r:id="rId72"/>
    <p:sldId id="430" r:id="rId73"/>
    <p:sldId id="431" r:id="rId74"/>
    <p:sldId id="432" r:id="rId75"/>
    <p:sldId id="433" r:id="rId76"/>
    <p:sldId id="434" r:id="rId77"/>
    <p:sldId id="384" r:id="rId78"/>
  </p:sldIdLst>
  <p:sldSz cx="9144000" cy="6858000" type="screen4x3"/>
  <p:notesSz cx="6858000" cy="9144000"/>
  <p:custDataLst>
    <p:tags r:id="rId8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62">
          <p15:clr>
            <a:srgbClr val="A4A3A4"/>
          </p15:clr>
        </p15:guide>
        <p15:guide id="2" orient="horz" pos="4067">
          <p15:clr>
            <a:srgbClr val="A4A3A4"/>
          </p15:clr>
        </p15:guide>
        <p15:guide id="3" orient="horz" pos="2163">
          <p15:clr>
            <a:srgbClr val="A4A3A4"/>
          </p15:clr>
        </p15:guide>
        <p15:guide id="4" orient="horz" pos="4217">
          <p15:clr>
            <a:srgbClr val="A4A3A4"/>
          </p15:clr>
        </p15:guide>
        <p15:guide id="5" orient="horz" pos="810">
          <p15:clr>
            <a:srgbClr val="A4A3A4"/>
          </p15:clr>
        </p15:guide>
        <p15:guide id="6" orient="horz" pos="733">
          <p15:clr>
            <a:srgbClr val="A4A3A4"/>
          </p15:clr>
        </p15:guide>
        <p15:guide id="7" orient="horz" pos="4141">
          <p15:clr>
            <a:srgbClr val="A4A3A4"/>
          </p15:clr>
        </p15:guide>
        <p15:guide id="8" pos="2880">
          <p15:clr>
            <a:srgbClr val="A4A3A4"/>
          </p15:clr>
        </p15:guide>
        <p15:guide id="9" pos="288">
          <p15:clr>
            <a:srgbClr val="A4A3A4"/>
          </p15:clr>
        </p15:guide>
        <p15:guide id="10" pos="5501">
          <p15:clr>
            <a:srgbClr val="A4A3A4"/>
          </p15:clr>
        </p15:guide>
        <p15:guide id="11" pos="2824">
          <p15:clr>
            <a:srgbClr val="A4A3A4"/>
          </p15:clr>
        </p15:guide>
        <p15:guide id="12" pos="3151">
          <p15:clr>
            <a:srgbClr val="A4A3A4"/>
          </p15:clr>
        </p15:guide>
        <p15:guide id="13" pos="4172">
          <p15:clr>
            <a:srgbClr val="A4A3A4"/>
          </p15:clr>
        </p15:guide>
        <p15:guide id="14" pos="1585">
          <p15:clr>
            <a:srgbClr val="A4A3A4"/>
          </p15:clr>
        </p15:guide>
        <p15:guide id="15" pos="3606">
          <p15:clr>
            <a:srgbClr val="A4A3A4"/>
          </p15:clr>
        </p15:guide>
        <p15:guide id="16" orient="horz" pos="646">
          <p15:clr>
            <a:srgbClr val="A4A3A4"/>
          </p15:clr>
        </p15:guide>
        <p15:guide id="17" orient="horz" pos="4034">
          <p15:clr>
            <a:srgbClr val="A4A3A4"/>
          </p15:clr>
        </p15:guide>
        <p15:guide id="18" orient="horz" pos="2159">
          <p15:clr>
            <a:srgbClr val="A4A3A4"/>
          </p15:clr>
        </p15:guide>
        <p15:guide id="19" orient="horz" pos="4187">
          <p15:clr>
            <a:srgbClr val="A4A3A4"/>
          </p15:clr>
        </p15:guide>
        <p15:guide id="20" orient="horz" pos="901">
          <p15:clr>
            <a:srgbClr val="A4A3A4"/>
          </p15:clr>
        </p15:guide>
        <p15:guide id="21" pos="3022">
          <p15:clr>
            <a:srgbClr val="A4A3A4"/>
          </p15:clr>
        </p15:guide>
        <p15:guide id="22" pos="2734">
          <p15:clr>
            <a:srgbClr val="A4A3A4"/>
          </p15:clr>
        </p15:guide>
        <p15:guide id="23" pos="5472">
          <p15:clr>
            <a:srgbClr val="A4A3A4"/>
          </p15:clr>
        </p15:guide>
        <p15:guide id="24" pos="3581">
          <p15:clr>
            <a:srgbClr val="A4A3A4"/>
          </p15:clr>
        </p15:guide>
        <p15:guide id="25" orient="horz" pos="4069">
          <p15:clr>
            <a:srgbClr val="A4A3A4"/>
          </p15:clr>
        </p15:guide>
        <p15:guide id="26" orient="horz" pos="579">
          <p15:clr>
            <a:srgbClr val="A4A3A4"/>
          </p15:clr>
        </p15:guide>
        <p15:guide id="27" orient="horz" pos="527">
          <p15:clr>
            <a:srgbClr val="A4A3A4"/>
          </p15:clr>
        </p15:guide>
        <p15:guide id="28" orient="horz" pos="4199">
          <p15:clr>
            <a:srgbClr val="A4A3A4"/>
          </p15:clr>
        </p15:guide>
        <p15:guide id="29" orient="horz" pos="682">
          <p15:clr>
            <a:srgbClr val="A4A3A4"/>
          </p15:clr>
        </p15:guide>
        <p15:guide id="30" orient="horz" pos="4028">
          <p15:clr>
            <a:srgbClr val="A4A3A4"/>
          </p15:clr>
        </p15:guide>
        <p15:guide id="31" orient="horz" pos="233">
          <p15:clr>
            <a:srgbClr val="A4A3A4"/>
          </p15:clr>
        </p15:guide>
        <p15:guide id="32" pos="357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266"/>
    <a:srgbClr val="FF0000"/>
    <a:srgbClr val="008899"/>
    <a:srgbClr val="000000"/>
    <a:srgbClr val="EDCAED"/>
    <a:srgbClr val="C85FC8"/>
    <a:srgbClr val="722772"/>
    <a:srgbClr val="869ECC"/>
    <a:srgbClr val="AAACAE"/>
    <a:srgbClr val="6AB7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4434" autoAdjust="0"/>
  </p:normalViewPr>
  <p:slideViewPr>
    <p:cSldViewPr snapToGrid="0">
      <p:cViewPr varScale="1">
        <p:scale>
          <a:sx n="96" d="100"/>
          <a:sy n="96" d="100"/>
        </p:scale>
        <p:origin x="2624" y="160"/>
      </p:cViewPr>
      <p:guideLst>
        <p:guide orient="horz" pos="662"/>
        <p:guide orient="horz" pos="4067"/>
        <p:guide orient="horz" pos="2163"/>
        <p:guide orient="horz" pos="4217"/>
        <p:guide orient="horz" pos="810"/>
        <p:guide orient="horz" pos="733"/>
        <p:guide orient="horz" pos="4141"/>
        <p:guide pos="2880"/>
        <p:guide pos="288"/>
        <p:guide pos="5501"/>
        <p:guide pos="2824"/>
        <p:guide pos="3151"/>
        <p:guide pos="4172"/>
        <p:guide pos="1585"/>
        <p:guide pos="3606"/>
        <p:guide orient="horz" pos="646"/>
        <p:guide orient="horz" pos="4034"/>
        <p:guide orient="horz" pos="2159"/>
        <p:guide orient="horz" pos="4187"/>
        <p:guide orient="horz" pos="901"/>
        <p:guide pos="3022"/>
        <p:guide pos="2734"/>
        <p:guide pos="5472"/>
        <p:guide pos="3581"/>
        <p:guide orient="horz" pos="4069"/>
        <p:guide orient="horz" pos="579"/>
        <p:guide orient="horz" pos="527"/>
        <p:guide orient="horz" pos="4199"/>
        <p:guide orient="horz" pos="682"/>
        <p:guide orient="horz" pos="4028"/>
        <p:guide orient="horz" pos="233"/>
        <p:guide pos="3577"/>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notesMaster" Target="notesMasters/notesMaster1.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80" Type="http://schemas.openxmlformats.org/officeDocument/2006/relationships/handoutMaster" Target="handoutMasters/handoutMaster1.xml"/><Relationship Id="rId81" Type="http://schemas.openxmlformats.org/officeDocument/2006/relationships/tags" Target="tags/tag1.xml"/><Relationship Id="rId82" Type="http://schemas.openxmlformats.org/officeDocument/2006/relationships/commentAuthors" Target="commentAuthors.xml"/><Relationship Id="rId83" Type="http://schemas.openxmlformats.org/officeDocument/2006/relationships/presProps" Target="presProps.xml"/><Relationship Id="rId84" Type="http://schemas.openxmlformats.org/officeDocument/2006/relationships/viewProps" Target="viewProps.xml"/><Relationship Id="rId85" Type="http://schemas.openxmlformats.org/officeDocument/2006/relationships/theme" Target="theme/theme1.xml"/><Relationship Id="rId86"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E5693F-1148-495C-8B91-77F839EE0071}" type="doc">
      <dgm:prSet loTypeId="urn:microsoft.com/office/officeart/2005/8/layout/hierarchy3" loCatId="list" qsTypeId="urn:microsoft.com/office/officeart/2005/8/quickstyle/simple2" qsCatId="simple" csTypeId="urn:microsoft.com/office/officeart/2005/8/colors/accent2_2" csCatId="accent2" phldr="1"/>
      <dgm:spPr/>
      <dgm:t>
        <a:bodyPr/>
        <a:lstStyle/>
        <a:p>
          <a:endParaRPr lang="en-US"/>
        </a:p>
      </dgm:t>
    </dgm:pt>
    <dgm:pt modelId="{63CDA4A0-F62F-4E5B-BF5A-52A8065F24E3}">
      <dgm:prSet/>
      <dgm:spPr/>
      <dgm:t>
        <a:bodyPr/>
        <a:lstStyle/>
        <a:p>
          <a:r>
            <a:rPr lang="en-US"/>
            <a:t>Components</a:t>
          </a:r>
        </a:p>
      </dgm:t>
    </dgm:pt>
    <dgm:pt modelId="{A94A558F-A71B-48A2-91FC-05D2407E9C4A}" type="parTrans" cxnId="{A7A7B980-F6B6-4CAB-B136-B02630CACB64}">
      <dgm:prSet/>
      <dgm:spPr/>
      <dgm:t>
        <a:bodyPr/>
        <a:lstStyle/>
        <a:p>
          <a:endParaRPr lang="en-US"/>
        </a:p>
      </dgm:t>
    </dgm:pt>
    <dgm:pt modelId="{662A0B11-8A6C-4EB3-8ED9-373D4A0A9069}" type="sibTrans" cxnId="{A7A7B980-F6B6-4CAB-B136-B02630CACB64}">
      <dgm:prSet/>
      <dgm:spPr/>
      <dgm:t>
        <a:bodyPr/>
        <a:lstStyle/>
        <a:p>
          <a:endParaRPr lang="en-US"/>
        </a:p>
      </dgm:t>
    </dgm:pt>
    <dgm:pt modelId="{927044F4-DFAD-4C97-B2AE-1DC0D2B7A5E8}">
      <dgm:prSet/>
      <dgm:spPr/>
      <dgm:t>
        <a:bodyPr/>
        <a:lstStyle/>
        <a:p>
          <a:r>
            <a:rPr lang="en-US"/>
            <a:t>Encapsulates the template, data and behaviour of the view</a:t>
          </a:r>
        </a:p>
      </dgm:t>
    </dgm:pt>
    <dgm:pt modelId="{A1B7FBE7-0D9D-4DD6-B157-F18D774D8824}" type="parTrans" cxnId="{BD58BA50-8F97-482C-A252-AC814252F8BE}">
      <dgm:prSet/>
      <dgm:spPr/>
      <dgm:t>
        <a:bodyPr/>
        <a:lstStyle/>
        <a:p>
          <a:endParaRPr lang="en-US"/>
        </a:p>
      </dgm:t>
    </dgm:pt>
    <dgm:pt modelId="{32559DFB-2D6C-4768-9D52-87C367508C41}" type="sibTrans" cxnId="{BD58BA50-8F97-482C-A252-AC814252F8BE}">
      <dgm:prSet/>
      <dgm:spPr/>
      <dgm:t>
        <a:bodyPr/>
        <a:lstStyle/>
        <a:p>
          <a:endParaRPr lang="en-US"/>
        </a:p>
      </dgm:t>
    </dgm:pt>
    <dgm:pt modelId="{EB52F141-3AD6-4730-9EAF-3D40A517028D}">
      <dgm:prSet/>
      <dgm:spPr/>
      <dgm:t>
        <a:bodyPr/>
        <a:lstStyle/>
        <a:p>
          <a:r>
            <a:rPr lang="en-US"/>
            <a:t>Directives</a:t>
          </a:r>
        </a:p>
      </dgm:t>
    </dgm:pt>
    <dgm:pt modelId="{A4F74A33-E77F-4C0D-93A4-7F4977425416}" type="parTrans" cxnId="{841F7CAD-0E4C-4178-84A4-5E0800D4C7B5}">
      <dgm:prSet/>
      <dgm:spPr/>
      <dgm:t>
        <a:bodyPr/>
        <a:lstStyle/>
        <a:p>
          <a:endParaRPr lang="en-US"/>
        </a:p>
      </dgm:t>
    </dgm:pt>
    <dgm:pt modelId="{ACD61F13-DB55-455C-9C39-85FFD3508CCB}" type="sibTrans" cxnId="{841F7CAD-0E4C-4178-84A4-5E0800D4C7B5}">
      <dgm:prSet/>
      <dgm:spPr/>
      <dgm:t>
        <a:bodyPr/>
        <a:lstStyle/>
        <a:p>
          <a:endParaRPr lang="en-US"/>
        </a:p>
      </dgm:t>
    </dgm:pt>
    <dgm:pt modelId="{E06FC492-C91D-4C3B-BB48-7D3752612540}">
      <dgm:prSet/>
      <dgm:spPr/>
      <dgm:t>
        <a:bodyPr/>
        <a:lstStyle/>
        <a:p>
          <a:r>
            <a:rPr lang="en-US"/>
            <a:t>Angular HTML extensions that allows DOM manipulation</a:t>
          </a:r>
        </a:p>
      </dgm:t>
    </dgm:pt>
    <dgm:pt modelId="{C954EC67-AEBA-4D70-8914-9332FF37FBA5}" type="parTrans" cxnId="{9BC78AE3-09B0-4C22-9A81-05DB82E35300}">
      <dgm:prSet/>
      <dgm:spPr/>
      <dgm:t>
        <a:bodyPr/>
        <a:lstStyle/>
        <a:p>
          <a:endParaRPr lang="en-US"/>
        </a:p>
      </dgm:t>
    </dgm:pt>
    <dgm:pt modelId="{FED721D1-0FEE-4127-9A45-B559875305D2}" type="sibTrans" cxnId="{9BC78AE3-09B0-4C22-9A81-05DB82E35300}">
      <dgm:prSet/>
      <dgm:spPr/>
      <dgm:t>
        <a:bodyPr/>
        <a:lstStyle/>
        <a:p>
          <a:endParaRPr lang="en-US"/>
        </a:p>
      </dgm:t>
    </dgm:pt>
    <dgm:pt modelId="{2C07E77C-17B8-4150-B70E-C73D35FFA8CB}">
      <dgm:prSet/>
      <dgm:spPr/>
      <dgm:t>
        <a:bodyPr/>
        <a:lstStyle/>
        <a:p>
          <a:r>
            <a:rPr lang="en-US"/>
            <a:t>Services</a:t>
          </a:r>
        </a:p>
      </dgm:t>
    </dgm:pt>
    <dgm:pt modelId="{CA927C7B-123F-4A98-B4FF-C916FF2830F9}" type="parTrans" cxnId="{B40F71E6-DCA4-4963-BEA8-E2D406952FD2}">
      <dgm:prSet/>
      <dgm:spPr/>
      <dgm:t>
        <a:bodyPr/>
        <a:lstStyle/>
        <a:p>
          <a:endParaRPr lang="en-US"/>
        </a:p>
      </dgm:t>
    </dgm:pt>
    <dgm:pt modelId="{BC8D2362-07A9-4B52-BFE9-3532A0CB397C}" type="sibTrans" cxnId="{B40F71E6-DCA4-4963-BEA8-E2D406952FD2}">
      <dgm:prSet/>
      <dgm:spPr/>
      <dgm:t>
        <a:bodyPr/>
        <a:lstStyle/>
        <a:p>
          <a:endParaRPr lang="en-US"/>
        </a:p>
      </dgm:t>
    </dgm:pt>
    <dgm:pt modelId="{725FFE3C-4FA8-4FBB-A232-16506B91C536}">
      <dgm:prSet/>
      <dgm:spPr/>
      <dgm:t>
        <a:bodyPr/>
        <a:lstStyle/>
        <a:p>
          <a:r>
            <a:rPr lang="en-US"/>
            <a:t>Encapsulates non user interface logic</a:t>
          </a:r>
        </a:p>
      </dgm:t>
    </dgm:pt>
    <dgm:pt modelId="{07B092C0-FF28-40FF-B71E-4A3FDFF7D9B0}" type="parTrans" cxnId="{45252A46-0088-437C-8154-784CD479E39B}">
      <dgm:prSet/>
      <dgm:spPr/>
      <dgm:t>
        <a:bodyPr/>
        <a:lstStyle/>
        <a:p>
          <a:endParaRPr lang="en-US"/>
        </a:p>
      </dgm:t>
    </dgm:pt>
    <dgm:pt modelId="{4C2E471D-EF8C-4AC6-8052-2280123FF5FA}" type="sibTrans" cxnId="{45252A46-0088-437C-8154-784CD479E39B}">
      <dgm:prSet/>
      <dgm:spPr/>
      <dgm:t>
        <a:bodyPr/>
        <a:lstStyle/>
        <a:p>
          <a:endParaRPr lang="en-US"/>
        </a:p>
      </dgm:t>
    </dgm:pt>
    <dgm:pt modelId="{EB616D0C-6F4A-43C1-A48B-E066ADA5274A}">
      <dgm:prSet/>
      <dgm:spPr/>
      <dgm:t>
        <a:bodyPr/>
        <a:lstStyle/>
        <a:p>
          <a:r>
            <a:rPr lang="en-US"/>
            <a:t>Routers</a:t>
          </a:r>
        </a:p>
      </dgm:t>
    </dgm:pt>
    <dgm:pt modelId="{62E56B2D-654C-488B-9F7F-B423B7E61DD5}" type="parTrans" cxnId="{943368A5-3D95-4DEF-9025-5C2AF9BDF0B8}">
      <dgm:prSet/>
      <dgm:spPr/>
      <dgm:t>
        <a:bodyPr/>
        <a:lstStyle/>
        <a:p>
          <a:endParaRPr lang="en-US"/>
        </a:p>
      </dgm:t>
    </dgm:pt>
    <dgm:pt modelId="{8CD8ED45-CB65-4412-A5DA-D3C74357F838}" type="sibTrans" cxnId="{943368A5-3D95-4DEF-9025-5C2AF9BDF0B8}">
      <dgm:prSet/>
      <dgm:spPr/>
      <dgm:t>
        <a:bodyPr/>
        <a:lstStyle/>
        <a:p>
          <a:endParaRPr lang="en-US"/>
        </a:p>
      </dgm:t>
    </dgm:pt>
    <dgm:pt modelId="{3E64B43A-F7C8-4E14-AB61-F8ECE1817CD5}">
      <dgm:prSet/>
      <dgm:spPr/>
      <dgm:t>
        <a:bodyPr/>
        <a:lstStyle/>
        <a:p>
          <a:r>
            <a:rPr lang="en-US"/>
            <a:t>Handles navigation requests</a:t>
          </a:r>
        </a:p>
      </dgm:t>
    </dgm:pt>
    <dgm:pt modelId="{D93FCA4F-878C-4982-B753-6D40BE482F04}" type="parTrans" cxnId="{C7FF017E-D937-47A4-9357-CDA2CC5EB17B}">
      <dgm:prSet/>
      <dgm:spPr/>
      <dgm:t>
        <a:bodyPr/>
        <a:lstStyle/>
        <a:p>
          <a:endParaRPr lang="en-US"/>
        </a:p>
      </dgm:t>
    </dgm:pt>
    <dgm:pt modelId="{8DC22FC0-3637-4122-A396-29B733E7D7B4}" type="sibTrans" cxnId="{C7FF017E-D937-47A4-9357-CDA2CC5EB17B}">
      <dgm:prSet/>
      <dgm:spPr/>
      <dgm:t>
        <a:bodyPr/>
        <a:lstStyle/>
        <a:p>
          <a:endParaRPr lang="en-US"/>
        </a:p>
      </dgm:t>
    </dgm:pt>
    <dgm:pt modelId="{7E8BA30C-5D97-4D9D-91DB-AB90EBDB3134}">
      <dgm:prSet/>
      <dgm:spPr/>
      <dgm:t>
        <a:bodyPr/>
        <a:lstStyle/>
        <a:p>
          <a:r>
            <a:rPr lang="en-US"/>
            <a:t>Modules</a:t>
          </a:r>
        </a:p>
      </dgm:t>
    </dgm:pt>
    <dgm:pt modelId="{9238BF8D-FC2E-42A9-8D47-3AC595BBF45D}" type="parTrans" cxnId="{696AB8E8-8529-4445-87AB-39AE4B0F4CFF}">
      <dgm:prSet/>
      <dgm:spPr/>
      <dgm:t>
        <a:bodyPr/>
        <a:lstStyle/>
        <a:p>
          <a:endParaRPr lang="en-US"/>
        </a:p>
      </dgm:t>
    </dgm:pt>
    <dgm:pt modelId="{19936E68-7C75-4593-A2DF-73F964C5ECDB}" type="sibTrans" cxnId="{696AB8E8-8529-4445-87AB-39AE4B0F4CFF}">
      <dgm:prSet/>
      <dgm:spPr/>
      <dgm:t>
        <a:bodyPr/>
        <a:lstStyle/>
        <a:p>
          <a:endParaRPr lang="en-US"/>
        </a:p>
      </dgm:t>
    </dgm:pt>
    <dgm:pt modelId="{E0370745-4FE0-4C5E-8B02-D9961C5DDBFB}">
      <dgm:prSet/>
      <dgm:spPr/>
      <dgm:t>
        <a:bodyPr/>
        <a:lstStyle/>
        <a:p>
          <a:r>
            <a:rPr lang="en-US" b="1" i="0"/>
            <a:t>Angular Modules</a:t>
          </a:r>
          <a:r>
            <a:rPr lang="en-US" b="0" i="0"/>
            <a:t> help organize an application into cohesive blocks of functionality.</a:t>
          </a:r>
          <a:endParaRPr lang="en-US"/>
        </a:p>
      </dgm:t>
    </dgm:pt>
    <dgm:pt modelId="{EDCDD6CF-33AF-413A-B4BB-C156CAA51475}" type="parTrans" cxnId="{2068F809-73A8-4215-9FB6-F3BF3377062F}">
      <dgm:prSet/>
      <dgm:spPr/>
      <dgm:t>
        <a:bodyPr/>
        <a:lstStyle/>
        <a:p>
          <a:endParaRPr lang="en-US"/>
        </a:p>
      </dgm:t>
    </dgm:pt>
    <dgm:pt modelId="{5F72A70A-3CF6-466B-B77E-4AEB8EACDB34}" type="sibTrans" cxnId="{2068F809-73A8-4215-9FB6-F3BF3377062F}">
      <dgm:prSet/>
      <dgm:spPr/>
      <dgm:t>
        <a:bodyPr/>
        <a:lstStyle/>
        <a:p>
          <a:endParaRPr lang="en-US"/>
        </a:p>
      </dgm:t>
    </dgm:pt>
    <dgm:pt modelId="{CB6A16F7-35AD-43E6-B7E9-A74EC3FE6FB1}" type="pres">
      <dgm:prSet presAssocID="{8EE5693F-1148-495C-8B91-77F839EE0071}" presName="diagram" presStyleCnt="0">
        <dgm:presLayoutVars>
          <dgm:chPref val="1"/>
          <dgm:dir/>
          <dgm:animOne val="branch"/>
          <dgm:animLvl val="lvl"/>
          <dgm:resizeHandles/>
        </dgm:presLayoutVars>
      </dgm:prSet>
      <dgm:spPr/>
      <dgm:t>
        <a:bodyPr/>
        <a:lstStyle/>
        <a:p>
          <a:endParaRPr lang="en-US"/>
        </a:p>
      </dgm:t>
    </dgm:pt>
    <dgm:pt modelId="{60C069E2-9D47-4086-B5C0-201BF7AD1101}" type="pres">
      <dgm:prSet presAssocID="{7E8BA30C-5D97-4D9D-91DB-AB90EBDB3134}" presName="root" presStyleCnt="0"/>
      <dgm:spPr/>
    </dgm:pt>
    <dgm:pt modelId="{FCDF518B-06EE-4280-8282-0088B127CD9F}" type="pres">
      <dgm:prSet presAssocID="{7E8BA30C-5D97-4D9D-91DB-AB90EBDB3134}" presName="rootComposite" presStyleCnt="0"/>
      <dgm:spPr/>
    </dgm:pt>
    <dgm:pt modelId="{2D6676BE-2CE1-41C7-BCC4-23CF186E46EA}" type="pres">
      <dgm:prSet presAssocID="{7E8BA30C-5D97-4D9D-91DB-AB90EBDB3134}" presName="rootText" presStyleLbl="node1" presStyleIdx="0" presStyleCnt="5"/>
      <dgm:spPr/>
      <dgm:t>
        <a:bodyPr/>
        <a:lstStyle/>
        <a:p>
          <a:endParaRPr lang="en-US"/>
        </a:p>
      </dgm:t>
    </dgm:pt>
    <dgm:pt modelId="{2670FA23-2586-409E-90BF-DA5977352339}" type="pres">
      <dgm:prSet presAssocID="{7E8BA30C-5D97-4D9D-91DB-AB90EBDB3134}" presName="rootConnector" presStyleLbl="node1" presStyleIdx="0" presStyleCnt="5"/>
      <dgm:spPr/>
      <dgm:t>
        <a:bodyPr/>
        <a:lstStyle/>
        <a:p>
          <a:endParaRPr lang="en-US"/>
        </a:p>
      </dgm:t>
    </dgm:pt>
    <dgm:pt modelId="{D9C6D883-5C98-4AF6-803A-952C6D184F47}" type="pres">
      <dgm:prSet presAssocID="{7E8BA30C-5D97-4D9D-91DB-AB90EBDB3134}" presName="childShape" presStyleCnt="0"/>
      <dgm:spPr/>
    </dgm:pt>
    <dgm:pt modelId="{5F8827B5-AD35-45A5-9C7C-D8D6FCECFF19}" type="pres">
      <dgm:prSet presAssocID="{EDCDD6CF-33AF-413A-B4BB-C156CAA51475}" presName="Name13" presStyleLbl="parChTrans1D2" presStyleIdx="0" presStyleCnt="5"/>
      <dgm:spPr/>
      <dgm:t>
        <a:bodyPr/>
        <a:lstStyle/>
        <a:p>
          <a:endParaRPr lang="en-US"/>
        </a:p>
      </dgm:t>
    </dgm:pt>
    <dgm:pt modelId="{8BEF4F96-DF67-4986-9535-B18424ADA285}" type="pres">
      <dgm:prSet presAssocID="{E0370745-4FE0-4C5E-8B02-D9961C5DDBFB}" presName="childText" presStyleLbl="bgAcc1" presStyleIdx="0" presStyleCnt="5">
        <dgm:presLayoutVars>
          <dgm:bulletEnabled val="1"/>
        </dgm:presLayoutVars>
      </dgm:prSet>
      <dgm:spPr/>
      <dgm:t>
        <a:bodyPr/>
        <a:lstStyle/>
        <a:p>
          <a:endParaRPr lang="en-US"/>
        </a:p>
      </dgm:t>
    </dgm:pt>
    <dgm:pt modelId="{C9A243AE-AE1E-42A4-A927-D9349C252D0D}" type="pres">
      <dgm:prSet presAssocID="{63CDA4A0-F62F-4E5B-BF5A-52A8065F24E3}" presName="root" presStyleCnt="0"/>
      <dgm:spPr/>
    </dgm:pt>
    <dgm:pt modelId="{B34B0697-64D9-4257-8F13-B41581005C97}" type="pres">
      <dgm:prSet presAssocID="{63CDA4A0-F62F-4E5B-BF5A-52A8065F24E3}" presName="rootComposite" presStyleCnt="0"/>
      <dgm:spPr/>
    </dgm:pt>
    <dgm:pt modelId="{08CA5994-7765-4794-BD4C-E43C5C999BE4}" type="pres">
      <dgm:prSet presAssocID="{63CDA4A0-F62F-4E5B-BF5A-52A8065F24E3}" presName="rootText" presStyleLbl="node1" presStyleIdx="1" presStyleCnt="5"/>
      <dgm:spPr/>
      <dgm:t>
        <a:bodyPr/>
        <a:lstStyle/>
        <a:p>
          <a:endParaRPr lang="en-US"/>
        </a:p>
      </dgm:t>
    </dgm:pt>
    <dgm:pt modelId="{69FABDDA-F523-4124-A858-A5EEAC2FABDE}" type="pres">
      <dgm:prSet presAssocID="{63CDA4A0-F62F-4E5B-BF5A-52A8065F24E3}" presName="rootConnector" presStyleLbl="node1" presStyleIdx="1" presStyleCnt="5"/>
      <dgm:spPr/>
      <dgm:t>
        <a:bodyPr/>
        <a:lstStyle/>
        <a:p>
          <a:endParaRPr lang="en-US"/>
        </a:p>
      </dgm:t>
    </dgm:pt>
    <dgm:pt modelId="{17F63C8D-4279-4BDA-A51E-F0DFDB599306}" type="pres">
      <dgm:prSet presAssocID="{63CDA4A0-F62F-4E5B-BF5A-52A8065F24E3}" presName="childShape" presStyleCnt="0"/>
      <dgm:spPr/>
    </dgm:pt>
    <dgm:pt modelId="{AE4BCA78-F415-487F-B1F2-CDFCC71E2450}" type="pres">
      <dgm:prSet presAssocID="{A1B7FBE7-0D9D-4DD6-B157-F18D774D8824}" presName="Name13" presStyleLbl="parChTrans1D2" presStyleIdx="1" presStyleCnt="5"/>
      <dgm:spPr/>
      <dgm:t>
        <a:bodyPr/>
        <a:lstStyle/>
        <a:p>
          <a:endParaRPr lang="en-US"/>
        </a:p>
      </dgm:t>
    </dgm:pt>
    <dgm:pt modelId="{0FD41D37-FA16-49EA-BF56-3D0CF5A5F5BA}" type="pres">
      <dgm:prSet presAssocID="{927044F4-DFAD-4C97-B2AE-1DC0D2B7A5E8}" presName="childText" presStyleLbl="bgAcc1" presStyleIdx="1" presStyleCnt="5">
        <dgm:presLayoutVars>
          <dgm:bulletEnabled val="1"/>
        </dgm:presLayoutVars>
      </dgm:prSet>
      <dgm:spPr/>
      <dgm:t>
        <a:bodyPr/>
        <a:lstStyle/>
        <a:p>
          <a:endParaRPr lang="en-US"/>
        </a:p>
      </dgm:t>
    </dgm:pt>
    <dgm:pt modelId="{2BBB83C0-3F75-4F01-A410-23B9EA4B684D}" type="pres">
      <dgm:prSet presAssocID="{EB52F141-3AD6-4730-9EAF-3D40A517028D}" presName="root" presStyleCnt="0"/>
      <dgm:spPr/>
    </dgm:pt>
    <dgm:pt modelId="{29D5ECA9-C368-44AA-9754-AF3B76A9A878}" type="pres">
      <dgm:prSet presAssocID="{EB52F141-3AD6-4730-9EAF-3D40A517028D}" presName="rootComposite" presStyleCnt="0"/>
      <dgm:spPr/>
    </dgm:pt>
    <dgm:pt modelId="{E2ECB224-856A-4B4E-8484-56177DB9F1D9}" type="pres">
      <dgm:prSet presAssocID="{EB52F141-3AD6-4730-9EAF-3D40A517028D}" presName="rootText" presStyleLbl="node1" presStyleIdx="2" presStyleCnt="5"/>
      <dgm:spPr/>
      <dgm:t>
        <a:bodyPr/>
        <a:lstStyle/>
        <a:p>
          <a:endParaRPr lang="en-US"/>
        </a:p>
      </dgm:t>
    </dgm:pt>
    <dgm:pt modelId="{EEDCBCBB-13DD-4131-80E6-D7B90E8A533C}" type="pres">
      <dgm:prSet presAssocID="{EB52F141-3AD6-4730-9EAF-3D40A517028D}" presName="rootConnector" presStyleLbl="node1" presStyleIdx="2" presStyleCnt="5"/>
      <dgm:spPr/>
      <dgm:t>
        <a:bodyPr/>
        <a:lstStyle/>
        <a:p>
          <a:endParaRPr lang="en-US"/>
        </a:p>
      </dgm:t>
    </dgm:pt>
    <dgm:pt modelId="{4416AA4D-5629-45C7-877B-2A42650AE9E9}" type="pres">
      <dgm:prSet presAssocID="{EB52F141-3AD6-4730-9EAF-3D40A517028D}" presName="childShape" presStyleCnt="0"/>
      <dgm:spPr/>
    </dgm:pt>
    <dgm:pt modelId="{7BDD0F49-37B9-4206-BF13-34E45A463B87}" type="pres">
      <dgm:prSet presAssocID="{C954EC67-AEBA-4D70-8914-9332FF37FBA5}" presName="Name13" presStyleLbl="parChTrans1D2" presStyleIdx="2" presStyleCnt="5"/>
      <dgm:spPr/>
      <dgm:t>
        <a:bodyPr/>
        <a:lstStyle/>
        <a:p>
          <a:endParaRPr lang="en-US"/>
        </a:p>
      </dgm:t>
    </dgm:pt>
    <dgm:pt modelId="{A1DC2F3C-8F39-499D-B133-313775CEB39E}" type="pres">
      <dgm:prSet presAssocID="{E06FC492-C91D-4C3B-BB48-7D3752612540}" presName="childText" presStyleLbl="bgAcc1" presStyleIdx="2" presStyleCnt="5">
        <dgm:presLayoutVars>
          <dgm:bulletEnabled val="1"/>
        </dgm:presLayoutVars>
      </dgm:prSet>
      <dgm:spPr/>
      <dgm:t>
        <a:bodyPr/>
        <a:lstStyle/>
        <a:p>
          <a:endParaRPr lang="en-US"/>
        </a:p>
      </dgm:t>
    </dgm:pt>
    <dgm:pt modelId="{471C8DDD-A2EB-4264-981C-4513A43E2B4F}" type="pres">
      <dgm:prSet presAssocID="{2C07E77C-17B8-4150-B70E-C73D35FFA8CB}" presName="root" presStyleCnt="0"/>
      <dgm:spPr/>
    </dgm:pt>
    <dgm:pt modelId="{C60F9AE4-4E74-4BD2-9F4E-642A7CB906D6}" type="pres">
      <dgm:prSet presAssocID="{2C07E77C-17B8-4150-B70E-C73D35FFA8CB}" presName="rootComposite" presStyleCnt="0"/>
      <dgm:spPr/>
    </dgm:pt>
    <dgm:pt modelId="{B84C0A65-9E0C-4F9C-8452-A0B6F1A59F76}" type="pres">
      <dgm:prSet presAssocID="{2C07E77C-17B8-4150-B70E-C73D35FFA8CB}" presName="rootText" presStyleLbl="node1" presStyleIdx="3" presStyleCnt="5"/>
      <dgm:spPr/>
      <dgm:t>
        <a:bodyPr/>
        <a:lstStyle/>
        <a:p>
          <a:endParaRPr lang="en-US"/>
        </a:p>
      </dgm:t>
    </dgm:pt>
    <dgm:pt modelId="{A7A7018A-F331-4758-AB46-1D1088CEE940}" type="pres">
      <dgm:prSet presAssocID="{2C07E77C-17B8-4150-B70E-C73D35FFA8CB}" presName="rootConnector" presStyleLbl="node1" presStyleIdx="3" presStyleCnt="5"/>
      <dgm:spPr/>
      <dgm:t>
        <a:bodyPr/>
        <a:lstStyle/>
        <a:p>
          <a:endParaRPr lang="en-US"/>
        </a:p>
      </dgm:t>
    </dgm:pt>
    <dgm:pt modelId="{E7562DD5-13EF-47EA-A974-4CAEAAC543EC}" type="pres">
      <dgm:prSet presAssocID="{2C07E77C-17B8-4150-B70E-C73D35FFA8CB}" presName="childShape" presStyleCnt="0"/>
      <dgm:spPr/>
    </dgm:pt>
    <dgm:pt modelId="{E4FC1A84-D37C-4D11-8444-6C6265E2C568}" type="pres">
      <dgm:prSet presAssocID="{07B092C0-FF28-40FF-B71E-4A3FDFF7D9B0}" presName="Name13" presStyleLbl="parChTrans1D2" presStyleIdx="3" presStyleCnt="5"/>
      <dgm:spPr/>
      <dgm:t>
        <a:bodyPr/>
        <a:lstStyle/>
        <a:p>
          <a:endParaRPr lang="en-US"/>
        </a:p>
      </dgm:t>
    </dgm:pt>
    <dgm:pt modelId="{7839B551-083A-4008-B5E4-7AC7442A6622}" type="pres">
      <dgm:prSet presAssocID="{725FFE3C-4FA8-4FBB-A232-16506B91C536}" presName="childText" presStyleLbl="bgAcc1" presStyleIdx="3" presStyleCnt="5">
        <dgm:presLayoutVars>
          <dgm:bulletEnabled val="1"/>
        </dgm:presLayoutVars>
      </dgm:prSet>
      <dgm:spPr/>
      <dgm:t>
        <a:bodyPr/>
        <a:lstStyle/>
        <a:p>
          <a:endParaRPr lang="en-US"/>
        </a:p>
      </dgm:t>
    </dgm:pt>
    <dgm:pt modelId="{7FBB1C2F-CB60-48E9-AA35-B31C548E14EF}" type="pres">
      <dgm:prSet presAssocID="{EB616D0C-6F4A-43C1-A48B-E066ADA5274A}" presName="root" presStyleCnt="0"/>
      <dgm:spPr/>
    </dgm:pt>
    <dgm:pt modelId="{3F3E88B8-0377-4F61-BB96-CD4600FCFE69}" type="pres">
      <dgm:prSet presAssocID="{EB616D0C-6F4A-43C1-A48B-E066ADA5274A}" presName="rootComposite" presStyleCnt="0"/>
      <dgm:spPr/>
    </dgm:pt>
    <dgm:pt modelId="{391FCD1F-63EE-4CB9-BCC6-D4E540C04DB4}" type="pres">
      <dgm:prSet presAssocID="{EB616D0C-6F4A-43C1-A48B-E066ADA5274A}" presName="rootText" presStyleLbl="node1" presStyleIdx="4" presStyleCnt="5"/>
      <dgm:spPr/>
      <dgm:t>
        <a:bodyPr/>
        <a:lstStyle/>
        <a:p>
          <a:endParaRPr lang="en-US"/>
        </a:p>
      </dgm:t>
    </dgm:pt>
    <dgm:pt modelId="{2B25C10C-6D02-4631-AEBF-80CDE3E62049}" type="pres">
      <dgm:prSet presAssocID="{EB616D0C-6F4A-43C1-A48B-E066ADA5274A}" presName="rootConnector" presStyleLbl="node1" presStyleIdx="4" presStyleCnt="5"/>
      <dgm:spPr/>
      <dgm:t>
        <a:bodyPr/>
        <a:lstStyle/>
        <a:p>
          <a:endParaRPr lang="en-US"/>
        </a:p>
      </dgm:t>
    </dgm:pt>
    <dgm:pt modelId="{BC938D4E-D40E-4969-94AF-E1DD8CB486C2}" type="pres">
      <dgm:prSet presAssocID="{EB616D0C-6F4A-43C1-A48B-E066ADA5274A}" presName="childShape" presStyleCnt="0"/>
      <dgm:spPr/>
    </dgm:pt>
    <dgm:pt modelId="{F2D43906-5CFA-4BF7-9C2C-04621E988A53}" type="pres">
      <dgm:prSet presAssocID="{D93FCA4F-878C-4982-B753-6D40BE482F04}" presName="Name13" presStyleLbl="parChTrans1D2" presStyleIdx="4" presStyleCnt="5"/>
      <dgm:spPr/>
      <dgm:t>
        <a:bodyPr/>
        <a:lstStyle/>
        <a:p>
          <a:endParaRPr lang="en-US"/>
        </a:p>
      </dgm:t>
    </dgm:pt>
    <dgm:pt modelId="{3F0E82E8-195B-4873-B72B-18E1C7662D2D}" type="pres">
      <dgm:prSet presAssocID="{3E64B43A-F7C8-4E14-AB61-F8ECE1817CD5}" presName="childText" presStyleLbl="bgAcc1" presStyleIdx="4" presStyleCnt="5">
        <dgm:presLayoutVars>
          <dgm:bulletEnabled val="1"/>
        </dgm:presLayoutVars>
      </dgm:prSet>
      <dgm:spPr/>
      <dgm:t>
        <a:bodyPr/>
        <a:lstStyle/>
        <a:p>
          <a:endParaRPr lang="en-US"/>
        </a:p>
      </dgm:t>
    </dgm:pt>
  </dgm:ptLst>
  <dgm:cxnLst>
    <dgm:cxn modelId="{4EE68359-122A-4700-A6CC-09C39FF1B456}" type="presOf" srcId="{EB52F141-3AD6-4730-9EAF-3D40A517028D}" destId="{EEDCBCBB-13DD-4131-80E6-D7B90E8A533C}" srcOrd="1" destOrd="0" presId="urn:microsoft.com/office/officeart/2005/8/layout/hierarchy3"/>
    <dgm:cxn modelId="{C811AD99-2C83-4165-974D-C79EFFCE3E33}" type="presOf" srcId="{E0370745-4FE0-4C5E-8B02-D9961C5DDBFB}" destId="{8BEF4F96-DF67-4986-9535-B18424ADA285}" srcOrd="0" destOrd="0" presId="urn:microsoft.com/office/officeart/2005/8/layout/hierarchy3"/>
    <dgm:cxn modelId="{C82B32B6-4734-4900-B5CD-09D09193D699}" type="presOf" srcId="{3E64B43A-F7C8-4E14-AB61-F8ECE1817CD5}" destId="{3F0E82E8-195B-4873-B72B-18E1C7662D2D}" srcOrd="0" destOrd="0" presId="urn:microsoft.com/office/officeart/2005/8/layout/hierarchy3"/>
    <dgm:cxn modelId="{E8524A5F-8311-4431-83E1-710F4825E239}" type="presOf" srcId="{07B092C0-FF28-40FF-B71E-4A3FDFF7D9B0}" destId="{E4FC1A84-D37C-4D11-8444-6C6265E2C568}" srcOrd="0" destOrd="0" presId="urn:microsoft.com/office/officeart/2005/8/layout/hierarchy3"/>
    <dgm:cxn modelId="{CBDFA854-FB58-4632-81D5-3358D78DB495}" type="presOf" srcId="{8EE5693F-1148-495C-8B91-77F839EE0071}" destId="{CB6A16F7-35AD-43E6-B7E9-A74EC3FE6FB1}" srcOrd="0" destOrd="0" presId="urn:microsoft.com/office/officeart/2005/8/layout/hierarchy3"/>
    <dgm:cxn modelId="{4D37B827-65E1-4F05-807A-1BC6839F8435}" type="presOf" srcId="{2C07E77C-17B8-4150-B70E-C73D35FFA8CB}" destId="{B84C0A65-9E0C-4F9C-8452-A0B6F1A59F76}" srcOrd="0" destOrd="0" presId="urn:microsoft.com/office/officeart/2005/8/layout/hierarchy3"/>
    <dgm:cxn modelId="{A71A95AF-6DC8-4788-B9A7-53844EE3BF47}" type="presOf" srcId="{C954EC67-AEBA-4D70-8914-9332FF37FBA5}" destId="{7BDD0F49-37B9-4206-BF13-34E45A463B87}" srcOrd="0" destOrd="0" presId="urn:microsoft.com/office/officeart/2005/8/layout/hierarchy3"/>
    <dgm:cxn modelId="{3BCDC508-FD5E-470A-BD9E-0C28123AC1F2}" type="presOf" srcId="{EB616D0C-6F4A-43C1-A48B-E066ADA5274A}" destId="{2B25C10C-6D02-4631-AEBF-80CDE3E62049}" srcOrd="1" destOrd="0" presId="urn:microsoft.com/office/officeart/2005/8/layout/hierarchy3"/>
    <dgm:cxn modelId="{A7A7B980-F6B6-4CAB-B136-B02630CACB64}" srcId="{8EE5693F-1148-495C-8B91-77F839EE0071}" destId="{63CDA4A0-F62F-4E5B-BF5A-52A8065F24E3}" srcOrd="1" destOrd="0" parTransId="{A94A558F-A71B-48A2-91FC-05D2407E9C4A}" sibTransId="{662A0B11-8A6C-4EB3-8ED9-373D4A0A9069}"/>
    <dgm:cxn modelId="{B40F71E6-DCA4-4963-BEA8-E2D406952FD2}" srcId="{8EE5693F-1148-495C-8B91-77F839EE0071}" destId="{2C07E77C-17B8-4150-B70E-C73D35FFA8CB}" srcOrd="3" destOrd="0" parTransId="{CA927C7B-123F-4A98-B4FF-C916FF2830F9}" sibTransId="{BC8D2362-07A9-4B52-BFE9-3532A0CB397C}"/>
    <dgm:cxn modelId="{45252A46-0088-437C-8154-784CD479E39B}" srcId="{2C07E77C-17B8-4150-B70E-C73D35FFA8CB}" destId="{725FFE3C-4FA8-4FBB-A232-16506B91C536}" srcOrd="0" destOrd="0" parTransId="{07B092C0-FF28-40FF-B71E-4A3FDFF7D9B0}" sibTransId="{4C2E471D-EF8C-4AC6-8052-2280123FF5FA}"/>
    <dgm:cxn modelId="{943368A5-3D95-4DEF-9025-5C2AF9BDF0B8}" srcId="{8EE5693F-1148-495C-8B91-77F839EE0071}" destId="{EB616D0C-6F4A-43C1-A48B-E066ADA5274A}" srcOrd="4" destOrd="0" parTransId="{62E56B2D-654C-488B-9F7F-B423B7E61DD5}" sibTransId="{8CD8ED45-CB65-4412-A5DA-D3C74357F838}"/>
    <dgm:cxn modelId="{917DE9B5-776C-4B6D-A3F6-987979B73932}" type="presOf" srcId="{EB616D0C-6F4A-43C1-A48B-E066ADA5274A}" destId="{391FCD1F-63EE-4CB9-BCC6-D4E540C04DB4}" srcOrd="0" destOrd="0" presId="urn:microsoft.com/office/officeart/2005/8/layout/hierarchy3"/>
    <dgm:cxn modelId="{E25D7970-EA56-4907-8307-BCDB7998FC9A}" type="presOf" srcId="{927044F4-DFAD-4C97-B2AE-1DC0D2B7A5E8}" destId="{0FD41D37-FA16-49EA-BF56-3D0CF5A5F5BA}" srcOrd="0" destOrd="0" presId="urn:microsoft.com/office/officeart/2005/8/layout/hierarchy3"/>
    <dgm:cxn modelId="{B17AD195-A357-4E8F-B9E4-5D9267E16C9B}" type="presOf" srcId="{63CDA4A0-F62F-4E5B-BF5A-52A8065F24E3}" destId="{08CA5994-7765-4794-BD4C-E43C5C999BE4}" srcOrd="0" destOrd="0" presId="urn:microsoft.com/office/officeart/2005/8/layout/hierarchy3"/>
    <dgm:cxn modelId="{0DE9FCF1-587D-4170-9A1F-64F6D86697EA}" type="presOf" srcId="{7E8BA30C-5D97-4D9D-91DB-AB90EBDB3134}" destId="{2D6676BE-2CE1-41C7-BCC4-23CF186E46EA}" srcOrd="0" destOrd="0" presId="urn:microsoft.com/office/officeart/2005/8/layout/hierarchy3"/>
    <dgm:cxn modelId="{9AC44228-3EAA-42B8-97A5-1FA574985883}" type="presOf" srcId="{2C07E77C-17B8-4150-B70E-C73D35FFA8CB}" destId="{A7A7018A-F331-4758-AB46-1D1088CEE940}" srcOrd="1" destOrd="0" presId="urn:microsoft.com/office/officeart/2005/8/layout/hierarchy3"/>
    <dgm:cxn modelId="{4BD4E8CF-59E2-4AEB-8E24-0EF179275BB9}" type="presOf" srcId="{725FFE3C-4FA8-4FBB-A232-16506B91C536}" destId="{7839B551-083A-4008-B5E4-7AC7442A6622}" srcOrd="0" destOrd="0" presId="urn:microsoft.com/office/officeart/2005/8/layout/hierarchy3"/>
    <dgm:cxn modelId="{841F7CAD-0E4C-4178-84A4-5E0800D4C7B5}" srcId="{8EE5693F-1148-495C-8B91-77F839EE0071}" destId="{EB52F141-3AD6-4730-9EAF-3D40A517028D}" srcOrd="2" destOrd="0" parTransId="{A4F74A33-E77F-4C0D-93A4-7F4977425416}" sibTransId="{ACD61F13-DB55-455C-9C39-85FFD3508CCB}"/>
    <dgm:cxn modelId="{C7FF017E-D937-47A4-9357-CDA2CC5EB17B}" srcId="{EB616D0C-6F4A-43C1-A48B-E066ADA5274A}" destId="{3E64B43A-F7C8-4E14-AB61-F8ECE1817CD5}" srcOrd="0" destOrd="0" parTransId="{D93FCA4F-878C-4982-B753-6D40BE482F04}" sibTransId="{8DC22FC0-3637-4122-A396-29B733E7D7B4}"/>
    <dgm:cxn modelId="{BFD98D55-B9B3-420C-B8A7-49C64D1D7C02}" type="presOf" srcId="{A1B7FBE7-0D9D-4DD6-B157-F18D774D8824}" destId="{AE4BCA78-F415-487F-B1F2-CDFCC71E2450}" srcOrd="0" destOrd="0" presId="urn:microsoft.com/office/officeart/2005/8/layout/hierarchy3"/>
    <dgm:cxn modelId="{9BC78AE3-09B0-4C22-9A81-05DB82E35300}" srcId="{EB52F141-3AD6-4730-9EAF-3D40A517028D}" destId="{E06FC492-C91D-4C3B-BB48-7D3752612540}" srcOrd="0" destOrd="0" parTransId="{C954EC67-AEBA-4D70-8914-9332FF37FBA5}" sibTransId="{FED721D1-0FEE-4127-9A45-B559875305D2}"/>
    <dgm:cxn modelId="{9D47DE96-CC18-4748-872B-F65C8E6B13D7}" type="presOf" srcId="{EDCDD6CF-33AF-413A-B4BB-C156CAA51475}" destId="{5F8827B5-AD35-45A5-9C7C-D8D6FCECFF19}" srcOrd="0" destOrd="0" presId="urn:microsoft.com/office/officeart/2005/8/layout/hierarchy3"/>
    <dgm:cxn modelId="{2068F809-73A8-4215-9FB6-F3BF3377062F}" srcId="{7E8BA30C-5D97-4D9D-91DB-AB90EBDB3134}" destId="{E0370745-4FE0-4C5E-8B02-D9961C5DDBFB}" srcOrd="0" destOrd="0" parTransId="{EDCDD6CF-33AF-413A-B4BB-C156CAA51475}" sibTransId="{5F72A70A-3CF6-466B-B77E-4AEB8EACDB34}"/>
    <dgm:cxn modelId="{BD58BA50-8F97-482C-A252-AC814252F8BE}" srcId="{63CDA4A0-F62F-4E5B-BF5A-52A8065F24E3}" destId="{927044F4-DFAD-4C97-B2AE-1DC0D2B7A5E8}" srcOrd="0" destOrd="0" parTransId="{A1B7FBE7-0D9D-4DD6-B157-F18D774D8824}" sibTransId="{32559DFB-2D6C-4768-9D52-87C367508C41}"/>
    <dgm:cxn modelId="{4D80A1DB-DC8B-4791-A6CC-800080F7B3BE}" type="presOf" srcId="{7E8BA30C-5D97-4D9D-91DB-AB90EBDB3134}" destId="{2670FA23-2586-409E-90BF-DA5977352339}" srcOrd="1" destOrd="0" presId="urn:microsoft.com/office/officeart/2005/8/layout/hierarchy3"/>
    <dgm:cxn modelId="{2159F110-8962-4B88-B862-F67794DB5589}" type="presOf" srcId="{EB52F141-3AD6-4730-9EAF-3D40A517028D}" destId="{E2ECB224-856A-4B4E-8484-56177DB9F1D9}" srcOrd="0" destOrd="0" presId="urn:microsoft.com/office/officeart/2005/8/layout/hierarchy3"/>
    <dgm:cxn modelId="{776430F3-4CAB-44B3-88D3-87F0628EDB32}" type="presOf" srcId="{D93FCA4F-878C-4982-B753-6D40BE482F04}" destId="{F2D43906-5CFA-4BF7-9C2C-04621E988A53}" srcOrd="0" destOrd="0" presId="urn:microsoft.com/office/officeart/2005/8/layout/hierarchy3"/>
    <dgm:cxn modelId="{CE1BEEA9-C04A-44A2-939F-8BBC982CBBE6}" type="presOf" srcId="{E06FC492-C91D-4C3B-BB48-7D3752612540}" destId="{A1DC2F3C-8F39-499D-B133-313775CEB39E}" srcOrd="0" destOrd="0" presId="urn:microsoft.com/office/officeart/2005/8/layout/hierarchy3"/>
    <dgm:cxn modelId="{696AB8E8-8529-4445-87AB-39AE4B0F4CFF}" srcId="{8EE5693F-1148-495C-8B91-77F839EE0071}" destId="{7E8BA30C-5D97-4D9D-91DB-AB90EBDB3134}" srcOrd="0" destOrd="0" parTransId="{9238BF8D-FC2E-42A9-8D47-3AC595BBF45D}" sibTransId="{19936E68-7C75-4593-A2DF-73F964C5ECDB}"/>
    <dgm:cxn modelId="{6ED068EC-1C04-4CB6-9153-F45017761D4E}" type="presOf" srcId="{63CDA4A0-F62F-4E5B-BF5A-52A8065F24E3}" destId="{69FABDDA-F523-4124-A858-A5EEAC2FABDE}" srcOrd="1" destOrd="0" presId="urn:microsoft.com/office/officeart/2005/8/layout/hierarchy3"/>
    <dgm:cxn modelId="{E406AD54-8E58-4621-BD99-AB437FEF7CFA}" type="presParOf" srcId="{CB6A16F7-35AD-43E6-B7E9-A74EC3FE6FB1}" destId="{60C069E2-9D47-4086-B5C0-201BF7AD1101}" srcOrd="0" destOrd="0" presId="urn:microsoft.com/office/officeart/2005/8/layout/hierarchy3"/>
    <dgm:cxn modelId="{20526FBC-0FC9-4793-AB67-5FA13E28A536}" type="presParOf" srcId="{60C069E2-9D47-4086-B5C0-201BF7AD1101}" destId="{FCDF518B-06EE-4280-8282-0088B127CD9F}" srcOrd="0" destOrd="0" presId="urn:microsoft.com/office/officeart/2005/8/layout/hierarchy3"/>
    <dgm:cxn modelId="{1E628BD9-9D25-4887-BC8E-4EEACA84358F}" type="presParOf" srcId="{FCDF518B-06EE-4280-8282-0088B127CD9F}" destId="{2D6676BE-2CE1-41C7-BCC4-23CF186E46EA}" srcOrd="0" destOrd="0" presId="urn:microsoft.com/office/officeart/2005/8/layout/hierarchy3"/>
    <dgm:cxn modelId="{E1868B89-5465-47DF-AFA9-6EC70354F08F}" type="presParOf" srcId="{FCDF518B-06EE-4280-8282-0088B127CD9F}" destId="{2670FA23-2586-409E-90BF-DA5977352339}" srcOrd="1" destOrd="0" presId="urn:microsoft.com/office/officeart/2005/8/layout/hierarchy3"/>
    <dgm:cxn modelId="{FEA8B6A8-9BC5-4DB8-8361-CBF0B249C412}" type="presParOf" srcId="{60C069E2-9D47-4086-B5C0-201BF7AD1101}" destId="{D9C6D883-5C98-4AF6-803A-952C6D184F47}" srcOrd="1" destOrd="0" presId="urn:microsoft.com/office/officeart/2005/8/layout/hierarchy3"/>
    <dgm:cxn modelId="{B5452B55-2717-4D69-9C11-E899367D02C7}" type="presParOf" srcId="{D9C6D883-5C98-4AF6-803A-952C6D184F47}" destId="{5F8827B5-AD35-45A5-9C7C-D8D6FCECFF19}" srcOrd="0" destOrd="0" presId="urn:microsoft.com/office/officeart/2005/8/layout/hierarchy3"/>
    <dgm:cxn modelId="{F89679D9-22C7-4AD1-A6C1-ECEA0EA09871}" type="presParOf" srcId="{D9C6D883-5C98-4AF6-803A-952C6D184F47}" destId="{8BEF4F96-DF67-4986-9535-B18424ADA285}" srcOrd="1" destOrd="0" presId="urn:microsoft.com/office/officeart/2005/8/layout/hierarchy3"/>
    <dgm:cxn modelId="{5D1DE973-016D-4206-AB84-399946D59A91}" type="presParOf" srcId="{CB6A16F7-35AD-43E6-B7E9-A74EC3FE6FB1}" destId="{C9A243AE-AE1E-42A4-A927-D9349C252D0D}" srcOrd="1" destOrd="0" presId="urn:microsoft.com/office/officeart/2005/8/layout/hierarchy3"/>
    <dgm:cxn modelId="{16A2A89E-E422-4B4D-BD74-F0243184A4FC}" type="presParOf" srcId="{C9A243AE-AE1E-42A4-A927-D9349C252D0D}" destId="{B34B0697-64D9-4257-8F13-B41581005C97}" srcOrd="0" destOrd="0" presId="urn:microsoft.com/office/officeart/2005/8/layout/hierarchy3"/>
    <dgm:cxn modelId="{33CD1A6A-D430-4481-ABA6-AC22F7D9FE6B}" type="presParOf" srcId="{B34B0697-64D9-4257-8F13-B41581005C97}" destId="{08CA5994-7765-4794-BD4C-E43C5C999BE4}" srcOrd="0" destOrd="0" presId="urn:microsoft.com/office/officeart/2005/8/layout/hierarchy3"/>
    <dgm:cxn modelId="{1CECFF97-4715-483A-B1B2-DBCACF5E9081}" type="presParOf" srcId="{B34B0697-64D9-4257-8F13-B41581005C97}" destId="{69FABDDA-F523-4124-A858-A5EEAC2FABDE}" srcOrd="1" destOrd="0" presId="urn:microsoft.com/office/officeart/2005/8/layout/hierarchy3"/>
    <dgm:cxn modelId="{D2A06D6F-F1CF-445F-81CF-D3393F94D1E4}" type="presParOf" srcId="{C9A243AE-AE1E-42A4-A927-D9349C252D0D}" destId="{17F63C8D-4279-4BDA-A51E-F0DFDB599306}" srcOrd="1" destOrd="0" presId="urn:microsoft.com/office/officeart/2005/8/layout/hierarchy3"/>
    <dgm:cxn modelId="{F8CD3EE9-BEF9-4305-969C-BB2F65116A46}" type="presParOf" srcId="{17F63C8D-4279-4BDA-A51E-F0DFDB599306}" destId="{AE4BCA78-F415-487F-B1F2-CDFCC71E2450}" srcOrd="0" destOrd="0" presId="urn:microsoft.com/office/officeart/2005/8/layout/hierarchy3"/>
    <dgm:cxn modelId="{BCD97F33-E255-4264-875E-2B3676877929}" type="presParOf" srcId="{17F63C8D-4279-4BDA-A51E-F0DFDB599306}" destId="{0FD41D37-FA16-49EA-BF56-3D0CF5A5F5BA}" srcOrd="1" destOrd="0" presId="urn:microsoft.com/office/officeart/2005/8/layout/hierarchy3"/>
    <dgm:cxn modelId="{B1554A08-9FDE-49A9-B94F-03F562821EE2}" type="presParOf" srcId="{CB6A16F7-35AD-43E6-B7E9-A74EC3FE6FB1}" destId="{2BBB83C0-3F75-4F01-A410-23B9EA4B684D}" srcOrd="2" destOrd="0" presId="urn:microsoft.com/office/officeart/2005/8/layout/hierarchy3"/>
    <dgm:cxn modelId="{4CF5515F-98F1-43C3-8960-98D8D226AE71}" type="presParOf" srcId="{2BBB83C0-3F75-4F01-A410-23B9EA4B684D}" destId="{29D5ECA9-C368-44AA-9754-AF3B76A9A878}" srcOrd="0" destOrd="0" presId="urn:microsoft.com/office/officeart/2005/8/layout/hierarchy3"/>
    <dgm:cxn modelId="{2A3AC8A8-C7EC-4070-A9F1-EBDFCB4D0942}" type="presParOf" srcId="{29D5ECA9-C368-44AA-9754-AF3B76A9A878}" destId="{E2ECB224-856A-4B4E-8484-56177DB9F1D9}" srcOrd="0" destOrd="0" presId="urn:microsoft.com/office/officeart/2005/8/layout/hierarchy3"/>
    <dgm:cxn modelId="{D90263EA-CAFA-4497-9F43-852F904E8DDF}" type="presParOf" srcId="{29D5ECA9-C368-44AA-9754-AF3B76A9A878}" destId="{EEDCBCBB-13DD-4131-80E6-D7B90E8A533C}" srcOrd="1" destOrd="0" presId="urn:microsoft.com/office/officeart/2005/8/layout/hierarchy3"/>
    <dgm:cxn modelId="{C02BD3A4-03D5-41C2-8DB3-C111F3488D47}" type="presParOf" srcId="{2BBB83C0-3F75-4F01-A410-23B9EA4B684D}" destId="{4416AA4D-5629-45C7-877B-2A42650AE9E9}" srcOrd="1" destOrd="0" presId="urn:microsoft.com/office/officeart/2005/8/layout/hierarchy3"/>
    <dgm:cxn modelId="{FD83A25D-AE44-462B-95F5-0A77F0513491}" type="presParOf" srcId="{4416AA4D-5629-45C7-877B-2A42650AE9E9}" destId="{7BDD0F49-37B9-4206-BF13-34E45A463B87}" srcOrd="0" destOrd="0" presId="urn:microsoft.com/office/officeart/2005/8/layout/hierarchy3"/>
    <dgm:cxn modelId="{26649601-648D-4749-8373-0DFB91EDC8B7}" type="presParOf" srcId="{4416AA4D-5629-45C7-877B-2A42650AE9E9}" destId="{A1DC2F3C-8F39-499D-B133-313775CEB39E}" srcOrd="1" destOrd="0" presId="urn:microsoft.com/office/officeart/2005/8/layout/hierarchy3"/>
    <dgm:cxn modelId="{7E322A0F-8DB2-4845-8882-4740039A29C0}" type="presParOf" srcId="{CB6A16F7-35AD-43E6-B7E9-A74EC3FE6FB1}" destId="{471C8DDD-A2EB-4264-981C-4513A43E2B4F}" srcOrd="3" destOrd="0" presId="urn:microsoft.com/office/officeart/2005/8/layout/hierarchy3"/>
    <dgm:cxn modelId="{CE1A402B-3B3B-4BBA-BD00-98F3859252FE}" type="presParOf" srcId="{471C8DDD-A2EB-4264-981C-4513A43E2B4F}" destId="{C60F9AE4-4E74-4BD2-9F4E-642A7CB906D6}" srcOrd="0" destOrd="0" presId="urn:microsoft.com/office/officeart/2005/8/layout/hierarchy3"/>
    <dgm:cxn modelId="{7A2B0FB7-8A2F-4DAD-870F-052ED22097EA}" type="presParOf" srcId="{C60F9AE4-4E74-4BD2-9F4E-642A7CB906D6}" destId="{B84C0A65-9E0C-4F9C-8452-A0B6F1A59F76}" srcOrd="0" destOrd="0" presId="urn:microsoft.com/office/officeart/2005/8/layout/hierarchy3"/>
    <dgm:cxn modelId="{3372286F-770E-4AF3-A2A8-AACE39D51F78}" type="presParOf" srcId="{C60F9AE4-4E74-4BD2-9F4E-642A7CB906D6}" destId="{A7A7018A-F331-4758-AB46-1D1088CEE940}" srcOrd="1" destOrd="0" presId="urn:microsoft.com/office/officeart/2005/8/layout/hierarchy3"/>
    <dgm:cxn modelId="{B8367575-DC05-446B-BE40-BB73A4E4D32E}" type="presParOf" srcId="{471C8DDD-A2EB-4264-981C-4513A43E2B4F}" destId="{E7562DD5-13EF-47EA-A974-4CAEAAC543EC}" srcOrd="1" destOrd="0" presId="urn:microsoft.com/office/officeart/2005/8/layout/hierarchy3"/>
    <dgm:cxn modelId="{51881474-3F9D-4B78-9681-FD4941E7D8C8}" type="presParOf" srcId="{E7562DD5-13EF-47EA-A974-4CAEAAC543EC}" destId="{E4FC1A84-D37C-4D11-8444-6C6265E2C568}" srcOrd="0" destOrd="0" presId="urn:microsoft.com/office/officeart/2005/8/layout/hierarchy3"/>
    <dgm:cxn modelId="{7AE795F4-AB27-4098-919A-FA918EF30719}" type="presParOf" srcId="{E7562DD5-13EF-47EA-A974-4CAEAAC543EC}" destId="{7839B551-083A-4008-B5E4-7AC7442A6622}" srcOrd="1" destOrd="0" presId="urn:microsoft.com/office/officeart/2005/8/layout/hierarchy3"/>
    <dgm:cxn modelId="{7D066E49-6B04-4C2A-AA7E-B51F68906672}" type="presParOf" srcId="{CB6A16F7-35AD-43E6-B7E9-A74EC3FE6FB1}" destId="{7FBB1C2F-CB60-48E9-AA35-B31C548E14EF}" srcOrd="4" destOrd="0" presId="urn:microsoft.com/office/officeart/2005/8/layout/hierarchy3"/>
    <dgm:cxn modelId="{FB2D77AE-83DF-4183-B38C-18281C4A7696}" type="presParOf" srcId="{7FBB1C2F-CB60-48E9-AA35-B31C548E14EF}" destId="{3F3E88B8-0377-4F61-BB96-CD4600FCFE69}" srcOrd="0" destOrd="0" presId="urn:microsoft.com/office/officeart/2005/8/layout/hierarchy3"/>
    <dgm:cxn modelId="{A3055E1F-EA49-4575-B231-AF2E8C20978C}" type="presParOf" srcId="{3F3E88B8-0377-4F61-BB96-CD4600FCFE69}" destId="{391FCD1F-63EE-4CB9-BCC6-D4E540C04DB4}" srcOrd="0" destOrd="0" presId="urn:microsoft.com/office/officeart/2005/8/layout/hierarchy3"/>
    <dgm:cxn modelId="{75CA1425-C8CA-460F-BF7D-789F670418C2}" type="presParOf" srcId="{3F3E88B8-0377-4F61-BB96-CD4600FCFE69}" destId="{2B25C10C-6D02-4631-AEBF-80CDE3E62049}" srcOrd="1" destOrd="0" presId="urn:microsoft.com/office/officeart/2005/8/layout/hierarchy3"/>
    <dgm:cxn modelId="{F838B06E-30E0-4703-A8C7-13235BB02BB4}" type="presParOf" srcId="{7FBB1C2F-CB60-48E9-AA35-B31C548E14EF}" destId="{BC938D4E-D40E-4969-94AF-E1DD8CB486C2}" srcOrd="1" destOrd="0" presId="urn:microsoft.com/office/officeart/2005/8/layout/hierarchy3"/>
    <dgm:cxn modelId="{E8120122-8DAB-436A-990B-5759B3EB043C}" type="presParOf" srcId="{BC938D4E-D40E-4969-94AF-E1DD8CB486C2}" destId="{F2D43906-5CFA-4BF7-9C2C-04621E988A53}" srcOrd="0" destOrd="0" presId="urn:microsoft.com/office/officeart/2005/8/layout/hierarchy3"/>
    <dgm:cxn modelId="{9DBF8AF5-959D-4250-A740-8CB09095B711}" type="presParOf" srcId="{BC938D4E-D40E-4969-94AF-E1DD8CB486C2}" destId="{3F0E82E8-195B-4873-B72B-18E1C7662D2D}"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F24277-38B8-4CC8-8F27-7904C1A462E1}"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FE67039B-FC37-43E7-9B0E-E404BD8A3FA8}">
      <dgm:prSet phldrT="[Text]"/>
      <dgm:spPr/>
      <dgm:t>
        <a:bodyPr/>
        <a:lstStyle/>
        <a:p>
          <a:r>
            <a:rPr lang="en-US"/>
            <a:t>Angular Modules</a:t>
          </a:r>
        </a:p>
      </dgm:t>
    </dgm:pt>
    <dgm:pt modelId="{AE713A28-1AE3-4508-BC8F-CB04846504C0}" type="parTrans" cxnId="{06383BEC-489B-448B-8D2A-1B393C4AF5A5}">
      <dgm:prSet/>
      <dgm:spPr/>
      <dgm:t>
        <a:bodyPr/>
        <a:lstStyle/>
        <a:p>
          <a:endParaRPr lang="en-US"/>
        </a:p>
      </dgm:t>
    </dgm:pt>
    <dgm:pt modelId="{362E6B59-44C4-48D9-BDE7-C71DA14C1F41}" type="sibTrans" cxnId="{06383BEC-489B-448B-8D2A-1B393C4AF5A5}">
      <dgm:prSet/>
      <dgm:spPr/>
      <dgm:t>
        <a:bodyPr/>
        <a:lstStyle/>
        <a:p>
          <a:endParaRPr lang="en-US"/>
        </a:p>
      </dgm:t>
    </dgm:pt>
    <dgm:pt modelId="{B72BC697-E573-4F47-AF08-F92665B3E05A}">
      <dgm:prSet phldrT="[Text]"/>
      <dgm:spPr/>
      <dgm:t>
        <a:bodyPr/>
        <a:lstStyle/>
        <a:p>
          <a:r>
            <a:rPr lang="en-US"/>
            <a:t>Components</a:t>
          </a:r>
        </a:p>
      </dgm:t>
    </dgm:pt>
    <dgm:pt modelId="{E27E7AA7-ABC0-4FE5-B30F-CA24A88C7A4B}" type="parTrans" cxnId="{ACAB80AE-2CB2-4493-9B41-588C3BD26725}">
      <dgm:prSet/>
      <dgm:spPr/>
      <dgm:t>
        <a:bodyPr/>
        <a:lstStyle/>
        <a:p>
          <a:endParaRPr lang="en-US"/>
        </a:p>
      </dgm:t>
    </dgm:pt>
    <dgm:pt modelId="{C878FB93-5763-44DF-9F93-02BAD78800B5}" type="sibTrans" cxnId="{ACAB80AE-2CB2-4493-9B41-588C3BD26725}">
      <dgm:prSet/>
      <dgm:spPr/>
      <dgm:t>
        <a:bodyPr/>
        <a:lstStyle/>
        <a:p>
          <a:endParaRPr lang="en-US"/>
        </a:p>
      </dgm:t>
    </dgm:pt>
    <dgm:pt modelId="{E493278A-9382-4277-8ACF-7F9D41C4139F}">
      <dgm:prSet phldrT="[Text]"/>
      <dgm:spPr/>
      <dgm:t>
        <a:bodyPr/>
        <a:lstStyle/>
        <a:p>
          <a:r>
            <a:rPr lang="en-US"/>
            <a:t>Data Binding</a:t>
          </a:r>
        </a:p>
      </dgm:t>
    </dgm:pt>
    <dgm:pt modelId="{6F9FADA7-B8F8-42BC-A3C3-6D59DBFDE0B5}" type="parTrans" cxnId="{C0B1B770-1265-4B32-A423-2FDD03F86966}">
      <dgm:prSet/>
      <dgm:spPr/>
      <dgm:t>
        <a:bodyPr/>
        <a:lstStyle/>
        <a:p>
          <a:endParaRPr lang="en-US"/>
        </a:p>
      </dgm:t>
    </dgm:pt>
    <dgm:pt modelId="{9BDA14B5-0D7D-411A-BC95-4D81D897CA9A}" type="sibTrans" cxnId="{C0B1B770-1265-4B32-A423-2FDD03F86966}">
      <dgm:prSet/>
      <dgm:spPr/>
      <dgm:t>
        <a:bodyPr/>
        <a:lstStyle/>
        <a:p>
          <a:endParaRPr lang="en-US"/>
        </a:p>
      </dgm:t>
    </dgm:pt>
    <dgm:pt modelId="{F2D60E00-645D-46DA-B943-78860AD3189D}">
      <dgm:prSet phldrT="[Text]"/>
      <dgm:spPr/>
      <dgm:t>
        <a:bodyPr/>
        <a:lstStyle/>
        <a:p>
          <a:r>
            <a:rPr lang="en-US"/>
            <a:t>Removal of many directives</a:t>
          </a:r>
        </a:p>
      </dgm:t>
    </dgm:pt>
    <dgm:pt modelId="{8A75155D-4205-4DD9-9D3E-684AC56C8DD2}" type="parTrans" cxnId="{38E15631-2618-4B36-A8B3-4264FC43D89C}">
      <dgm:prSet/>
      <dgm:spPr/>
      <dgm:t>
        <a:bodyPr/>
        <a:lstStyle/>
        <a:p>
          <a:endParaRPr lang="en-US"/>
        </a:p>
      </dgm:t>
    </dgm:pt>
    <dgm:pt modelId="{CCB659C4-BE98-45BB-8992-34C2F08FDBD8}" type="sibTrans" cxnId="{38E15631-2618-4B36-A8B3-4264FC43D89C}">
      <dgm:prSet/>
      <dgm:spPr/>
      <dgm:t>
        <a:bodyPr/>
        <a:lstStyle/>
        <a:p>
          <a:endParaRPr lang="en-US"/>
        </a:p>
      </dgm:t>
    </dgm:pt>
    <dgm:pt modelId="{24549751-A0DE-482A-A11F-7E51A942380D}">
      <dgm:prSet phldrT="[Text]"/>
      <dgm:spPr/>
      <dgm:t>
        <a:bodyPr/>
        <a:lstStyle/>
        <a:p>
          <a:r>
            <a:rPr lang="en-US"/>
            <a:t>Structural Directives</a:t>
          </a:r>
        </a:p>
      </dgm:t>
    </dgm:pt>
    <dgm:pt modelId="{1BD06B15-EB16-4FEE-AD29-B51292FC9BAD}" type="parTrans" cxnId="{0A20A644-3494-4C91-9226-4E20448761F0}">
      <dgm:prSet/>
      <dgm:spPr/>
      <dgm:t>
        <a:bodyPr/>
        <a:lstStyle/>
        <a:p>
          <a:endParaRPr lang="en-US"/>
        </a:p>
      </dgm:t>
    </dgm:pt>
    <dgm:pt modelId="{A8DBB211-13D7-4C91-99AE-089980BDF47F}" type="sibTrans" cxnId="{0A20A644-3494-4C91-9226-4E20448761F0}">
      <dgm:prSet/>
      <dgm:spPr/>
      <dgm:t>
        <a:bodyPr/>
        <a:lstStyle/>
        <a:p>
          <a:endParaRPr lang="en-US"/>
        </a:p>
      </dgm:t>
    </dgm:pt>
    <dgm:pt modelId="{096C5C5D-E249-4F3B-9852-1E02DC323F10}">
      <dgm:prSet phldrT="[Text]"/>
      <dgm:spPr/>
      <dgm:t>
        <a:bodyPr/>
        <a:lstStyle/>
        <a:p>
          <a:r>
            <a:rPr lang="en-US"/>
            <a:t>Services</a:t>
          </a:r>
        </a:p>
      </dgm:t>
    </dgm:pt>
    <dgm:pt modelId="{EE0A84CF-E254-4CBC-B79C-B1BF13A413C4}" type="parTrans" cxnId="{97200BB7-1D48-4D3F-84ED-3EE2B5B44EAE}">
      <dgm:prSet/>
      <dgm:spPr/>
      <dgm:t>
        <a:bodyPr/>
        <a:lstStyle/>
        <a:p>
          <a:endParaRPr lang="en-US"/>
        </a:p>
      </dgm:t>
    </dgm:pt>
    <dgm:pt modelId="{CF89A7E7-0ADD-4495-BF54-34544E59CB70}" type="sibTrans" cxnId="{97200BB7-1D48-4D3F-84ED-3EE2B5B44EAE}">
      <dgm:prSet/>
      <dgm:spPr/>
      <dgm:t>
        <a:bodyPr/>
        <a:lstStyle/>
        <a:p>
          <a:endParaRPr lang="en-US"/>
        </a:p>
      </dgm:t>
    </dgm:pt>
    <dgm:pt modelId="{562C6911-59D8-4A5E-9BA5-816CB314BA9A}">
      <dgm:prSet phldrT="[Text]"/>
      <dgm:spPr/>
      <dgm:t>
        <a:bodyPr/>
        <a:lstStyle/>
        <a:p>
          <a:r>
            <a:rPr lang="en-US"/>
            <a:t>Dependency Injection</a:t>
          </a:r>
        </a:p>
      </dgm:t>
    </dgm:pt>
    <dgm:pt modelId="{1DFF9DB9-5F06-4AC3-B096-DE6D69EC31F8}" type="parTrans" cxnId="{284DEF8A-A470-4C43-89DB-3DD93A12ABD5}">
      <dgm:prSet/>
      <dgm:spPr/>
      <dgm:t>
        <a:bodyPr/>
        <a:lstStyle/>
        <a:p>
          <a:endParaRPr lang="en-US"/>
        </a:p>
      </dgm:t>
    </dgm:pt>
    <dgm:pt modelId="{0DE6D29D-BCAB-4790-ADE6-14C7A8AA962F}" type="sibTrans" cxnId="{284DEF8A-A470-4C43-89DB-3DD93A12ABD5}">
      <dgm:prSet/>
      <dgm:spPr/>
      <dgm:t>
        <a:bodyPr/>
        <a:lstStyle/>
        <a:p>
          <a:endParaRPr lang="en-US"/>
        </a:p>
      </dgm:t>
    </dgm:pt>
    <dgm:pt modelId="{5F3E1A87-9640-4EE4-BE5E-BE02B35951FB}" type="pres">
      <dgm:prSet presAssocID="{A9F24277-38B8-4CC8-8F27-7904C1A462E1}" presName="diagram" presStyleCnt="0">
        <dgm:presLayoutVars>
          <dgm:dir/>
          <dgm:resizeHandles val="exact"/>
        </dgm:presLayoutVars>
      </dgm:prSet>
      <dgm:spPr/>
      <dgm:t>
        <a:bodyPr/>
        <a:lstStyle/>
        <a:p>
          <a:endParaRPr lang="en-US"/>
        </a:p>
      </dgm:t>
    </dgm:pt>
    <dgm:pt modelId="{94C13CE2-FD58-42B0-B10F-CE3A62B0B7B5}" type="pres">
      <dgm:prSet presAssocID="{FE67039B-FC37-43E7-9B0E-E404BD8A3FA8}" presName="node" presStyleLbl="node1" presStyleIdx="0" presStyleCnt="7">
        <dgm:presLayoutVars>
          <dgm:bulletEnabled val="1"/>
        </dgm:presLayoutVars>
      </dgm:prSet>
      <dgm:spPr/>
      <dgm:t>
        <a:bodyPr/>
        <a:lstStyle/>
        <a:p>
          <a:endParaRPr lang="en-US"/>
        </a:p>
      </dgm:t>
    </dgm:pt>
    <dgm:pt modelId="{7A6B94B6-B35E-44A6-A6B5-D5F55A9006AE}" type="pres">
      <dgm:prSet presAssocID="{362E6B59-44C4-48D9-BDE7-C71DA14C1F41}" presName="sibTrans" presStyleCnt="0"/>
      <dgm:spPr/>
    </dgm:pt>
    <dgm:pt modelId="{773D2C77-150A-424F-8F89-37703EB31137}" type="pres">
      <dgm:prSet presAssocID="{B72BC697-E573-4F47-AF08-F92665B3E05A}" presName="node" presStyleLbl="node1" presStyleIdx="1" presStyleCnt="7">
        <dgm:presLayoutVars>
          <dgm:bulletEnabled val="1"/>
        </dgm:presLayoutVars>
      </dgm:prSet>
      <dgm:spPr/>
      <dgm:t>
        <a:bodyPr/>
        <a:lstStyle/>
        <a:p>
          <a:endParaRPr lang="en-US"/>
        </a:p>
      </dgm:t>
    </dgm:pt>
    <dgm:pt modelId="{CA3906D4-3119-45C0-A59E-7A5FB84FCC58}" type="pres">
      <dgm:prSet presAssocID="{C878FB93-5763-44DF-9F93-02BAD78800B5}" presName="sibTrans" presStyleCnt="0"/>
      <dgm:spPr/>
    </dgm:pt>
    <dgm:pt modelId="{0621F413-FC13-4790-82A6-270EFCAF3388}" type="pres">
      <dgm:prSet presAssocID="{E493278A-9382-4277-8ACF-7F9D41C4139F}" presName="node" presStyleLbl="node1" presStyleIdx="2" presStyleCnt="7">
        <dgm:presLayoutVars>
          <dgm:bulletEnabled val="1"/>
        </dgm:presLayoutVars>
      </dgm:prSet>
      <dgm:spPr/>
      <dgm:t>
        <a:bodyPr/>
        <a:lstStyle/>
        <a:p>
          <a:endParaRPr lang="en-US"/>
        </a:p>
      </dgm:t>
    </dgm:pt>
    <dgm:pt modelId="{937F1597-77D7-48B0-973A-72742948135A}" type="pres">
      <dgm:prSet presAssocID="{9BDA14B5-0D7D-411A-BC95-4D81D897CA9A}" presName="sibTrans" presStyleCnt="0"/>
      <dgm:spPr/>
    </dgm:pt>
    <dgm:pt modelId="{C8901261-1C62-4E1F-948D-A755A46B8648}" type="pres">
      <dgm:prSet presAssocID="{F2D60E00-645D-46DA-B943-78860AD3189D}" presName="node" presStyleLbl="node1" presStyleIdx="3" presStyleCnt="7">
        <dgm:presLayoutVars>
          <dgm:bulletEnabled val="1"/>
        </dgm:presLayoutVars>
      </dgm:prSet>
      <dgm:spPr/>
      <dgm:t>
        <a:bodyPr/>
        <a:lstStyle/>
        <a:p>
          <a:endParaRPr lang="en-US"/>
        </a:p>
      </dgm:t>
    </dgm:pt>
    <dgm:pt modelId="{BE2364C4-5F2A-4305-A8B9-4EBFF9D40F9E}" type="pres">
      <dgm:prSet presAssocID="{CCB659C4-BE98-45BB-8992-34C2F08FDBD8}" presName="sibTrans" presStyleCnt="0"/>
      <dgm:spPr/>
    </dgm:pt>
    <dgm:pt modelId="{DC872444-18E8-4C42-A180-FF392A416640}" type="pres">
      <dgm:prSet presAssocID="{24549751-A0DE-482A-A11F-7E51A942380D}" presName="node" presStyleLbl="node1" presStyleIdx="4" presStyleCnt="7">
        <dgm:presLayoutVars>
          <dgm:bulletEnabled val="1"/>
        </dgm:presLayoutVars>
      </dgm:prSet>
      <dgm:spPr/>
      <dgm:t>
        <a:bodyPr/>
        <a:lstStyle/>
        <a:p>
          <a:endParaRPr lang="en-US"/>
        </a:p>
      </dgm:t>
    </dgm:pt>
    <dgm:pt modelId="{1335419F-2544-4250-99A0-5D1BA507523F}" type="pres">
      <dgm:prSet presAssocID="{A8DBB211-13D7-4C91-99AE-089980BDF47F}" presName="sibTrans" presStyleCnt="0"/>
      <dgm:spPr/>
    </dgm:pt>
    <dgm:pt modelId="{1D2A6DDE-8367-4100-ACB2-1A17D0311ECE}" type="pres">
      <dgm:prSet presAssocID="{096C5C5D-E249-4F3B-9852-1E02DC323F10}" presName="node" presStyleLbl="node1" presStyleIdx="5" presStyleCnt="7">
        <dgm:presLayoutVars>
          <dgm:bulletEnabled val="1"/>
        </dgm:presLayoutVars>
      </dgm:prSet>
      <dgm:spPr/>
      <dgm:t>
        <a:bodyPr/>
        <a:lstStyle/>
        <a:p>
          <a:endParaRPr lang="en-US"/>
        </a:p>
      </dgm:t>
    </dgm:pt>
    <dgm:pt modelId="{CC2F38DF-F59B-410D-927E-6D696066BF4C}" type="pres">
      <dgm:prSet presAssocID="{CF89A7E7-0ADD-4495-BF54-34544E59CB70}" presName="sibTrans" presStyleCnt="0"/>
      <dgm:spPr/>
    </dgm:pt>
    <dgm:pt modelId="{CE74B83C-6C1A-44CA-8D8A-6F61CC63E49C}" type="pres">
      <dgm:prSet presAssocID="{562C6911-59D8-4A5E-9BA5-816CB314BA9A}" presName="node" presStyleLbl="node1" presStyleIdx="6" presStyleCnt="7">
        <dgm:presLayoutVars>
          <dgm:bulletEnabled val="1"/>
        </dgm:presLayoutVars>
      </dgm:prSet>
      <dgm:spPr/>
      <dgm:t>
        <a:bodyPr/>
        <a:lstStyle/>
        <a:p>
          <a:endParaRPr lang="en-US"/>
        </a:p>
      </dgm:t>
    </dgm:pt>
  </dgm:ptLst>
  <dgm:cxnLst>
    <dgm:cxn modelId="{ACAB80AE-2CB2-4493-9B41-588C3BD26725}" srcId="{A9F24277-38B8-4CC8-8F27-7904C1A462E1}" destId="{B72BC697-E573-4F47-AF08-F92665B3E05A}" srcOrd="1" destOrd="0" parTransId="{E27E7AA7-ABC0-4FE5-B30F-CA24A88C7A4B}" sibTransId="{C878FB93-5763-44DF-9F93-02BAD78800B5}"/>
    <dgm:cxn modelId="{38214140-5C4C-44EA-8B07-C35EE39B0D8A}" type="presOf" srcId="{24549751-A0DE-482A-A11F-7E51A942380D}" destId="{DC872444-18E8-4C42-A180-FF392A416640}" srcOrd="0" destOrd="0" presId="urn:microsoft.com/office/officeart/2005/8/layout/default"/>
    <dgm:cxn modelId="{FC636F56-F07B-49F2-BD5C-F6EC34D1AC1C}" type="presOf" srcId="{A9F24277-38B8-4CC8-8F27-7904C1A462E1}" destId="{5F3E1A87-9640-4EE4-BE5E-BE02B35951FB}" srcOrd="0" destOrd="0" presId="urn:microsoft.com/office/officeart/2005/8/layout/default"/>
    <dgm:cxn modelId="{89B7B0AD-C0FD-49C7-B4A4-324D60AE0F76}" type="presOf" srcId="{F2D60E00-645D-46DA-B943-78860AD3189D}" destId="{C8901261-1C62-4E1F-948D-A755A46B8648}" srcOrd="0" destOrd="0" presId="urn:microsoft.com/office/officeart/2005/8/layout/default"/>
    <dgm:cxn modelId="{C3FF27CD-A1AD-4A72-B635-C18BEBD78B9A}" type="presOf" srcId="{562C6911-59D8-4A5E-9BA5-816CB314BA9A}" destId="{CE74B83C-6C1A-44CA-8D8A-6F61CC63E49C}" srcOrd="0" destOrd="0" presId="urn:microsoft.com/office/officeart/2005/8/layout/default"/>
    <dgm:cxn modelId="{E83D0283-879C-4A81-9EEB-145D1438A778}" type="presOf" srcId="{FE67039B-FC37-43E7-9B0E-E404BD8A3FA8}" destId="{94C13CE2-FD58-42B0-B10F-CE3A62B0B7B5}" srcOrd="0" destOrd="0" presId="urn:microsoft.com/office/officeart/2005/8/layout/default"/>
    <dgm:cxn modelId="{97200BB7-1D48-4D3F-84ED-3EE2B5B44EAE}" srcId="{A9F24277-38B8-4CC8-8F27-7904C1A462E1}" destId="{096C5C5D-E249-4F3B-9852-1E02DC323F10}" srcOrd="5" destOrd="0" parTransId="{EE0A84CF-E254-4CBC-B79C-B1BF13A413C4}" sibTransId="{CF89A7E7-0ADD-4495-BF54-34544E59CB70}"/>
    <dgm:cxn modelId="{38E15631-2618-4B36-A8B3-4264FC43D89C}" srcId="{A9F24277-38B8-4CC8-8F27-7904C1A462E1}" destId="{F2D60E00-645D-46DA-B943-78860AD3189D}" srcOrd="3" destOrd="0" parTransId="{8A75155D-4205-4DD9-9D3E-684AC56C8DD2}" sibTransId="{CCB659C4-BE98-45BB-8992-34C2F08FDBD8}"/>
    <dgm:cxn modelId="{284DEF8A-A470-4C43-89DB-3DD93A12ABD5}" srcId="{A9F24277-38B8-4CC8-8F27-7904C1A462E1}" destId="{562C6911-59D8-4A5E-9BA5-816CB314BA9A}" srcOrd="6" destOrd="0" parTransId="{1DFF9DB9-5F06-4AC3-B096-DE6D69EC31F8}" sibTransId="{0DE6D29D-BCAB-4790-ADE6-14C7A8AA962F}"/>
    <dgm:cxn modelId="{3E8C33F5-7D56-4B0C-A5BB-AD71F188049B}" type="presOf" srcId="{B72BC697-E573-4F47-AF08-F92665B3E05A}" destId="{773D2C77-150A-424F-8F89-37703EB31137}" srcOrd="0" destOrd="0" presId="urn:microsoft.com/office/officeart/2005/8/layout/default"/>
    <dgm:cxn modelId="{55E4B7D5-6FA8-4566-A7C8-C74024D9D85E}" type="presOf" srcId="{E493278A-9382-4277-8ACF-7F9D41C4139F}" destId="{0621F413-FC13-4790-82A6-270EFCAF3388}" srcOrd="0" destOrd="0" presId="urn:microsoft.com/office/officeart/2005/8/layout/default"/>
    <dgm:cxn modelId="{06383BEC-489B-448B-8D2A-1B393C4AF5A5}" srcId="{A9F24277-38B8-4CC8-8F27-7904C1A462E1}" destId="{FE67039B-FC37-43E7-9B0E-E404BD8A3FA8}" srcOrd="0" destOrd="0" parTransId="{AE713A28-1AE3-4508-BC8F-CB04846504C0}" sibTransId="{362E6B59-44C4-48D9-BDE7-C71DA14C1F41}"/>
    <dgm:cxn modelId="{C0B1B770-1265-4B32-A423-2FDD03F86966}" srcId="{A9F24277-38B8-4CC8-8F27-7904C1A462E1}" destId="{E493278A-9382-4277-8ACF-7F9D41C4139F}" srcOrd="2" destOrd="0" parTransId="{6F9FADA7-B8F8-42BC-A3C3-6D59DBFDE0B5}" sibTransId="{9BDA14B5-0D7D-411A-BC95-4D81D897CA9A}"/>
    <dgm:cxn modelId="{0A20A644-3494-4C91-9226-4E20448761F0}" srcId="{A9F24277-38B8-4CC8-8F27-7904C1A462E1}" destId="{24549751-A0DE-482A-A11F-7E51A942380D}" srcOrd="4" destOrd="0" parTransId="{1BD06B15-EB16-4FEE-AD29-B51292FC9BAD}" sibTransId="{A8DBB211-13D7-4C91-99AE-089980BDF47F}"/>
    <dgm:cxn modelId="{2EFF0023-AE49-409D-952C-4A61B27F2AAB}" type="presOf" srcId="{096C5C5D-E249-4F3B-9852-1E02DC323F10}" destId="{1D2A6DDE-8367-4100-ACB2-1A17D0311ECE}" srcOrd="0" destOrd="0" presId="urn:microsoft.com/office/officeart/2005/8/layout/default"/>
    <dgm:cxn modelId="{53BEBCBA-D4F6-4E74-BDCE-23B0D08D14DF}" type="presParOf" srcId="{5F3E1A87-9640-4EE4-BE5E-BE02B35951FB}" destId="{94C13CE2-FD58-42B0-B10F-CE3A62B0B7B5}" srcOrd="0" destOrd="0" presId="urn:microsoft.com/office/officeart/2005/8/layout/default"/>
    <dgm:cxn modelId="{ADCBB85B-46B1-4660-AA05-97BC7C578DDA}" type="presParOf" srcId="{5F3E1A87-9640-4EE4-BE5E-BE02B35951FB}" destId="{7A6B94B6-B35E-44A6-A6B5-D5F55A9006AE}" srcOrd="1" destOrd="0" presId="urn:microsoft.com/office/officeart/2005/8/layout/default"/>
    <dgm:cxn modelId="{FD1BF664-1DF9-4508-8AE1-CFFB1B46BE6F}" type="presParOf" srcId="{5F3E1A87-9640-4EE4-BE5E-BE02B35951FB}" destId="{773D2C77-150A-424F-8F89-37703EB31137}" srcOrd="2" destOrd="0" presId="urn:microsoft.com/office/officeart/2005/8/layout/default"/>
    <dgm:cxn modelId="{35CEB62B-A04E-4404-86AC-6F80AB78CF44}" type="presParOf" srcId="{5F3E1A87-9640-4EE4-BE5E-BE02B35951FB}" destId="{CA3906D4-3119-45C0-A59E-7A5FB84FCC58}" srcOrd="3" destOrd="0" presId="urn:microsoft.com/office/officeart/2005/8/layout/default"/>
    <dgm:cxn modelId="{9A5DEB6A-E0B8-4F72-B819-E73C17160D0E}" type="presParOf" srcId="{5F3E1A87-9640-4EE4-BE5E-BE02B35951FB}" destId="{0621F413-FC13-4790-82A6-270EFCAF3388}" srcOrd="4" destOrd="0" presId="urn:microsoft.com/office/officeart/2005/8/layout/default"/>
    <dgm:cxn modelId="{E249E66E-D334-4539-B3F1-7A40A2DC1A56}" type="presParOf" srcId="{5F3E1A87-9640-4EE4-BE5E-BE02B35951FB}" destId="{937F1597-77D7-48B0-973A-72742948135A}" srcOrd="5" destOrd="0" presId="urn:microsoft.com/office/officeart/2005/8/layout/default"/>
    <dgm:cxn modelId="{3B5B27B9-9C0D-4FD0-8FB7-4475C605727C}" type="presParOf" srcId="{5F3E1A87-9640-4EE4-BE5E-BE02B35951FB}" destId="{C8901261-1C62-4E1F-948D-A755A46B8648}" srcOrd="6" destOrd="0" presId="urn:microsoft.com/office/officeart/2005/8/layout/default"/>
    <dgm:cxn modelId="{ED799DF5-61D8-4D1F-B990-672611C71CAD}" type="presParOf" srcId="{5F3E1A87-9640-4EE4-BE5E-BE02B35951FB}" destId="{BE2364C4-5F2A-4305-A8B9-4EBFF9D40F9E}" srcOrd="7" destOrd="0" presId="urn:microsoft.com/office/officeart/2005/8/layout/default"/>
    <dgm:cxn modelId="{4DA8175F-14DF-4CE1-9A20-65D07E8901F0}" type="presParOf" srcId="{5F3E1A87-9640-4EE4-BE5E-BE02B35951FB}" destId="{DC872444-18E8-4C42-A180-FF392A416640}" srcOrd="8" destOrd="0" presId="urn:microsoft.com/office/officeart/2005/8/layout/default"/>
    <dgm:cxn modelId="{EAA3D05C-82E4-4A21-AEAC-6B01F59B756C}" type="presParOf" srcId="{5F3E1A87-9640-4EE4-BE5E-BE02B35951FB}" destId="{1335419F-2544-4250-99A0-5D1BA507523F}" srcOrd="9" destOrd="0" presId="urn:microsoft.com/office/officeart/2005/8/layout/default"/>
    <dgm:cxn modelId="{3A5FEB9D-0AB4-454D-8CC4-729A62E5A375}" type="presParOf" srcId="{5F3E1A87-9640-4EE4-BE5E-BE02B35951FB}" destId="{1D2A6DDE-8367-4100-ACB2-1A17D0311ECE}" srcOrd="10" destOrd="0" presId="urn:microsoft.com/office/officeart/2005/8/layout/default"/>
    <dgm:cxn modelId="{C358CC2E-371C-4CB2-B599-B9DEE5E48166}" type="presParOf" srcId="{5F3E1A87-9640-4EE4-BE5E-BE02B35951FB}" destId="{CC2F38DF-F59B-410D-927E-6D696066BF4C}" srcOrd="11" destOrd="0" presId="urn:microsoft.com/office/officeart/2005/8/layout/default"/>
    <dgm:cxn modelId="{8551265C-D639-4316-A47E-7749A5DD38F4}" type="presParOf" srcId="{5F3E1A87-9640-4EE4-BE5E-BE02B35951FB}" destId="{CE74B83C-6C1A-44CA-8D8A-6F61CC63E49C}"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F0C397-76CD-4820-A618-F84613228903}" type="doc">
      <dgm:prSet loTypeId="urn:microsoft.com/office/officeart/2005/8/layout/orgChart1" loCatId="hierarchy" qsTypeId="urn:microsoft.com/office/officeart/2005/8/quickstyle/simple1" qsCatId="simple" csTypeId="urn:microsoft.com/office/officeart/2005/8/colors/colorful4" csCatId="colorful" phldr="1"/>
      <dgm:spPr/>
      <dgm:t>
        <a:bodyPr/>
        <a:lstStyle/>
        <a:p>
          <a:endParaRPr lang="en-US"/>
        </a:p>
      </dgm:t>
    </dgm:pt>
    <dgm:pt modelId="{695F6182-747C-4667-9830-355C524C7510}">
      <dgm:prSet phldrT="[Text]"/>
      <dgm:spPr/>
      <dgm:t>
        <a:bodyPr/>
        <a:lstStyle/>
        <a:p>
          <a:r>
            <a:rPr lang="en-US"/>
            <a:t>Product List</a:t>
          </a:r>
        </a:p>
      </dgm:t>
    </dgm:pt>
    <dgm:pt modelId="{C8175B32-1491-44D2-94BA-0423C6D10200}" type="parTrans" cxnId="{42025059-3A5D-460B-B4B2-ADCB6130DBC9}">
      <dgm:prSet/>
      <dgm:spPr/>
      <dgm:t>
        <a:bodyPr/>
        <a:lstStyle/>
        <a:p>
          <a:endParaRPr lang="en-US"/>
        </a:p>
      </dgm:t>
    </dgm:pt>
    <dgm:pt modelId="{289D0EB5-5AE9-479B-8982-9D7775705855}" type="sibTrans" cxnId="{42025059-3A5D-460B-B4B2-ADCB6130DBC9}">
      <dgm:prSet/>
      <dgm:spPr/>
      <dgm:t>
        <a:bodyPr/>
        <a:lstStyle/>
        <a:p>
          <a:endParaRPr lang="en-US"/>
        </a:p>
      </dgm:t>
    </dgm:pt>
    <dgm:pt modelId="{4302C306-D5B3-4ACA-A489-A7A69CB40FE0}">
      <dgm:prSet phldrT="[Text]"/>
      <dgm:spPr/>
      <dgm:t>
        <a:bodyPr/>
        <a:lstStyle/>
        <a:p>
          <a:r>
            <a:rPr lang="en-US"/>
            <a:t>Product Row</a:t>
          </a:r>
        </a:p>
      </dgm:t>
    </dgm:pt>
    <dgm:pt modelId="{9373C66C-D51D-4923-94E3-4A5684D76045}" type="parTrans" cxnId="{4FBB21E8-0A93-4283-8053-494335D6E064}">
      <dgm:prSet/>
      <dgm:spPr/>
      <dgm:t>
        <a:bodyPr/>
        <a:lstStyle/>
        <a:p>
          <a:endParaRPr lang="en-US"/>
        </a:p>
      </dgm:t>
    </dgm:pt>
    <dgm:pt modelId="{C159FB76-C7B5-4CC3-889E-A54B79A108F2}" type="sibTrans" cxnId="{4FBB21E8-0A93-4283-8053-494335D6E064}">
      <dgm:prSet/>
      <dgm:spPr/>
      <dgm:t>
        <a:bodyPr/>
        <a:lstStyle/>
        <a:p>
          <a:endParaRPr lang="en-US"/>
        </a:p>
      </dgm:t>
    </dgm:pt>
    <dgm:pt modelId="{59C903FB-229D-45CD-AC02-083F615C7139}">
      <dgm:prSet phldrT="[Text]"/>
      <dgm:spPr/>
      <dgm:t>
        <a:bodyPr/>
        <a:lstStyle/>
        <a:p>
          <a:r>
            <a:rPr lang="en-US"/>
            <a:t>Product Row</a:t>
          </a:r>
        </a:p>
      </dgm:t>
    </dgm:pt>
    <dgm:pt modelId="{DBDC6586-16AA-4922-A1BA-3477376FCD1B}" type="parTrans" cxnId="{8DDB12CB-5361-4ECF-AE0D-6F229E25EF28}">
      <dgm:prSet/>
      <dgm:spPr/>
      <dgm:t>
        <a:bodyPr/>
        <a:lstStyle/>
        <a:p>
          <a:endParaRPr lang="en-US"/>
        </a:p>
      </dgm:t>
    </dgm:pt>
    <dgm:pt modelId="{005C0A55-3F0D-446A-B589-FB2F9667ACCA}" type="sibTrans" cxnId="{8DDB12CB-5361-4ECF-AE0D-6F229E25EF28}">
      <dgm:prSet/>
      <dgm:spPr/>
      <dgm:t>
        <a:bodyPr/>
        <a:lstStyle/>
        <a:p>
          <a:endParaRPr lang="en-US"/>
        </a:p>
      </dgm:t>
    </dgm:pt>
    <dgm:pt modelId="{F241B56D-E123-46B5-B634-0866AFC80C49}">
      <dgm:prSet phldrT="[Text]"/>
      <dgm:spPr/>
      <dgm:t>
        <a:bodyPr/>
        <a:lstStyle/>
        <a:p>
          <a:r>
            <a:rPr lang="en-US"/>
            <a:t>Product Row</a:t>
          </a:r>
        </a:p>
      </dgm:t>
    </dgm:pt>
    <dgm:pt modelId="{22DCE377-8977-4D83-86BB-045750049CD0}" type="parTrans" cxnId="{7381CF2F-2AAD-4919-B591-8123FDDAD9A6}">
      <dgm:prSet/>
      <dgm:spPr/>
      <dgm:t>
        <a:bodyPr/>
        <a:lstStyle/>
        <a:p>
          <a:endParaRPr lang="en-US"/>
        </a:p>
      </dgm:t>
    </dgm:pt>
    <dgm:pt modelId="{90FFA525-A937-4EA7-B1D4-D1935E4CE385}" type="sibTrans" cxnId="{7381CF2F-2AAD-4919-B591-8123FDDAD9A6}">
      <dgm:prSet/>
      <dgm:spPr/>
      <dgm:t>
        <a:bodyPr/>
        <a:lstStyle/>
        <a:p>
          <a:endParaRPr lang="en-US"/>
        </a:p>
      </dgm:t>
    </dgm:pt>
    <dgm:pt modelId="{B8B90E6D-8132-4E24-AED9-18383EB6F044}">
      <dgm:prSet phldrT="[Text]"/>
      <dgm:spPr/>
      <dgm:t>
        <a:bodyPr/>
        <a:lstStyle/>
        <a:p>
          <a:r>
            <a:rPr lang="en-US"/>
            <a:t>Product Image</a:t>
          </a:r>
        </a:p>
      </dgm:t>
    </dgm:pt>
    <dgm:pt modelId="{5BA02E5E-FA3B-4D8E-AD8A-B16DBF4B73F0}" type="parTrans" cxnId="{CB93522E-39C0-45A9-B164-328E5A58A030}">
      <dgm:prSet/>
      <dgm:spPr/>
      <dgm:t>
        <a:bodyPr/>
        <a:lstStyle/>
        <a:p>
          <a:endParaRPr lang="en-US"/>
        </a:p>
      </dgm:t>
    </dgm:pt>
    <dgm:pt modelId="{3D0B3545-7F2D-4D18-A144-D2FD81BDA1E3}" type="sibTrans" cxnId="{CB93522E-39C0-45A9-B164-328E5A58A030}">
      <dgm:prSet/>
      <dgm:spPr/>
      <dgm:t>
        <a:bodyPr/>
        <a:lstStyle/>
        <a:p>
          <a:endParaRPr lang="en-US"/>
        </a:p>
      </dgm:t>
    </dgm:pt>
    <dgm:pt modelId="{C702FFA3-922C-4F71-8C4E-12A499734AE2}">
      <dgm:prSet phldrT="[Text]"/>
      <dgm:spPr/>
      <dgm:t>
        <a:bodyPr/>
        <a:lstStyle/>
        <a:p>
          <a:r>
            <a:rPr lang="en-US"/>
            <a:t>Product Department</a:t>
          </a:r>
        </a:p>
      </dgm:t>
    </dgm:pt>
    <dgm:pt modelId="{CEB0E67D-9FD7-430F-A74E-EA4D7B5F8185}" type="parTrans" cxnId="{772CF96A-ED58-48FB-A97E-DB5BC755C6F9}">
      <dgm:prSet/>
      <dgm:spPr/>
      <dgm:t>
        <a:bodyPr/>
        <a:lstStyle/>
        <a:p>
          <a:endParaRPr lang="en-US"/>
        </a:p>
      </dgm:t>
    </dgm:pt>
    <dgm:pt modelId="{E90D180E-9BE4-438E-99E8-9D9EEBB7F130}" type="sibTrans" cxnId="{772CF96A-ED58-48FB-A97E-DB5BC755C6F9}">
      <dgm:prSet/>
      <dgm:spPr/>
      <dgm:t>
        <a:bodyPr/>
        <a:lstStyle/>
        <a:p>
          <a:endParaRPr lang="en-US"/>
        </a:p>
      </dgm:t>
    </dgm:pt>
    <dgm:pt modelId="{1066D685-640D-4EC5-9EFC-7C6FA307E3A1}">
      <dgm:prSet phldrT="[Text]"/>
      <dgm:spPr/>
      <dgm:t>
        <a:bodyPr/>
        <a:lstStyle/>
        <a:p>
          <a:r>
            <a:rPr lang="en-US"/>
            <a:t>Product Pricing</a:t>
          </a:r>
        </a:p>
      </dgm:t>
    </dgm:pt>
    <dgm:pt modelId="{D14F8A75-4C9E-416F-86AA-B920F235F5A6}" type="parTrans" cxnId="{96C6B091-91A9-4263-9C73-B335368F9687}">
      <dgm:prSet/>
      <dgm:spPr/>
      <dgm:t>
        <a:bodyPr/>
        <a:lstStyle/>
        <a:p>
          <a:endParaRPr lang="en-US"/>
        </a:p>
      </dgm:t>
    </dgm:pt>
    <dgm:pt modelId="{2725161B-8656-4328-9F27-2148CAA5DB7D}" type="sibTrans" cxnId="{96C6B091-91A9-4263-9C73-B335368F9687}">
      <dgm:prSet/>
      <dgm:spPr/>
      <dgm:t>
        <a:bodyPr/>
        <a:lstStyle/>
        <a:p>
          <a:endParaRPr lang="en-US"/>
        </a:p>
      </dgm:t>
    </dgm:pt>
    <dgm:pt modelId="{5D2E3D30-FD58-4CEC-AE1F-F7C6A211AAD9}" type="pres">
      <dgm:prSet presAssocID="{E8F0C397-76CD-4820-A618-F84613228903}" presName="hierChild1" presStyleCnt="0">
        <dgm:presLayoutVars>
          <dgm:orgChart val="1"/>
          <dgm:chPref val="1"/>
          <dgm:dir/>
          <dgm:animOne val="branch"/>
          <dgm:animLvl val="lvl"/>
          <dgm:resizeHandles/>
        </dgm:presLayoutVars>
      </dgm:prSet>
      <dgm:spPr/>
      <dgm:t>
        <a:bodyPr/>
        <a:lstStyle/>
        <a:p>
          <a:endParaRPr lang="en-US"/>
        </a:p>
      </dgm:t>
    </dgm:pt>
    <dgm:pt modelId="{F1CAD00D-6B0D-44C9-B062-14182C7BEBAB}" type="pres">
      <dgm:prSet presAssocID="{695F6182-747C-4667-9830-355C524C7510}" presName="hierRoot1" presStyleCnt="0">
        <dgm:presLayoutVars>
          <dgm:hierBranch val="init"/>
        </dgm:presLayoutVars>
      </dgm:prSet>
      <dgm:spPr/>
    </dgm:pt>
    <dgm:pt modelId="{F61F3395-8943-4855-AC62-FD7CABDD3374}" type="pres">
      <dgm:prSet presAssocID="{695F6182-747C-4667-9830-355C524C7510}" presName="rootComposite1" presStyleCnt="0"/>
      <dgm:spPr/>
    </dgm:pt>
    <dgm:pt modelId="{18FCDEC0-8760-46B3-B1F7-05E318F37765}" type="pres">
      <dgm:prSet presAssocID="{695F6182-747C-4667-9830-355C524C7510}" presName="rootText1" presStyleLbl="node0" presStyleIdx="0" presStyleCnt="1">
        <dgm:presLayoutVars>
          <dgm:chPref val="3"/>
        </dgm:presLayoutVars>
      </dgm:prSet>
      <dgm:spPr/>
      <dgm:t>
        <a:bodyPr/>
        <a:lstStyle/>
        <a:p>
          <a:endParaRPr lang="en-US"/>
        </a:p>
      </dgm:t>
    </dgm:pt>
    <dgm:pt modelId="{ED5E9EF1-0E60-42DC-8A98-C185596CA28F}" type="pres">
      <dgm:prSet presAssocID="{695F6182-747C-4667-9830-355C524C7510}" presName="rootConnector1" presStyleLbl="node1" presStyleIdx="0" presStyleCnt="0"/>
      <dgm:spPr/>
      <dgm:t>
        <a:bodyPr/>
        <a:lstStyle/>
        <a:p>
          <a:endParaRPr lang="en-US"/>
        </a:p>
      </dgm:t>
    </dgm:pt>
    <dgm:pt modelId="{4ADD11BC-8F7F-4708-87E1-0F73A2DE78B2}" type="pres">
      <dgm:prSet presAssocID="{695F6182-747C-4667-9830-355C524C7510}" presName="hierChild2" presStyleCnt="0"/>
      <dgm:spPr/>
    </dgm:pt>
    <dgm:pt modelId="{57DC5761-B884-4BDE-9DA8-B04179D82614}" type="pres">
      <dgm:prSet presAssocID="{9373C66C-D51D-4923-94E3-4A5684D76045}" presName="Name37" presStyleLbl="parChTrans1D2" presStyleIdx="0" presStyleCnt="3"/>
      <dgm:spPr/>
      <dgm:t>
        <a:bodyPr/>
        <a:lstStyle/>
        <a:p>
          <a:endParaRPr lang="en-US"/>
        </a:p>
      </dgm:t>
    </dgm:pt>
    <dgm:pt modelId="{C58B81F9-2B64-4715-992A-6C60D64F3553}" type="pres">
      <dgm:prSet presAssocID="{4302C306-D5B3-4ACA-A489-A7A69CB40FE0}" presName="hierRoot2" presStyleCnt="0">
        <dgm:presLayoutVars>
          <dgm:hierBranch val="init"/>
        </dgm:presLayoutVars>
      </dgm:prSet>
      <dgm:spPr/>
    </dgm:pt>
    <dgm:pt modelId="{780FD5B1-B58A-4D62-BBDF-02C9852A4DD2}" type="pres">
      <dgm:prSet presAssocID="{4302C306-D5B3-4ACA-A489-A7A69CB40FE0}" presName="rootComposite" presStyleCnt="0"/>
      <dgm:spPr/>
    </dgm:pt>
    <dgm:pt modelId="{CF859259-C569-4486-8FBC-E6F1B25788EB}" type="pres">
      <dgm:prSet presAssocID="{4302C306-D5B3-4ACA-A489-A7A69CB40FE0}" presName="rootText" presStyleLbl="node2" presStyleIdx="0" presStyleCnt="3">
        <dgm:presLayoutVars>
          <dgm:chPref val="3"/>
        </dgm:presLayoutVars>
      </dgm:prSet>
      <dgm:spPr/>
      <dgm:t>
        <a:bodyPr/>
        <a:lstStyle/>
        <a:p>
          <a:endParaRPr lang="en-US"/>
        </a:p>
      </dgm:t>
    </dgm:pt>
    <dgm:pt modelId="{5E53133C-42A3-4F70-839D-6F688C663715}" type="pres">
      <dgm:prSet presAssocID="{4302C306-D5B3-4ACA-A489-A7A69CB40FE0}" presName="rootConnector" presStyleLbl="node2" presStyleIdx="0" presStyleCnt="3"/>
      <dgm:spPr/>
      <dgm:t>
        <a:bodyPr/>
        <a:lstStyle/>
        <a:p>
          <a:endParaRPr lang="en-US"/>
        </a:p>
      </dgm:t>
    </dgm:pt>
    <dgm:pt modelId="{4DDFB272-F108-4ED5-9D8A-A441F16CCBD7}" type="pres">
      <dgm:prSet presAssocID="{4302C306-D5B3-4ACA-A489-A7A69CB40FE0}" presName="hierChild4" presStyleCnt="0"/>
      <dgm:spPr/>
    </dgm:pt>
    <dgm:pt modelId="{BA5700D2-6B8E-48AD-9A08-45F5480E2150}" type="pres">
      <dgm:prSet presAssocID="{4302C306-D5B3-4ACA-A489-A7A69CB40FE0}" presName="hierChild5" presStyleCnt="0"/>
      <dgm:spPr/>
    </dgm:pt>
    <dgm:pt modelId="{08EFE804-B4C8-4E2F-BC0E-2B4859B11431}" type="pres">
      <dgm:prSet presAssocID="{DBDC6586-16AA-4922-A1BA-3477376FCD1B}" presName="Name37" presStyleLbl="parChTrans1D2" presStyleIdx="1" presStyleCnt="3"/>
      <dgm:spPr/>
      <dgm:t>
        <a:bodyPr/>
        <a:lstStyle/>
        <a:p>
          <a:endParaRPr lang="en-US"/>
        </a:p>
      </dgm:t>
    </dgm:pt>
    <dgm:pt modelId="{243E43A7-5EB5-4AEA-B2DF-265D40ED9BAC}" type="pres">
      <dgm:prSet presAssocID="{59C903FB-229D-45CD-AC02-083F615C7139}" presName="hierRoot2" presStyleCnt="0">
        <dgm:presLayoutVars>
          <dgm:hierBranch val="init"/>
        </dgm:presLayoutVars>
      </dgm:prSet>
      <dgm:spPr/>
    </dgm:pt>
    <dgm:pt modelId="{A910033B-3A24-420F-A24D-3D6742A29672}" type="pres">
      <dgm:prSet presAssocID="{59C903FB-229D-45CD-AC02-083F615C7139}" presName="rootComposite" presStyleCnt="0"/>
      <dgm:spPr/>
    </dgm:pt>
    <dgm:pt modelId="{99BB45A3-DEAC-4C62-A79D-ABA454BABF5D}" type="pres">
      <dgm:prSet presAssocID="{59C903FB-229D-45CD-AC02-083F615C7139}" presName="rootText" presStyleLbl="node2" presStyleIdx="1" presStyleCnt="3">
        <dgm:presLayoutVars>
          <dgm:chPref val="3"/>
        </dgm:presLayoutVars>
      </dgm:prSet>
      <dgm:spPr/>
      <dgm:t>
        <a:bodyPr/>
        <a:lstStyle/>
        <a:p>
          <a:endParaRPr lang="en-US"/>
        </a:p>
      </dgm:t>
    </dgm:pt>
    <dgm:pt modelId="{F9718DE1-1D04-4B02-B033-117078DF0C82}" type="pres">
      <dgm:prSet presAssocID="{59C903FB-229D-45CD-AC02-083F615C7139}" presName="rootConnector" presStyleLbl="node2" presStyleIdx="1" presStyleCnt="3"/>
      <dgm:spPr/>
      <dgm:t>
        <a:bodyPr/>
        <a:lstStyle/>
        <a:p>
          <a:endParaRPr lang="en-US"/>
        </a:p>
      </dgm:t>
    </dgm:pt>
    <dgm:pt modelId="{D8918529-9E1B-4510-9C76-517498069205}" type="pres">
      <dgm:prSet presAssocID="{59C903FB-229D-45CD-AC02-083F615C7139}" presName="hierChild4" presStyleCnt="0"/>
      <dgm:spPr/>
    </dgm:pt>
    <dgm:pt modelId="{968833C8-D4FE-47B4-989C-82413DBB4878}" type="pres">
      <dgm:prSet presAssocID="{5BA02E5E-FA3B-4D8E-AD8A-B16DBF4B73F0}" presName="Name37" presStyleLbl="parChTrans1D3" presStyleIdx="0" presStyleCnt="3"/>
      <dgm:spPr/>
      <dgm:t>
        <a:bodyPr/>
        <a:lstStyle/>
        <a:p>
          <a:endParaRPr lang="en-US"/>
        </a:p>
      </dgm:t>
    </dgm:pt>
    <dgm:pt modelId="{49487FC1-B62C-489B-AA38-CE8D4CB75E44}" type="pres">
      <dgm:prSet presAssocID="{B8B90E6D-8132-4E24-AED9-18383EB6F044}" presName="hierRoot2" presStyleCnt="0">
        <dgm:presLayoutVars>
          <dgm:hierBranch val="init"/>
        </dgm:presLayoutVars>
      </dgm:prSet>
      <dgm:spPr/>
    </dgm:pt>
    <dgm:pt modelId="{A1908685-45C7-487A-8F1C-9B9053BE1D7C}" type="pres">
      <dgm:prSet presAssocID="{B8B90E6D-8132-4E24-AED9-18383EB6F044}" presName="rootComposite" presStyleCnt="0"/>
      <dgm:spPr/>
    </dgm:pt>
    <dgm:pt modelId="{B7785F9C-FBCF-4702-923F-A01DC4811A3E}" type="pres">
      <dgm:prSet presAssocID="{B8B90E6D-8132-4E24-AED9-18383EB6F044}" presName="rootText" presStyleLbl="node3" presStyleIdx="0" presStyleCnt="3">
        <dgm:presLayoutVars>
          <dgm:chPref val="3"/>
        </dgm:presLayoutVars>
      </dgm:prSet>
      <dgm:spPr/>
      <dgm:t>
        <a:bodyPr/>
        <a:lstStyle/>
        <a:p>
          <a:endParaRPr lang="en-US"/>
        </a:p>
      </dgm:t>
    </dgm:pt>
    <dgm:pt modelId="{5AD06BD5-F88C-4A1D-970E-CECFDEFA7891}" type="pres">
      <dgm:prSet presAssocID="{B8B90E6D-8132-4E24-AED9-18383EB6F044}" presName="rootConnector" presStyleLbl="node3" presStyleIdx="0" presStyleCnt="3"/>
      <dgm:spPr/>
      <dgm:t>
        <a:bodyPr/>
        <a:lstStyle/>
        <a:p>
          <a:endParaRPr lang="en-US"/>
        </a:p>
      </dgm:t>
    </dgm:pt>
    <dgm:pt modelId="{818CF01C-4D38-4466-BFE0-73E8347A1C2A}" type="pres">
      <dgm:prSet presAssocID="{B8B90E6D-8132-4E24-AED9-18383EB6F044}" presName="hierChild4" presStyleCnt="0"/>
      <dgm:spPr/>
    </dgm:pt>
    <dgm:pt modelId="{29E8AFC0-8492-4484-9DF0-C51711363F30}" type="pres">
      <dgm:prSet presAssocID="{B8B90E6D-8132-4E24-AED9-18383EB6F044}" presName="hierChild5" presStyleCnt="0"/>
      <dgm:spPr/>
    </dgm:pt>
    <dgm:pt modelId="{1D662966-863A-4954-891C-31F41680F29E}" type="pres">
      <dgm:prSet presAssocID="{CEB0E67D-9FD7-430F-A74E-EA4D7B5F8185}" presName="Name37" presStyleLbl="parChTrans1D3" presStyleIdx="1" presStyleCnt="3"/>
      <dgm:spPr/>
      <dgm:t>
        <a:bodyPr/>
        <a:lstStyle/>
        <a:p>
          <a:endParaRPr lang="en-US"/>
        </a:p>
      </dgm:t>
    </dgm:pt>
    <dgm:pt modelId="{08AD6124-5784-4B9B-87E1-586EADC664C5}" type="pres">
      <dgm:prSet presAssocID="{C702FFA3-922C-4F71-8C4E-12A499734AE2}" presName="hierRoot2" presStyleCnt="0">
        <dgm:presLayoutVars>
          <dgm:hierBranch val="init"/>
        </dgm:presLayoutVars>
      </dgm:prSet>
      <dgm:spPr/>
    </dgm:pt>
    <dgm:pt modelId="{C7095047-C557-4914-A96C-74382F69149E}" type="pres">
      <dgm:prSet presAssocID="{C702FFA3-922C-4F71-8C4E-12A499734AE2}" presName="rootComposite" presStyleCnt="0"/>
      <dgm:spPr/>
    </dgm:pt>
    <dgm:pt modelId="{15E5CD19-57FE-44DC-9B28-8F6B43CF5C5C}" type="pres">
      <dgm:prSet presAssocID="{C702FFA3-922C-4F71-8C4E-12A499734AE2}" presName="rootText" presStyleLbl="node3" presStyleIdx="1" presStyleCnt="3">
        <dgm:presLayoutVars>
          <dgm:chPref val="3"/>
        </dgm:presLayoutVars>
      </dgm:prSet>
      <dgm:spPr/>
      <dgm:t>
        <a:bodyPr/>
        <a:lstStyle/>
        <a:p>
          <a:endParaRPr lang="en-US"/>
        </a:p>
      </dgm:t>
    </dgm:pt>
    <dgm:pt modelId="{BF6F8168-E0FE-4203-9FD5-DBBAA7C3BEDF}" type="pres">
      <dgm:prSet presAssocID="{C702FFA3-922C-4F71-8C4E-12A499734AE2}" presName="rootConnector" presStyleLbl="node3" presStyleIdx="1" presStyleCnt="3"/>
      <dgm:spPr/>
      <dgm:t>
        <a:bodyPr/>
        <a:lstStyle/>
        <a:p>
          <a:endParaRPr lang="en-US"/>
        </a:p>
      </dgm:t>
    </dgm:pt>
    <dgm:pt modelId="{8E7D56C3-5FB6-4EFE-A092-F56EB9D56B26}" type="pres">
      <dgm:prSet presAssocID="{C702FFA3-922C-4F71-8C4E-12A499734AE2}" presName="hierChild4" presStyleCnt="0"/>
      <dgm:spPr/>
    </dgm:pt>
    <dgm:pt modelId="{46BFA41D-EDDE-45DA-90B9-15D2E021223A}" type="pres">
      <dgm:prSet presAssocID="{C702FFA3-922C-4F71-8C4E-12A499734AE2}" presName="hierChild5" presStyleCnt="0"/>
      <dgm:spPr/>
    </dgm:pt>
    <dgm:pt modelId="{CD9BED1F-9C45-4B38-A229-A1492E67B864}" type="pres">
      <dgm:prSet presAssocID="{D14F8A75-4C9E-416F-86AA-B920F235F5A6}" presName="Name37" presStyleLbl="parChTrans1D3" presStyleIdx="2" presStyleCnt="3"/>
      <dgm:spPr/>
      <dgm:t>
        <a:bodyPr/>
        <a:lstStyle/>
        <a:p>
          <a:endParaRPr lang="en-US"/>
        </a:p>
      </dgm:t>
    </dgm:pt>
    <dgm:pt modelId="{6C0FEEAE-5EAD-4B2B-8DF3-2A078913AEE9}" type="pres">
      <dgm:prSet presAssocID="{1066D685-640D-4EC5-9EFC-7C6FA307E3A1}" presName="hierRoot2" presStyleCnt="0">
        <dgm:presLayoutVars>
          <dgm:hierBranch val="init"/>
        </dgm:presLayoutVars>
      </dgm:prSet>
      <dgm:spPr/>
    </dgm:pt>
    <dgm:pt modelId="{F3A5046E-526A-4E8D-978D-C192FE3DAED2}" type="pres">
      <dgm:prSet presAssocID="{1066D685-640D-4EC5-9EFC-7C6FA307E3A1}" presName="rootComposite" presStyleCnt="0"/>
      <dgm:spPr/>
    </dgm:pt>
    <dgm:pt modelId="{9CF3B3D3-00DC-4470-8567-EF897131B7EE}" type="pres">
      <dgm:prSet presAssocID="{1066D685-640D-4EC5-9EFC-7C6FA307E3A1}" presName="rootText" presStyleLbl="node3" presStyleIdx="2" presStyleCnt="3">
        <dgm:presLayoutVars>
          <dgm:chPref val="3"/>
        </dgm:presLayoutVars>
      </dgm:prSet>
      <dgm:spPr/>
      <dgm:t>
        <a:bodyPr/>
        <a:lstStyle/>
        <a:p>
          <a:endParaRPr lang="en-US"/>
        </a:p>
      </dgm:t>
    </dgm:pt>
    <dgm:pt modelId="{44BD53D6-DF19-4F2C-93CF-37DBEE172142}" type="pres">
      <dgm:prSet presAssocID="{1066D685-640D-4EC5-9EFC-7C6FA307E3A1}" presName="rootConnector" presStyleLbl="node3" presStyleIdx="2" presStyleCnt="3"/>
      <dgm:spPr/>
      <dgm:t>
        <a:bodyPr/>
        <a:lstStyle/>
        <a:p>
          <a:endParaRPr lang="en-US"/>
        </a:p>
      </dgm:t>
    </dgm:pt>
    <dgm:pt modelId="{802402F1-E272-4D05-A0F1-1CDF180645BD}" type="pres">
      <dgm:prSet presAssocID="{1066D685-640D-4EC5-9EFC-7C6FA307E3A1}" presName="hierChild4" presStyleCnt="0"/>
      <dgm:spPr/>
    </dgm:pt>
    <dgm:pt modelId="{1BF9BB30-707F-48E1-96FF-AB30F52677B0}" type="pres">
      <dgm:prSet presAssocID="{1066D685-640D-4EC5-9EFC-7C6FA307E3A1}" presName="hierChild5" presStyleCnt="0"/>
      <dgm:spPr/>
    </dgm:pt>
    <dgm:pt modelId="{CFA44576-D1BE-41B3-87A3-1ACB6A97EEB0}" type="pres">
      <dgm:prSet presAssocID="{59C903FB-229D-45CD-AC02-083F615C7139}" presName="hierChild5" presStyleCnt="0"/>
      <dgm:spPr/>
    </dgm:pt>
    <dgm:pt modelId="{3F7C4A2C-E5FF-43FB-841A-BD38F557EA63}" type="pres">
      <dgm:prSet presAssocID="{22DCE377-8977-4D83-86BB-045750049CD0}" presName="Name37" presStyleLbl="parChTrans1D2" presStyleIdx="2" presStyleCnt="3"/>
      <dgm:spPr/>
      <dgm:t>
        <a:bodyPr/>
        <a:lstStyle/>
        <a:p>
          <a:endParaRPr lang="en-US"/>
        </a:p>
      </dgm:t>
    </dgm:pt>
    <dgm:pt modelId="{90BFD105-1923-4A9A-B424-6BADB8B954CA}" type="pres">
      <dgm:prSet presAssocID="{F241B56D-E123-46B5-B634-0866AFC80C49}" presName="hierRoot2" presStyleCnt="0">
        <dgm:presLayoutVars>
          <dgm:hierBranch val="init"/>
        </dgm:presLayoutVars>
      </dgm:prSet>
      <dgm:spPr/>
    </dgm:pt>
    <dgm:pt modelId="{12E7F8E0-4A1E-4521-9D7D-B3545F840AD9}" type="pres">
      <dgm:prSet presAssocID="{F241B56D-E123-46B5-B634-0866AFC80C49}" presName="rootComposite" presStyleCnt="0"/>
      <dgm:spPr/>
    </dgm:pt>
    <dgm:pt modelId="{435A6F70-A910-443C-9B47-46F3EA564883}" type="pres">
      <dgm:prSet presAssocID="{F241B56D-E123-46B5-B634-0866AFC80C49}" presName="rootText" presStyleLbl="node2" presStyleIdx="2" presStyleCnt="3">
        <dgm:presLayoutVars>
          <dgm:chPref val="3"/>
        </dgm:presLayoutVars>
      </dgm:prSet>
      <dgm:spPr/>
      <dgm:t>
        <a:bodyPr/>
        <a:lstStyle/>
        <a:p>
          <a:endParaRPr lang="en-US"/>
        </a:p>
      </dgm:t>
    </dgm:pt>
    <dgm:pt modelId="{4EFA8C4D-E858-45FE-A293-163113EEC24E}" type="pres">
      <dgm:prSet presAssocID="{F241B56D-E123-46B5-B634-0866AFC80C49}" presName="rootConnector" presStyleLbl="node2" presStyleIdx="2" presStyleCnt="3"/>
      <dgm:spPr/>
      <dgm:t>
        <a:bodyPr/>
        <a:lstStyle/>
        <a:p>
          <a:endParaRPr lang="en-US"/>
        </a:p>
      </dgm:t>
    </dgm:pt>
    <dgm:pt modelId="{60B8D76F-D41F-4CF6-A053-066BC4A3AD12}" type="pres">
      <dgm:prSet presAssocID="{F241B56D-E123-46B5-B634-0866AFC80C49}" presName="hierChild4" presStyleCnt="0"/>
      <dgm:spPr/>
    </dgm:pt>
    <dgm:pt modelId="{0926B1E1-9C65-40E6-B7D0-E392DAEBCA2F}" type="pres">
      <dgm:prSet presAssocID="{F241B56D-E123-46B5-B634-0866AFC80C49}" presName="hierChild5" presStyleCnt="0"/>
      <dgm:spPr/>
    </dgm:pt>
    <dgm:pt modelId="{8AC8A360-B7B6-45D1-A313-992F0E5EFBE0}" type="pres">
      <dgm:prSet presAssocID="{695F6182-747C-4667-9830-355C524C7510}" presName="hierChild3" presStyleCnt="0"/>
      <dgm:spPr/>
    </dgm:pt>
  </dgm:ptLst>
  <dgm:cxnLst>
    <dgm:cxn modelId="{978FB0EB-0086-4EB8-A566-BE6BC5C974EE}" type="presOf" srcId="{B8B90E6D-8132-4E24-AED9-18383EB6F044}" destId="{5AD06BD5-F88C-4A1D-970E-CECFDEFA7891}" srcOrd="1" destOrd="0" presId="urn:microsoft.com/office/officeart/2005/8/layout/orgChart1"/>
    <dgm:cxn modelId="{02D430F3-D777-4AA9-8A55-1DA48C20BB63}" type="presOf" srcId="{E8F0C397-76CD-4820-A618-F84613228903}" destId="{5D2E3D30-FD58-4CEC-AE1F-F7C6A211AAD9}" srcOrd="0" destOrd="0" presId="urn:microsoft.com/office/officeart/2005/8/layout/orgChart1"/>
    <dgm:cxn modelId="{D86783A9-B395-435F-9F1C-BB0942A01258}" type="presOf" srcId="{9373C66C-D51D-4923-94E3-4A5684D76045}" destId="{57DC5761-B884-4BDE-9DA8-B04179D82614}" srcOrd="0" destOrd="0" presId="urn:microsoft.com/office/officeart/2005/8/layout/orgChart1"/>
    <dgm:cxn modelId="{936043B6-FBCC-4773-8382-F77A8CA6D308}" type="presOf" srcId="{F241B56D-E123-46B5-B634-0866AFC80C49}" destId="{4EFA8C4D-E858-45FE-A293-163113EEC24E}" srcOrd="1" destOrd="0" presId="urn:microsoft.com/office/officeart/2005/8/layout/orgChart1"/>
    <dgm:cxn modelId="{CB93522E-39C0-45A9-B164-328E5A58A030}" srcId="{59C903FB-229D-45CD-AC02-083F615C7139}" destId="{B8B90E6D-8132-4E24-AED9-18383EB6F044}" srcOrd="0" destOrd="0" parTransId="{5BA02E5E-FA3B-4D8E-AD8A-B16DBF4B73F0}" sibTransId="{3D0B3545-7F2D-4D18-A144-D2FD81BDA1E3}"/>
    <dgm:cxn modelId="{E31E4BB4-5273-4B98-9684-0BCAF739B362}" type="presOf" srcId="{1066D685-640D-4EC5-9EFC-7C6FA307E3A1}" destId="{9CF3B3D3-00DC-4470-8567-EF897131B7EE}" srcOrd="0" destOrd="0" presId="urn:microsoft.com/office/officeart/2005/8/layout/orgChart1"/>
    <dgm:cxn modelId="{772CF96A-ED58-48FB-A97E-DB5BC755C6F9}" srcId="{59C903FB-229D-45CD-AC02-083F615C7139}" destId="{C702FFA3-922C-4F71-8C4E-12A499734AE2}" srcOrd="1" destOrd="0" parTransId="{CEB0E67D-9FD7-430F-A74E-EA4D7B5F8185}" sibTransId="{E90D180E-9BE4-438E-99E8-9D9EEBB7F130}"/>
    <dgm:cxn modelId="{303EA5DC-66A0-429F-833A-C97783EAC141}" type="presOf" srcId="{1066D685-640D-4EC5-9EFC-7C6FA307E3A1}" destId="{44BD53D6-DF19-4F2C-93CF-37DBEE172142}" srcOrd="1" destOrd="0" presId="urn:microsoft.com/office/officeart/2005/8/layout/orgChart1"/>
    <dgm:cxn modelId="{F1C52632-B90F-4677-B5C7-1B26FFDACA2F}" type="presOf" srcId="{CEB0E67D-9FD7-430F-A74E-EA4D7B5F8185}" destId="{1D662966-863A-4954-891C-31F41680F29E}" srcOrd="0" destOrd="0" presId="urn:microsoft.com/office/officeart/2005/8/layout/orgChart1"/>
    <dgm:cxn modelId="{96C6B091-91A9-4263-9C73-B335368F9687}" srcId="{59C903FB-229D-45CD-AC02-083F615C7139}" destId="{1066D685-640D-4EC5-9EFC-7C6FA307E3A1}" srcOrd="2" destOrd="0" parTransId="{D14F8A75-4C9E-416F-86AA-B920F235F5A6}" sibTransId="{2725161B-8656-4328-9F27-2148CAA5DB7D}"/>
    <dgm:cxn modelId="{4FBB21E8-0A93-4283-8053-494335D6E064}" srcId="{695F6182-747C-4667-9830-355C524C7510}" destId="{4302C306-D5B3-4ACA-A489-A7A69CB40FE0}" srcOrd="0" destOrd="0" parTransId="{9373C66C-D51D-4923-94E3-4A5684D76045}" sibTransId="{C159FB76-C7B5-4CC3-889E-A54B79A108F2}"/>
    <dgm:cxn modelId="{73F9758F-EA4A-42C9-B729-A73F3A4F6766}" type="presOf" srcId="{4302C306-D5B3-4ACA-A489-A7A69CB40FE0}" destId="{5E53133C-42A3-4F70-839D-6F688C663715}" srcOrd="1" destOrd="0" presId="urn:microsoft.com/office/officeart/2005/8/layout/orgChart1"/>
    <dgm:cxn modelId="{7381CF2F-2AAD-4919-B591-8123FDDAD9A6}" srcId="{695F6182-747C-4667-9830-355C524C7510}" destId="{F241B56D-E123-46B5-B634-0866AFC80C49}" srcOrd="2" destOrd="0" parTransId="{22DCE377-8977-4D83-86BB-045750049CD0}" sibTransId="{90FFA525-A937-4EA7-B1D4-D1935E4CE385}"/>
    <dgm:cxn modelId="{A4178FA3-EB4E-4B86-A093-F58F7D4515B5}" type="presOf" srcId="{D14F8A75-4C9E-416F-86AA-B920F235F5A6}" destId="{CD9BED1F-9C45-4B38-A229-A1492E67B864}" srcOrd="0" destOrd="0" presId="urn:microsoft.com/office/officeart/2005/8/layout/orgChart1"/>
    <dgm:cxn modelId="{EA743CC4-D524-47F1-A133-9D85231B3CC8}" type="presOf" srcId="{695F6182-747C-4667-9830-355C524C7510}" destId="{18FCDEC0-8760-46B3-B1F7-05E318F37765}" srcOrd="0" destOrd="0" presId="urn:microsoft.com/office/officeart/2005/8/layout/orgChart1"/>
    <dgm:cxn modelId="{FD188D93-A525-4B4B-A5EB-97F9D1F62656}" type="presOf" srcId="{59C903FB-229D-45CD-AC02-083F615C7139}" destId="{F9718DE1-1D04-4B02-B033-117078DF0C82}" srcOrd="1" destOrd="0" presId="urn:microsoft.com/office/officeart/2005/8/layout/orgChart1"/>
    <dgm:cxn modelId="{859C2E16-5BC8-4D31-A62D-0C3E15AAFBB4}" type="presOf" srcId="{C702FFA3-922C-4F71-8C4E-12A499734AE2}" destId="{BF6F8168-E0FE-4203-9FD5-DBBAA7C3BEDF}" srcOrd="1" destOrd="0" presId="urn:microsoft.com/office/officeart/2005/8/layout/orgChart1"/>
    <dgm:cxn modelId="{8DDB12CB-5361-4ECF-AE0D-6F229E25EF28}" srcId="{695F6182-747C-4667-9830-355C524C7510}" destId="{59C903FB-229D-45CD-AC02-083F615C7139}" srcOrd="1" destOrd="0" parTransId="{DBDC6586-16AA-4922-A1BA-3477376FCD1B}" sibTransId="{005C0A55-3F0D-446A-B589-FB2F9667ACCA}"/>
    <dgm:cxn modelId="{FAC82020-1B1A-402A-A3C0-22FA2F03BA9E}" type="presOf" srcId="{22DCE377-8977-4D83-86BB-045750049CD0}" destId="{3F7C4A2C-E5FF-43FB-841A-BD38F557EA63}" srcOrd="0" destOrd="0" presId="urn:microsoft.com/office/officeart/2005/8/layout/orgChart1"/>
    <dgm:cxn modelId="{395487CA-386C-457C-ABE9-2A68707772DD}" type="presOf" srcId="{C702FFA3-922C-4F71-8C4E-12A499734AE2}" destId="{15E5CD19-57FE-44DC-9B28-8F6B43CF5C5C}" srcOrd="0" destOrd="0" presId="urn:microsoft.com/office/officeart/2005/8/layout/orgChart1"/>
    <dgm:cxn modelId="{7C67521D-265D-40AF-84DE-687803DB4AC9}" type="presOf" srcId="{59C903FB-229D-45CD-AC02-083F615C7139}" destId="{99BB45A3-DEAC-4C62-A79D-ABA454BABF5D}" srcOrd="0" destOrd="0" presId="urn:microsoft.com/office/officeart/2005/8/layout/orgChart1"/>
    <dgm:cxn modelId="{42025059-3A5D-460B-B4B2-ADCB6130DBC9}" srcId="{E8F0C397-76CD-4820-A618-F84613228903}" destId="{695F6182-747C-4667-9830-355C524C7510}" srcOrd="0" destOrd="0" parTransId="{C8175B32-1491-44D2-94BA-0423C6D10200}" sibTransId="{289D0EB5-5AE9-479B-8982-9D7775705855}"/>
    <dgm:cxn modelId="{CE5187D9-F5E8-4FC2-B2CD-8DE49524A713}" type="presOf" srcId="{DBDC6586-16AA-4922-A1BA-3477376FCD1B}" destId="{08EFE804-B4C8-4E2F-BC0E-2B4859B11431}" srcOrd="0" destOrd="0" presId="urn:microsoft.com/office/officeart/2005/8/layout/orgChart1"/>
    <dgm:cxn modelId="{CDAEA34B-15D2-4AD7-970E-0A77636CB896}" type="presOf" srcId="{F241B56D-E123-46B5-B634-0866AFC80C49}" destId="{435A6F70-A910-443C-9B47-46F3EA564883}" srcOrd="0" destOrd="0" presId="urn:microsoft.com/office/officeart/2005/8/layout/orgChart1"/>
    <dgm:cxn modelId="{2AC658C1-951A-45C3-BC75-6B872897CFCF}" type="presOf" srcId="{5BA02E5E-FA3B-4D8E-AD8A-B16DBF4B73F0}" destId="{968833C8-D4FE-47B4-989C-82413DBB4878}" srcOrd="0" destOrd="0" presId="urn:microsoft.com/office/officeart/2005/8/layout/orgChart1"/>
    <dgm:cxn modelId="{F34447FE-16B9-493C-AF5C-976B20E20D22}" type="presOf" srcId="{4302C306-D5B3-4ACA-A489-A7A69CB40FE0}" destId="{CF859259-C569-4486-8FBC-E6F1B25788EB}" srcOrd="0" destOrd="0" presId="urn:microsoft.com/office/officeart/2005/8/layout/orgChart1"/>
    <dgm:cxn modelId="{7E472D53-8187-4E54-9E4F-4AABF988E233}" type="presOf" srcId="{B8B90E6D-8132-4E24-AED9-18383EB6F044}" destId="{B7785F9C-FBCF-4702-923F-A01DC4811A3E}" srcOrd="0" destOrd="0" presId="urn:microsoft.com/office/officeart/2005/8/layout/orgChart1"/>
    <dgm:cxn modelId="{1671DB92-5E4C-4C7E-8F46-B1E0EC1FAB23}" type="presOf" srcId="{695F6182-747C-4667-9830-355C524C7510}" destId="{ED5E9EF1-0E60-42DC-8A98-C185596CA28F}" srcOrd="1" destOrd="0" presId="urn:microsoft.com/office/officeart/2005/8/layout/orgChart1"/>
    <dgm:cxn modelId="{7AF4BBE1-5B5F-4824-8157-C18D1BE2EDFD}" type="presParOf" srcId="{5D2E3D30-FD58-4CEC-AE1F-F7C6A211AAD9}" destId="{F1CAD00D-6B0D-44C9-B062-14182C7BEBAB}" srcOrd="0" destOrd="0" presId="urn:microsoft.com/office/officeart/2005/8/layout/orgChart1"/>
    <dgm:cxn modelId="{7C685D93-4D47-4BB9-96DE-02ED3D6AA228}" type="presParOf" srcId="{F1CAD00D-6B0D-44C9-B062-14182C7BEBAB}" destId="{F61F3395-8943-4855-AC62-FD7CABDD3374}" srcOrd="0" destOrd="0" presId="urn:microsoft.com/office/officeart/2005/8/layout/orgChart1"/>
    <dgm:cxn modelId="{F2343A30-ED0F-4361-B9E7-D0DB52F843C7}" type="presParOf" srcId="{F61F3395-8943-4855-AC62-FD7CABDD3374}" destId="{18FCDEC0-8760-46B3-B1F7-05E318F37765}" srcOrd="0" destOrd="0" presId="urn:microsoft.com/office/officeart/2005/8/layout/orgChart1"/>
    <dgm:cxn modelId="{64D483D2-6B67-498B-B821-05041AA1E947}" type="presParOf" srcId="{F61F3395-8943-4855-AC62-FD7CABDD3374}" destId="{ED5E9EF1-0E60-42DC-8A98-C185596CA28F}" srcOrd="1" destOrd="0" presId="urn:microsoft.com/office/officeart/2005/8/layout/orgChart1"/>
    <dgm:cxn modelId="{FC65D8D0-0B5E-46DD-AB0D-97DE246F6B80}" type="presParOf" srcId="{F1CAD00D-6B0D-44C9-B062-14182C7BEBAB}" destId="{4ADD11BC-8F7F-4708-87E1-0F73A2DE78B2}" srcOrd="1" destOrd="0" presId="urn:microsoft.com/office/officeart/2005/8/layout/orgChart1"/>
    <dgm:cxn modelId="{F9008BDC-CB1D-471E-98FA-423EDFEFFC2C}" type="presParOf" srcId="{4ADD11BC-8F7F-4708-87E1-0F73A2DE78B2}" destId="{57DC5761-B884-4BDE-9DA8-B04179D82614}" srcOrd="0" destOrd="0" presId="urn:microsoft.com/office/officeart/2005/8/layout/orgChart1"/>
    <dgm:cxn modelId="{2F69C518-7F96-40EC-B409-244246AF4C36}" type="presParOf" srcId="{4ADD11BC-8F7F-4708-87E1-0F73A2DE78B2}" destId="{C58B81F9-2B64-4715-992A-6C60D64F3553}" srcOrd="1" destOrd="0" presId="urn:microsoft.com/office/officeart/2005/8/layout/orgChart1"/>
    <dgm:cxn modelId="{500BC896-6B09-416E-9ADD-28F8AFA13181}" type="presParOf" srcId="{C58B81F9-2B64-4715-992A-6C60D64F3553}" destId="{780FD5B1-B58A-4D62-BBDF-02C9852A4DD2}" srcOrd="0" destOrd="0" presId="urn:microsoft.com/office/officeart/2005/8/layout/orgChart1"/>
    <dgm:cxn modelId="{4E6ACEC3-9CC0-4C51-8DBD-191E58FAE753}" type="presParOf" srcId="{780FD5B1-B58A-4D62-BBDF-02C9852A4DD2}" destId="{CF859259-C569-4486-8FBC-E6F1B25788EB}" srcOrd="0" destOrd="0" presId="urn:microsoft.com/office/officeart/2005/8/layout/orgChart1"/>
    <dgm:cxn modelId="{85CA2EF0-5D6E-4E66-A833-5AABCC1FD8AF}" type="presParOf" srcId="{780FD5B1-B58A-4D62-BBDF-02C9852A4DD2}" destId="{5E53133C-42A3-4F70-839D-6F688C663715}" srcOrd="1" destOrd="0" presId="urn:microsoft.com/office/officeart/2005/8/layout/orgChart1"/>
    <dgm:cxn modelId="{1DC7B685-58CA-4F2A-BE93-1AD6606616E3}" type="presParOf" srcId="{C58B81F9-2B64-4715-992A-6C60D64F3553}" destId="{4DDFB272-F108-4ED5-9D8A-A441F16CCBD7}" srcOrd="1" destOrd="0" presId="urn:microsoft.com/office/officeart/2005/8/layout/orgChart1"/>
    <dgm:cxn modelId="{89EFCB4E-EE1B-474E-B654-14A592D2B8CB}" type="presParOf" srcId="{C58B81F9-2B64-4715-992A-6C60D64F3553}" destId="{BA5700D2-6B8E-48AD-9A08-45F5480E2150}" srcOrd="2" destOrd="0" presId="urn:microsoft.com/office/officeart/2005/8/layout/orgChart1"/>
    <dgm:cxn modelId="{8EF0F827-81BA-4520-8C5A-920EA0D457CE}" type="presParOf" srcId="{4ADD11BC-8F7F-4708-87E1-0F73A2DE78B2}" destId="{08EFE804-B4C8-4E2F-BC0E-2B4859B11431}" srcOrd="2" destOrd="0" presId="urn:microsoft.com/office/officeart/2005/8/layout/orgChart1"/>
    <dgm:cxn modelId="{50B019B1-90C0-4666-8ED3-E04A296738F4}" type="presParOf" srcId="{4ADD11BC-8F7F-4708-87E1-0F73A2DE78B2}" destId="{243E43A7-5EB5-4AEA-B2DF-265D40ED9BAC}" srcOrd="3" destOrd="0" presId="urn:microsoft.com/office/officeart/2005/8/layout/orgChart1"/>
    <dgm:cxn modelId="{27333315-DFE5-49BC-A27A-1E45B5AD589F}" type="presParOf" srcId="{243E43A7-5EB5-4AEA-B2DF-265D40ED9BAC}" destId="{A910033B-3A24-420F-A24D-3D6742A29672}" srcOrd="0" destOrd="0" presId="urn:microsoft.com/office/officeart/2005/8/layout/orgChart1"/>
    <dgm:cxn modelId="{13917004-594D-4281-8A06-CF2E8D49BEFB}" type="presParOf" srcId="{A910033B-3A24-420F-A24D-3D6742A29672}" destId="{99BB45A3-DEAC-4C62-A79D-ABA454BABF5D}" srcOrd="0" destOrd="0" presId="urn:microsoft.com/office/officeart/2005/8/layout/orgChart1"/>
    <dgm:cxn modelId="{5E191FE5-357A-488C-AD7E-84D4447C57EA}" type="presParOf" srcId="{A910033B-3A24-420F-A24D-3D6742A29672}" destId="{F9718DE1-1D04-4B02-B033-117078DF0C82}" srcOrd="1" destOrd="0" presId="urn:microsoft.com/office/officeart/2005/8/layout/orgChart1"/>
    <dgm:cxn modelId="{67A3D67E-FC6C-4D78-8DC4-AFA2C7C1ACEA}" type="presParOf" srcId="{243E43A7-5EB5-4AEA-B2DF-265D40ED9BAC}" destId="{D8918529-9E1B-4510-9C76-517498069205}" srcOrd="1" destOrd="0" presId="urn:microsoft.com/office/officeart/2005/8/layout/orgChart1"/>
    <dgm:cxn modelId="{7F10E296-62F7-4EBC-924F-1894E59F71D3}" type="presParOf" srcId="{D8918529-9E1B-4510-9C76-517498069205}" destId="{968833C8-D4FE-47B4-989C-82413DBB4878}" srcOrd="0" destOrd="0" presId="urn:microsoft.com/office/officeart/2005/8/layout/orgChart1"/>
    <dgm:cxn modelId="{8D3E7153-B859-44A7-A166-DCD6D261F1F3}" type="presParOf" srcId="{D8918529-9E1B-4510-9C76-517498069205}" destId="{49487FC1-B62C-489B-AA38-CE8D4CB75E44}" srcOrd="1" destOrd="0" presId="urn:microsoft.com/office/officeart/2005/8/layout/orgChart1"/>
    <dgm:cxn modelId="{494CD786-EEC1-40EF-985E-E12C916A27C5}" type="presParOf" srcId="{49487FC1-B62C-489B-AA38-CE8D4CB75E44}" destId="{A1908685-45C7-487A-8F1C-9B9053BE1D7C}" srcOrd="0" destOrd="0" presId="urn:microsoft.com/office/officeart/2005/8/layout/orgChart1"/>
    <dgm:cxn modelId="{ECB50017-880A-45D2-817A-1105F4EEED85}" type="presParOf" srcId="{A1908685-45C7-487A-8F1C-9B9053BE1D7C}" destId="{B7785F9C-FBCF-4702-923F-A01DC4811A3E}" srcOrd="0" destOrd="0" presId="urn:microsoft.com/office/officeart/2005/8/layout/orgChart1"/>
    <dgm:cxn modelId="{2707ED74-6263-4D08-86B9-F80A3C71C4CD}" type="presParOf" srcId="{A1908685-45C7-487A-8F1C-9B9053BE1D7C}" destId="{5AD06BD5-F88C-4A1D-970E-CECFDEFA7891}" srcOrd="1" destOrd="0" presId="urn:microsoft.com/office/officeart/2005/8/layout/orgChart1"/>
    <dgm:cxn modelId="{1D1F78B3-DB71-47D9-9AE0-887FCE50AC87}" type="presParOf" srcId="{49487FC1-B62C-489B-AA38-CE8D4CB75E44}" destId="{818CF01C-4D38-4466-BFE0-73E8347A1C2A}" srcOrd="1" destOrd="0" presId="urn:microsoft.com/office/officeart/2005/8/layout/orgChart1"/>
    <dgm:cxn modelId="{6ED11AE6-680A-4AA3-AEB9-36AF1F0DE92D}" type="presParOf" srcId="{49487FC1-B62C-489B-AA38-CE8D4CB75E44}" destId="{29E8AFC0-8492-4484-9DF0-C51711363F30}" srcOrd="2" destOrd="0" presId="urn:microsoft.com/office/officeart/2005/8/layout/orgChart1"/>
    <dgm:cxn modelId="{E21C652C-2FDE-40EC-A29C-DA50050B18F5}" type="presParOf" srcId="{D8918529-9E1B-4510-9C76-517498069205}" destId="{1D662966-863A-4954-891C-31F41680F29E}" srcOrd="2" destOrd="0" presId="urn:microsoft.com/office/officeart/2005/8/layout/orgChart1"/>
    <dgm:cxn modelId="{751C6B66-E9B6-4E43-89CB-9C6ECF668B1E}" type="presParOf" srcId="{D8918529-9E1B-4510-9C76-517498069205}" destId="{08AD6124-5784-4B9B-87E1-586EADC664C5}" srcOrd="3" destOrd="0" presId="urn:microsoft.com/office/officeart/2005/8/layout/orgChart1"/>
    <dgm:cxn modelId="{17F149EF-B79D-4CF5-8CBC-5979107FCAC4}" type="presParOf" srcId="{08AD6124-5784-4B9B-87E1-586EADC664C5}" destId="{C7095047-C557-4914-A96C-74382F69149E}" srcOrd="0" destOrd="0" presId="urn:microsoft.com/office/officeart/2005/8/layout/orgChart1"/>
    <dgm:cxn modelId="{FE9BBC85-1AA8-4508-B9B8-F901EB588439}" type="presParOf" srcId="{C7095047-C557-4914-A96C-74382F69149E}" destId="{15E5CD19-57FE-44DC-9B28-8F6B43CF5C5C}" srcOrd="0" destOrd="0" presId="urn:microsoft.com/office/officeart/2005/8/layout/orgChart1"/>
    <dgm:cxn modelId="{DE2917AD-BE4C-433B-A91B-41442271F5F0}" type="presParOf" srcId="{C7095047-C557-4914-A96C-74382F69149E}" destId="{BF6F8168-E0FE-4203-9FD5-DBBAA7C3BEDF}" srcOrd="1" destOrd="0" presId="urn:microsoft.com/office/officeart/2005/8/layout/orgChart1"/>
    <dgm:cxn modelId="{2EE26905-2EDD-4DB9-A962-781B861A7DCC}" type="presParOf" srcId="{08AD6124-5784-4B9B-87E1-586EADC664C5}" destId="{8E7D56C3-5FB6-4EFE-A092-F56EB9D56B26}" srcOrd="1" destOrd="0" presId="urn:microsoft.com/office/officeart/2005/8/layout/orgChart1"/>
    <dgm:cxn modelId="{AAF3D56B-00CE-469A-8134-E26CFF0D87C1}" type="presParOf" srcId="{08AD6124-5784-4B9B-87E1-586EADC664C5}" destId="{46BFA41D-EDDE-45DA-90B9-15D2E021223A}" srcOrd="2" destOrd="0" presId="urn:microsoft.com/office/officeart/2005/8/layout/orgChart1"/>
    <dgm:cxn modelId="{249796CB-612C-4AF6-896C-5243759B7577}" type="presParOf" srcId="{D8918529-9E1B-4510-9C76-517498069205}" destId="{CD9BED1F-9C45-4B38-A229-A1492E67B864}" srcOrd="4" destOrd="0" presId="urn:microsoft.com/office/officeart/2005/8/layout/orgChart1"/>
    <dgm:cxn modelId="{93E4D114-A406-47CC-8B5D-AB4DF91CC684}" type="presParOf" srcId="{D8918529-9E1B-4510-9C76-517498069205}" destId="{6C0FEEAE-5EAD-4B2B-8DF3-2A078913AEE9}" srcOrd="5" destOrd="0" presId="urn:microsoft.com/office/officeart/2005/8/layout/orgChart1"/>
    <dgm:cxn modelId="{E924A9C6-026D-4CD6-98C3-105047A21151}" type="presParOf" srcId="{6C0FEEAE-5EAD-4B2B-8DF3-2A078913AEE9}" destId="{F3A5046E-526A-4E8D-978D-C192FE3DAED2}" srcOrd="0" destOrd="0" presId="urn:microsoft.com/office/officeart/2005/8/layout/orgChart1"/>
    <dgm:cxn modelId="{293FF838-1900-4955-95AB-17C5DDE5DAB3}" type="presParOf" srcId="{F3A5046E-526A-4E8D-978D-C192FE3DAED2}" destId="{9CF3B3D3-00DC-4470-8567-EF897131B7EE}" srcOrd="0" destOrd="0" presId="urn:microsoft.com/office/officeart/2005/8/layout/orgChart1"/>
    <dgm:cxn modelId="{A7BEE4E7-DBBB-4486-B06C-832EADF8B432}" type="presParOf" srcId="{F3A5046E-526A-4E8D-978D-C192FE3DAED2}" destId="{44BD53D6-DF19-4F2C-93CF-37DBEE172142}" srcOrd="1" destOrd="0" presId="urn:microsoft.com/office/officeart/2005/8/layout/orgChart1"/>
    <dgm:cxn modelId="{63D28325-FAAB-4731-9882-94B2BA50364C}" type="presParOf" srcId="{6C0FEEAE-5EAD-4B2B-8DF3-2A078913AEE9}" destId="{802402F1-E272-4D05-A0F1-1CDF180645BD}" srcOrd="1" destOrd="0" presId="urn:microsoft.com/office/officeart/2005/8/layout/orgChart1"/>
    <dgm:cxn modelId="{58AB999A-253B-4DFF-A0B0-6219B838A455}" type="presParOf" srcId="{6C0FEEAE-5EAD-4B2B-8DF3-2A078913AEE9}" destId="{1BF9BB30-707F-48E1-96FF-AB30F52677B0}" srcOrd="2" destOrd="0" presId="urn:microsoft.com/office/officeart/2005/8/layout/orgChart1"/>
    <dgm:cxn modelId="{EA3B88E0-4FF3-4EB8-A8A4-A7F731B01FCC}" type="presParOf" srcId="{243E43A7-5EB5-4AEA-B2DF-265D40ED9BAC}" destId="{CFA44576-D1BE-41B3-87A3-1ACB6A97EEB0}" srcOrd="2" destOrd="0" presId="urn:microsoft.com/office/officeart/2005/8/layout/orgChart1"/>
    <dgm:cxn modelId="{B5249F63-9EF3-4765-B6A6-4AF6090D1E86}" type="presParOf" srcId="{4ADD11BC-8F7F-4708-87E1-0F73A2DE78B2}" destId="{3F7C4A2C-E5FF-43FB-841A-BD38F557EA63}" srcOrd="4" destOrd="0" presId="urn:microsoft.com/office/officeart/2005/8/layout/orgChart1"/>
    <dgm:cxn modelId="{B72F2C5E-4D54-48F1-BE6F-50EDBF383786}" type="presParOf" srcId="{4ADD11BC-8F7F-4708-87E1-0F73A2DE78B2}" destId="{90BFD105-1923-4A9A-B424-6BADB8B954CA}" srcOrd="5" destOrd="0" presId="urn:microsoft.com/office/officeart/2005/8/layout/orgChart1"/>
    <dgm:cxn modelId="{5C8BB1A0-8B22-40FF-B586-8938C6DCDFE3}" type="presParOf" srcId="{90BFD105-1923-4A9A-B424-6BADB8B954CA}" destId="{12E7F8E0-4A1E-4521-9D7D-B3545F840AD9}" srcOrd="0" destOrd="0" presId="urn:microsoft.com/office/officeart/2005/8/layout/orgChart1"/>
    <dgm:cxn modelId="{54C126D4-A177-497E-90DF-7CFC8781D8F1}" type="presParOf" srcId="{12E7F8E0-4A1E-4521-9D7D-B3545F840AD9}" destId="{435A6F70-A910-443C-9B47-46F3EA564883}" srcOrd="0" destOrd="0" presId="urn:microsoft.com/office/officeart/2005/8/layout/orgChart1"/>
    <dgm:cxn modelId="{F6E8FCA1-E106-467C-96AC-9045859FF07D}" type="presParOf" srcId="{12E7F8E0-4A1E-4521-9D7D-B3545F840AD9}" destId="{4EFA8C4D-E858-45FE-A293-163113EEC24E}" srcOrd="1" destOrd="0" presId="urn:microsoft.com/office/officeart/2005/8/layout/orgChart1"/>
    <dgm:cxn modelId="{98B033A5-A242-4807-A6C0-83C96DE5CD78}" type="presParOf" srcId="{90BFD105-1923-4A9A-B424-6BADB8B954CA}" destId="{60B8D76F-D41F-4CF6-A053-066BC4A3AD12}" srcOrd="1" destOrd="0" presId="urn:microsoft.com/office/officeart/2005/8/layout/orgChart1"/>
    <dgm:cxn modelId="{C53DDB8F-E5E0-4E4D-8E10-17205176F447}" type="presParOf" srcId="{90BFD105-1923-4A9A-B424-6BADB8B954CA}" destId="{0926B1E1-9C65-40E6-B7D0-E392DAEBCA2F}" srcOrd="2" destOrd="0" presId="urn:microsoft.com/office/officeart/2005/8/layout/orgChart1"/>
    <dgm:cxn modelId="{F72FCE16-E650-409C-A2F9-981B477F4470}" type="presParOf" srcId="{F1CAD00D-6B0D-44C9-B062-14182C7BEBAB}" destId="{8AC8A360-B7B6-45D1-A313-992F0E5EFBE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A1E9137-B113-454C-B080-20C404A52CF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DE80080D-9351-4FCA-810A-38C0459DA221}">
      <dgm:prSet phldrT="[Text]"/>
      <dgm:spPr/>
      <dgm:t>
        <a:bodyPr/>
        <a:lstStyle/>
        <a:p>
          <a:r>
            <a:rPr lang="en-US"/>
            <a:t>Components</a:t>
          </a:r>
        </a:p>
      </dgm:t>
    </dgm:pt>
    <dgm:pt modelId="{A06F3E13-39FD-4719-87C1-40277779D613}" type="parTrans" cxnId="{29DF9508-4534-4AF8-96C3-32922ECD38A9}">
      <dgm:prSet/>
      <dgm:spPr/>
      <dgm:t>
        <a:bodyPr/>
        <a:lstStyle/>
        <a:p>
          <a:endParaRPr lang="en-US"/>
        </a:p>
      </dgm:t>
    </dgm:pt>
    <dgm:pt modelId="{2073730D-481D-4321-879E-11930F960A1A}" type="sibTrans" cxnId="{29DF9508-4534-4AF8-96C3-32922ECD38A9}">
      <dgm:prSet/>
      <dgm:spPr/>
      <dgm:t>
        <a:bodyPr/>
        <a:lstStyle/>
        <a:p>
          <a:endParaRPr lang="en-US"/>
        </a:p>
      </dgm:t>
    </dgm:pt>
    <dgm:pt modelId="{E1823BCD-6FD5-4D06-8910-A4120E6B2E82}">
      <dgm:prSet phldrT="[Text]"/>
      <dgm:spPr/>
      <dgm:t>
        <a:bodyPr/>
        <a:lstStyle/>
        <a:p>
          <a:r>
            <a:rPr lang="en-US"/>
            <a:t>Directives from templates</a:t>
          </a:r>
        </a:p>
      </dgm:t>
    </dgm:pt>
    <dgm:pt modelId="{6A59BB63-CBD2-4C03-96C4-C82B73554A38}" type="parTrans" cxnId="{59BA7125-354E-457B-97BB-2C41185D2A44}">
      <dgm:prSet/>
      <dgm:spPr/>
      <dgm:t>
        <a:bodyPr/>
        <a:lstStyle/>
        <a:p>
          <a:endParaRPr lang="en-US"/>
        </a:p>
      </dgm:t>
    </dgm:pt>
    <dgm:pt modelId="{73BBC4A6-F3B2-481D-9809-E33BA04DEB30}" type="sibTrans" cxnId="{59BA7125-354E-457B-97BB-2C41185D2A44}">
      <dgm:prSet/>
      <dgm:spPr/>
      <dgm:t>
        <a:bodyPr/>
        <a:lstStyle/>
        <a:p>
          <a:endParaRPr lang="en-US"/>
        </a:p>
      </dgm:t>
    </dgm:pt>
    <dgm:pt modelId="{A22030B1-F028-49FA-A1AE-E6548A51082C}">
      <dgm:prSet phldrT="[Text]"/>
      <dgm:spPr/>
      <dgm:t>
        <a:bodyPr/>
        <a:lstStyle/>
        <a:p>
          <a:r>
            <a:rPr lang="en-US"/>
            <a:t>Structural Directives </a:t>
          </a:r>
        </a:p>
      </dgm:t>
    </dgm:pt>
    <dgm:pt modelId="{2CD6B268-7910-4344-8FA1-47AEF297B2D4}" type="parTrans" cxnId="{F7A248DE-F694-4A3B-B911-8D7EDCFE67B0}">
      <dgm:prSet/>
      <dgm:spPr/>
      <dgm:t>
        <a:bodyPr/>
        <a:lstStyle/>
        <a:p>
          <a:endParaRPr lang="en-US"/>
        </a:p>
      </dgm:t>
    </dgm:pt>
    <dgm:pt modelId="{F2D6B41B-EDB6-47B1-BB07-3C5EDDEAE885}" type="sibTrans" cxnId="{F7A248DE-F694-4A3B-B911-8D7EDCFE67B0}">
      <dgm:prSet/>
      <dgm:spPr/>
      <dgm:t>
        <a:bodyPr/>
        <a:lstStyle/>
        <a:p>
          <a:endParaRPr lang="en-US"/>
        </a:p>
      </dgm:t>
    </dgm:pt>
    <dgm:pt modelId="{4291381B-1F93-447B-B4D9-26050056932C}">
      <dgm:prSet phldrT="[Text]"/>
      <dgm:spPr/>
      <dgm:t>
        <a:bodyPr/>
        <a:lstStyle/>
        <a:p>
          <a:r>
            <a:rPr lang="en-US"/>
            <a:t>Change DOM layout by adding and removing elements</a:t>
          </a:r>
        </a:p>
      </dgm:t>
    </dgm:pt>
    <dgm:pt modelId="{98E534B5-AE0E-448B-938B-4D2C42F1F58F}" type="parTrans" cxnId="{28CB526D-0282-421D-8C1C-89C29C94B1A1}">
      <dgm:prSet/>
      <dgm:spPr/>
      <dgm:t>
        <a:bodyPr/>
        <a:lstStyle/>
        <a:p>
          <a:endParaRPr lang="en-US"/>
        </a:p>
      </dgm:t>
    </dgm:pt>
    <dgm:pt modelId="{73464016-DBE0-42F6-859E-F2947916E85F}" type="sibTrans" cxnId="{28CB526D-0282-421D-8C1C-89C29C94B1A1}">
      <dgm:prSet/>
      <dgm:spPr/>
      <dgm:t>
        <a:bodyPr/>
        <a:lstStyle/>
        <a:p>
          <a:endParaRPr lang="en-US"/>
        </a:p>
      </dgm:t>
    </dgm:pt>
    <dgm:pt modelId="{2885142D-3A1C-470F-A875-7FB0F670D27B}">
      <dgm:prSet phldrT="[Text]"/>
      <dgm:spPr/>
      <dgm:t>
        <a:bodyPr/>
        <a:lstStyle/>
        <a:p>
          <a:r>
            <a:rPr lang="en-US"/>
            <a:t>Attribute Directives</a:t>
          </a:r>
        </a:p>
      </dgm:t>
    </dgm:pt>
    <dgm:pt modelId="{AA8A59A9-E279-44DA-9976-5A6996EE0886}" type="parTrans" cxnId="{6561B6BA-18C6-4D2D-9D83-38B454927BE8}">
      <dgm:prSet/>
      <dgm:spPr/>
    </dgm:pt>
    <dgm:pt modelId="{EDBF45E9-2090-41AA-B0FA-F6A0D500EE08}" type="sibTrans" cxnId="{6561B6BA-18C6-4D2D-9D83-38B454927BE8}">
      <dgm:prSet/>
      <dgm:spPr/>
    </dgm:pt>
    <dgm:pt modelId="{69866255-F342-4FC9-98CD-DA0B5B7142CF}">
      <dgm:prSet phldrT="[Text]"/>
      <dgm:spPr/>
      <dgm:t>
        <a:bodyPr/>
        <a:lstStyle/>
        <a:p>
          <a:r>
            <a:rPr lang="en-US"/>
            <a:t>Change appearance or behavior of an element, component or another directive</a:t>
          </a:r>
        </a:p>
      </dgm:t>
    </dgm:pt>
    <dgm:pt modelId="{4C5CCE22-C464-417A-BFA9-38551579EEDF}" type="parTrans" cxnId="{211D058C-2900-4A1C-B996-DB42D3787B67}">
      <dgm:prSet/>
      <dgm:spPr/>
    </dgm:pt>
    <dgm:pt modelId="{941ED300-4CBB-47AB-B414-8AD6B9291799}" type="sibTrans" cxnId="{211D058C-2900-4A1C-B996-DB42D3787B67}">
      <dgm:prSet/>
      <dgm:spPr/>
    </dgm:pt>
    <dgm:pt modelId="{C772B689-7669-4758-ADFA-0A45C4861ABB}" type="pres">
      <dgm:prSet presAssocID="{CA1E9137-B113-454C-B080-20C404A52CF9}" presName="linear" presStyleCnt="0">
        <dgm:presLayoutVars>
          <dgm:animLvl val="lvl"/>
          <dgm:resizeHandles val="exact"/>
        </dgm:presLayoutVars>
      </dgm:prSet>
      <dgm:spPr/>
      <dgm:t>
        <a:bodyPr/>
        <a:lstStyle/>
        <a:p>
          <a:endParaRPr lang="en-US"/>
        </a:p>
      </dgm:t>
    </dgm:pt>
    <dgm:pt modelId="{0C52B894-BFAC-4682-9250-8F8953EEFD62}" type="pres">
      <dgm:prSet presAssocID="{DE80080D-9351-4FCA-810A-38C0459DA221}" presName="parentText" presStyleLbl="node1" presStyleIdx="0" presStyleCnt="3">
        <dgm:presLayoutVars>
          <dgm:chMax val="0"/>
          <dgm:bulletEnabled val="1"/>
        </dgm:presLayoutVars>
      </dgm:prSet>
      <dgm:spPr/>
      <dgm:t>
        <a:bodyPr/>
        <a:lstStyle/>
        <a:p>
          <a:endParaRPr lang="en-US"/>
        </a:p>
      </dgm:t>
    </dgm:pt>
    <dgm:pt modelId="{3907D0BD-176E-4D92-8B77-9C5CF31FA49A}" type="pres">
      <dgm:prSet presAssocID="{DE80080D-9351-4FCA-810A-38C0459DA221}" presName="childText" presStyleLbl="revTx" presStyleIdx="0" presStyleCnt="3">
        <dgm:presLayoutVars>
          <dgm:bulletEnabled val="1"/>
        </dgm:presLayoutVars>
      </dgm:prSet>
      <dgm:spPr/>
      <dgm:t>
        <a:bodyPr/>
        <a:lstStyle/>
        <a:p>
          <a:endParaRPr lang="en-US"/>
        </a:p>
      </dgm:t>
    </dgm:pt>
    <dgm:pt modelId="{48981574-6B39-435C-8665-DBFEFA3087A1}" type="pres">
      <dgm:prSet presAssocID="{A22030B1-F028-49FA-A1AE-E6548A51082C}" presName="parentText" presStyleLbl="node1" presStyleIdx="1" presStyleCnt="3">
        <dgm:presLayoutVars>
          <dgm:chMax val="0"/>
          <dgm:bulletEnabled val="1"/>
        </dgm:presLayoutVars>
      </dgm:prSet>
      <dgm:spPr/>
      <dgm:t>
        <a:bodyPr/>
        <a:lstStyle/>
        <a:p>
          <a:endParaRPr lang="en-US"/>
        </a:p>
      </dgm:t>
    </dgm:pt>
    <dgm:pt modelId="{9351FDD2-70FE-43B6-A74A-E0240CE455CF}" type="pres">
      <dgm:prSet presAssocID="{A22030B1-F028-49FA-A1AE-E6548A51082C}" presName="childText" presStyleLbl="revTx" presStyleIdx="1" presStyleCnt="3">
        <dgm:presLayoutVars>
          <dgm:bulletEnabled val="1"/>
        </dgm:presLayoutVars>
      </dgm:prSet>
      <dgm:spPr/>
      <dgm:t>
        <a:bodyPr/>
        <a:lstStyle/>
        <a:p>
          <a:endParaRPr lang="en-US"/>
        </a:p>
      </dgm:t>
    </dgm:pt>
    <dgm:pt modelId="{8BCF341A-1586-4F5F-AAF7-3E4F8050618B}" type="pres">
      <dgm:prSet presAssocID="{2885142D-3A1C-470F-A875-7FB0F670D27B}" presName="parentText" presStyleLbl="node1" presStyleIdx="2" presStyleCnt="3">
        <dgm:presLayoutVars>
          <dgm:chMax val="0"/>
          <dgm:bulletEnabled val="1"/>
        </dgm:presLayoutVars>
      </dgm:prSet>
      <dgm:spPr/>
      <dgm:t>
        <a:bodyPr/>
        <a:lstStyle/>
        <a:p>
          <a:endParaRPr lang="en-US"/>
        </a:p>
      </dgm:t>
    </dgm:pt>
    <dgm:pt modelId="{B34D3EE0-CADE-4B13-AF22-AB0328423EFE}" type="pres">
      <dgm:prSet presAssocID="{2885142D-3A1C-470F-A875-7FB0F670D27B}" presName="childText" presStyleLbl="revTx" presStyleIdx="2" presStyleCnt="3">
        <dgm:presLayoutVars>
          <dgm:bulletEnabled val="1"/>
        </dgm:presLayoutVars>
      </dgm:prSet>
      <dgm:spPr/>
      <dgm:t>
        <a:bodyPr/>
        <a:lstStyle/>
        <a:p>
          <a:endParaRPr lang="en-US"/>
        </a:p>
      </dgm:t>
    </dgm:pt>
  </dgm:ptLst>
  <dgm:cxnLst>
    <dgm:cxn modelId="{99CE22FE-8BDF-4F83-AA3E-1D4C4215C5DC}" type="presOf" srcId="{E1823BCD-6FD5-4D06-8910-A4120E6B2E82}" destId="{3907D0BD-176E-4D92-8B77-9C5CF31FA49A}" srcOrd="0" destOrd="0" presId="urn:microsoft.com/office/officeart/2005/8/layout/vList2"/>
    <dgm:cxn modelId="{6561B6BA-18C6-4D2D-9D83-38B454927BE8}" srcId="{CA1E9137-B113-454C-B080-20C404A52CF9}" destId="{2885142D-3A1C-470F-A875-7FB0F670D27B}" srcOrd="2" destOrd="0" parTransId="{AA8A59A9-E279-44DA-9976-5A6996EE0886}" sibTransId="{EDBF45E9-2090-41AA-B0FA-F6A0D500EE08}"/>
    <dgm:cxn modelId="{28CB526D-0282-421D-8C1C-89C29C94B1A1}" srcId="{A22030B1-F028-49FA-A1AE-E6548A51082C}" destId="{4291381B-1F93-447B-B4D9-26050056932C}" srcOrd="0" destOrd="0" parTransId="{98E534B5-AE0E-448B-938B-4D2C42F1F58F}" sibTransId="{73464016-DBE0-42F6-859E-F2947916E85F}"/>
    <dgm:cxn modelId="{C4E79535-4E68-465C-B93B-F0DB1ED61DA2}" type="presOf" srcId="{2885142D-3A1C-470F-A875-7FB0F670D27B}" destId="{8BCF341A-1586-4F5F-AAF7-3E4F8050618B}" srcOrd="0" destOrd="0" presId="urn:microsoft.com/office/officeart/2005/8/layout/vList2"/>
    <dgm:cxn modelId="{59BA7125-354E-457B-97BB-2C41185D2A44}" srcId="{DE80080D-9351-4FCA-810A-38C0459DA221}" destId="{E1823BCD-6FD5-4D06-8910-A4120E6B2E82}" srcOrd="0" destOrd="0" parTransId="{6A59BB63-CBD2-4C03-96C4-C82B73554A38}" sibTransId="{73BBC4A6-F3B2-481D-9809-E33BA04DEB30}"/>
    <dgm:cxn modelId="{29DF9508-4534-4AF8-96C3-32922ECD38A9}" srcId="{CA1E9137-B113-454C-B080-20C404A52CF9}" destId="{DE80080D-9351-4FCA-810A-38C0459DA221}" srcOrd="0" destOrd="0" parTransId="{A06F3E13-39FD-4719-87C1-40277779D613}" sibTransId="{2073730D-481D-4321-879E-11930F960A1A}"/>
    <dgm:cxn modelId="{211D058C-2900-4A1C-B996-DB42D3787B67}" srcId="{2885142D-3A1C-470F-A875-7FB0F670D27B}" destId="{69866255-F342-4FC9-98CD-DA0B5B7142CF}" srcOrd="0" destOrd="0" parTransId="{4C5CCE22-C464-417A-BFA9-38551579EEDF}" sibTransId="{941ED300-4CBB-47AB-B414-8AD6B9291799}"/>
    <dgm:cxn modelId="{3D501B79-AD61-40B2-89B7-0A1036520F8A}" type="presOf" srcId="{DE80080D-9351-4FCA-810A-38C0459DA221}" destId="{0C52B894-BFAC-4682-9250-8F8953EEFD62}" srcOrd="0" destOrd="0" presId="urn:microsoft.com/office/officeart/2005/8/layout/vList2"/>
    <dgm:cxn modelId="{EE31AF17-71F2-4256-BD84-E679ACC9544C}" type="presOf" srcId="{A22030B1-F028-49FA-A1AE-E6548A51082C}" destId="{48981574-6B39-435C-8665-DBFEFA3087A1}" srcOrd="0" destOrd="0" presId="urn:microsoft.com/office/officeart/2005/8/layout/vList2"/>
    <dgm:cxn modelId="{A55B85B0-C7AD-40F7-848C-0752909F5792}" type="presOf" srcId="{4291381B-1F93-447B-B4D9-26050056932C}" destId="{9351FDD2-70FE-43B6-A74A-E0240CE455CF}" srcOrd="0" destOrd="0" presId="urn:microsoft.com/office/officeart/2005/8/layout/vList2"/>
    <dgm:cxn modelId="{A365C6A8-B7D7-48C4-AAB2-647C0B0B7F33}" type="presOf" srcId="{69866255-F342-4FC9-98CD-DA0B5B7142CF}" destId="{B34D3EE0-CADE-4B13-AF22-AB0328423EFE}" srcOrd="0" destOrd="0" presId="urn:microsoft.com/office/officeart/2005/8/layout/vList2"/>
    <dgm:cxn modelId="{9CCFA6BC-7BB4-4382-BE3B-2DD1038C7CB2}" type="presOf" srcId="{CA1E9137-B113-454C-B080-20C404A52CF9}" destId="{C772B689-7669-4758-ADFA-0A45C4861ABB}" srcOrd="0" destOrd="0" presId="urn:microsoft.com/office/officeart/2005/8/layout/vList2"/>
    <dgm:cxn modelId="{F7A248DE-F694-4A3B-B911-8D7EDCFE67B0}" srcId="{CA1E9137-B113-454C-B080-20C404A52CF9}" destId="{A22030B1-F028-49FA-A1AE-E6548A51082C}" srcOrd="1" destOrd="0" parTransId="{2CD6B268-7910-4344-8FA1-47AEF297B2D4}" sibTransId="{F2D6B41B-EDB6-47B1-BB07-3C5EDDEAE885}"/>
    <dgm:cxn modelId="{4D72AECF-A74D-442C-80E2-6F38493D0E94}" type="presParOf" srcId="{C772B689-7669-4758-ADFA-0A45C4861ABB}" destId="{0C52B894-BFAC-4682-9250-8F8953EEFD62}" srcOrd="0" destOrd="0" presId="urn:microsoft.com/office/officeart/2005/8/layout/vList2"/>
    <dgm:cxn modelId="{4D189E72-4530-4636-8A71-829457F2F82C}" type="presParOf" srcId="{C772B689-7669-4758-ADFA-0A45C4861ABB}" destId="{3907D0BD-176E-4D92-8B77-9C5CF31FA49A}" srcOrd="1" destOrd="0" presId="urn:microsoft.com/office/officeart/2005/8/layout/vList2"/>
    <dgm:cxn modelId="{6AC2F2D1-3447-4644-9C70-C1F09F2A46D1}" type="presParOf" srcId="{C772B689-7669-4758-ADFA-0A45C4861ABB}" destId="{48981574-6B39-435C-8665-DBFEFA3087A1}" srcOrd="2" destOrd="0" presId="urn:microsoft.com/office/officeart/2005/8/layout/vList2"/>
    <dgm:cxn modelId="{F16CC2DC-E1DD-4244-A6EC-6C0F169553E6}" type="presParOf" srcId="{C772B689-7669-4758-ADFA-0A45C4861ABB}" destId="{9351FDD2-70FE-43B6-A74A-E0240CE455CF}" srcOrd="3" destOrd="0" presId="urn:microsoft.com/office/officeart/2005/8/layout/vList2"/>
    <dgm:cxn modelId="{FF546776-217B-42D6-92C4-CDFB93F690A8}" type="presParOf" srcId="{C772B689-7669-4758-ADFA-0A45C4861ABB}" destId="{8BCF341A-1586-4F5F-AAF7-3E4F8050618B}" srcOrd="4" destOrd="0" presId="urn:microsoft.com/office/officeart/2005/8/layout/vList2"/>
    <dgm:cxn modelId="{B968DC34-E437-4084-B2DC-6BABF6A98E97}" type="presParOf" srcId="{C772B689-7669-4758-ADFA-0A45C4861ABB}" destId="{B34D3EE0-CADE-4B13-AF22-AB0328423EFE}"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676BE-2CE1-41C7-BCC4-23CF186E46EA}">
      <dsp:nvSpPr>
        <dsp:cNvPr id="0" name=""/>
        <dsp:cNvSpPr/>
      </dsp:nvSpPr>
      <dsp:spPr>
        <a:xfrm>
          <a:off x="4096" y="965053"/>
          <a:ext cx="1396908" cy="698454"/>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a:t>Modules</a:t>
          </a:r>
        </a:p>
      </dsp:txBody>
      <dsp:txXfrm>
        <a:off x="24553" y="985510"/>
        <a:ext cx="1355994" cy="657540"/>
      </dsp:txXfrm>
    </dsp:sp>
    <dsp:sp modelId="{5F8827B5-AD35-45A5-9C7C-D8D6FCECFF19}">
      <dsp:nvSpPr>
        <dsp:cNvPr id="0" name=""/>
        <dsp:cNvSpPr/>
      </dsp:nvSpPr>
      <dsp:spPr>
        <a:xfrm>
          <a:off x="143787" y="1663507"/>
          <a:ext cx="139690" cy="523840"/>
        </a:xfrm>
        <a:custGeom>
          <a:avLst/>
          <a:gdLst/>
          <a:ahLst/>
          <a:cxnLst/>
          <a:rect l="0" t="0" r="0" b="0"/>
          <a:pathLst>
            <a:path>
              <a:moveTo>
                <a:pt x="0" y="0"/>
              </a:moveTo>
              <a:lnTo>
                <a:pt x="0" y="523840"/>
              </a:lnTo>
              <a:lnTo>
                <a:pt x="139690" y="52384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EF4F96-DF67-4986-9535-B18424ADA285}">
      <dsp:nvSpPr>
        <dsp:cNvPr id="0" name=""/>
        <dsp:cNvSpPr/>
      </dsp:nvSpPr>
      <dsp:spPr>
        <a:xfrm>
          <a:off x="283478" y="1838120"/>
          <a:ext cx="1117526" cy="698454"/>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b="1" i="0" kern="1200"/>
            <a:t>Angular Modules</a:t>
          </a:r>
          <a:r>
            <a:rPr lang="en-US" sz="800" b="0" i="0" kern="1200"/>
            <a:t> help organize an application into cohesive blocks of functionality.</a:t>
          </a:r>
          <a:endParaRPr lang="en-US" sz="800" kern="1200"/>
        </a:p>
      </dsp:txBody>
      <dsp:txXfrm>
        <a:off x="303935" y="1858577"/>
        <a:ext cx="1076612" cy="657540"/>
      </dsp:txXfrm>
    </dsp:sp>
    <dsp:sp modelId="{08CA5994-7765-4794-BD4C-E43C5C999BE4}">
      <dsp:nvSpPr>
        <dsp:cNvPr id="0" name=""/>
        <dsp:cNvSpPr/>
      </dsp:nvSpPr>
      <dsp:spPr>
        <a:xfrm>
          <a:off x="1750231" y="965053"/>
          <a:ext cx="1396908" cy="698454"/>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a:t>Components</a:t>
          </a:r>
        </a:p>
      </dsp:txBody>
      <dsp:txXfrm>
        <a:off x="1770688" y="985510"/>
        <a:ext cx="1355994" cy="657540"/>
      </dsp:txXfrm>
    </dsp:sp>
    <dsp:sp modelId="{AE4BCA78-F415-487F-B1F2-CDFCC71E2450}">
      <dsp:nvSpPr>
        <dsp:cNvPr id="0" name=""/>
        <dsp:cNvSpPr/>
      </dsp:nvSpPr>
      <dsp:spPr>
        <a:xfrm>
          <a:off x="1889922" y="1663507"/>
          <a:ext cx="139690" cy="523840"/>
        </a:xfrm>
        <a:custGeom>
          <a:avLst/>
          <a:gdLst/>
          <a:ahLst/>
          <a:cxnLst/>
          <a:rect l="0" t="0" r="0" b="0"/>
          <a:pathLst>
            <a:path>
              <a:moveTo>
                <a:pt x="0" y="0"/>
              </a:moveTo>
              <a:lnTo>
                <a:pt x="0" y="523840"/>
              </a:lnTo>
              <a:lnTo>
                <a:pt x="139690" y="52384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D41D37-FA16-49EA-BF56-3D0CF5A5F5BA}">
      <dsp:nvSpPr>
        <dsp:cNvPr id="0" name=""/>
        <dsp:cNvSpPr/>
      </dsp:nvSpPr>
      <dsp:spPr>
        <a:xfrm>
          <a:off x="2029613" y="1838120"/>
          <a:ext cx="1117526" cy="698454"/>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a:t>Encapsulates the template, data and behaviour of the view</a:t>
          </a:r>
        </a:p>
      </dsp:txBody>
      <dsp:txXfrm>
        <a:off x="2050070" y="1858577"/>
        <a:ext cx="1076612" cy="657540"/>
      </dsp:txXfrm>
    </dsp:sp>
    <dsp:sp modelId="{E2ECB224-856A-4B4E-8484-56177DB9F1D9}">
      <dsp:nvSpPr>
        <dsp:cNvPr id="0" name=""/>
        <dsp:cNvSpPr/>
      </dsp:nvSpPr>
      <dsp:spPr>
        <a:xfrm>
          <a:off x="3496367" y="965053"/>
          <a:ext cx="1396908" cy="698454"/>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a:t>Directives</a:t>
          </a:r>
        </a:p>
      </dsp:txBody>
      <dsp:txXfrm>
        <a:off x="3516824" y="985510"/>
        <a:ext cx="1355994" cy="657540"/>
      </dsp:txXfrm>
    </dsp:sp>
    <dsp:sp modelId="{7BDD0F49-37B9-4206-BF13-34E45A463B87}">
      <dsp:nvSpPr>
        <dsp:cNvPr id="0" name=""/>
        <dsp:cNvSpPr/>
      </dsp:nvSpPr>
      <dsp:spPr>
        <a:xfrm>
          <a:off x="3636058" y="1663507"/>
          <a:ext cx="139690" cy="523840"/>
        </a:xfrm>
        <a:custGeom>
          <a:avLst/>
          <a:gdLst/>
          <a:ahLst/>
          <a:cxnLst/>
          <a:rect l="0" t="0" r="0" b="0"/>
          <a:pathLst>
            <a:path>
              <a:moveTo>
                <a:pt x="0" y="0"/>
              </a:moveTo>
              <a:lnTo>
                <a:pt x="0" y="523840"/>
              </a:lnTo>
              <a:lnTo>
                <a:pt x="139690" y="52384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DC2F3C-8F39-499D-B133-313775CEB39E}">
      <dsp:nvSpPr>
        <dsp:cNvPr id="0" name=""/>
        <dsp:cNvSpPr/>
      </dsp:nvSpPr>
      <dsp:spPr>
        <a:xfrm>
          <a:off x="3775749" y="1838120"/>
          <a:ext cx="1117526" cy="698454"/>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a:t>Angular HTML extensions that allows DOM manipulation</a:t>
          </a:r>
        </a:p>
      </dsp:txBody>
      <dsp:txXfrm>
        <a:off x="3796206" y="1858577"/>
        <a:ext cx="1076612" cy="657540"/>
      </dsp:txXfrm>
    </dsp:sp>
    <dsp:sp modelId="{B84C0A65-9E0C-4F9C-8452-A0B6F1A59F76}">
      <dsp:nvSpPr>
        <dsp:cNvPr id="0" name=""/>
        <dsp:cNvSpPr/>
      </dsp:nvSpPr>
      <dsp:spPr>
        <a:xfrm>
          <a:off x="5242502" y="965053"/>
          <a:ext cx="1396908" cy="698454"/>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a:t>Services</a:t>
          </a:r>
        </a:p>
      </dsp:txBody>
      <dsp:txXfrm>
        <a:off x="5262959" y="985510"/>
        <a:ext cx="1355994" cy="657540"/>
      </dsp:txXfrm>
    </dsp:sp>
    <dsp:sp modelId="{E4FC1A84-D37C-4D11-8444-6C6265E2C568}">
      <dsp:nvSpPr>
        <dsp:cNvPr id="0" name=""/>
        <dsp:cNvSpPr/>
      </dsp:nvSpPr>
      <dsp:spPr>
        <a:xfrm>
          <a:off x="5382193" y="1663507"/>
          <a:ext cx="139690" cy="523840"/>
        </a:xfrm>
        <a:custGeom>
          <a:avLst/>
          <a:gdLst/>
          <a:ahLst/>
          <a:cxnLst/>
          <a:rect l="0" t="0" r="0" b="0"/>
          <a:pathLst>
            <a:path>
              <a:moveTo>
                <a:pt x="0" y="0"/>
              </a:moveTo>
              <a:lnTo>
                <a:pt x="0" y="523840"/>
              </a:lnTo>
              <a:lnTo>
                <a:pt x="139690" y="52384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39B551-083A-4008-B5E4-7AC7442A6622}">
      <dsp:nvSpPr>
        <dsp:cNvPr id="0" name=""/>
        <dsp:cNvSpPr/>
      </dsp:nvSpPr>
      <dsp:spPr>
        <a:xfrm>
          <a:off x="5521884" y="1838120"/>
          <a:ext cx="1117526" cy="698454"/>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a:t>Encapsulates non user interface logic</a:t>
          </a:r>
        </a:p>
      </dsp:txBody>
      <dsp:txXfrm>
        <a:off x="5542341" y="1858577"/>
        <a:ext cx="1076612" cy="657540"/>
      </dsp:txXfrm>
    </dsp:sp>
    <dsp:sp modelId="{391FCD1F-63EE-4CB9-BCC6-D4E540C04DB4}">
      <dsp:nvSpPr>
        <dsp:cNvPr id="0" name=""/>
        <dsp:cNvSpPr/>
      </dsp:nvSpPr>
      <dsp:spPr>
        <a:xfrm>
          <a:off x="6988638" y="965053"/>
          <a:ext cx="1396908" cy="698454"/>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a:t>Routers</a:t>
          </a:r>
        </a:p>
      </dsp:txBody>
      <dsp:txXfrm>
        <a:off x="7009095" y="985510"/>
        <a:ext cx="1355994" cy="657540"/>
      </dsp:txXfrm>
    </dsp:sp>
    <dsp:sp modelId="{F2D43906-5CFA-4BF7-9C2C-04621E988A53}">
      <dsp:nvSpPr>
        <dsp:cNvPr id="0" name=""/>
        <dsp:cNvSpPr/>
      </dsp:nvSpPr>
      <dsp:spPr>
        <a:xfrm>
          <a:off x="7128328" y="1663507"/>
          <a:ext cx="139690" cy="523840"/>
        </a:xfrm>
        <a:custGeom>
          <a:avLst/>
          <a:gdLst/>
          <a:ahLst/>
          <a:cxnLst/>
          <a:rect l="0" t="0" r="0" b="0"/>
          <a:pathLst>
            <a:path>
              <a:moveTo>
                <a:pt x="0" y="0"/>
              </a:moveTo>
              <a:lnTo>
                <a:pt x="0" y="523840"/>
              </a:lnTo>
              <a:lnTo>
                <a:pt x="139690" y="52384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0E82E8-195B-4873-B72B-18E1C7662D2D}">
      <dsp:nvSpPr>
        <dsp:cNvPr id="0" name=""/>
        <dsp:cNvSpPr/>
      </dsp:nvSpPr>
      <dsp:spPr>
        <a:xfrm>
          <a:off x="7268019" y="1838120"/>
          <a:ext cx="1117526" cy="698454"/>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a:t>Handles navigation requests</a:t>
          </a:r>
        </a:p>
      </dsp:txBody>
      <dsp:txXfrm>
        <a:off x="7288476" y="1858577"/>
        <a:ext cx="1076612" cy="657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13CE2-FD58-42B0-B10F-CE3A62B0B7B5}">
      <dsp:nvSpPr>
        <dsp:cNvPr id="0" name=""/>
        <dsp:cNvSpPr/>
      </dsp:nvSpPr>
      <dsp:spPr>
        <a:xfrm>
          <a:off x="0" y="127000"/>
          <a:ext cx="1904999" cy="1143000"/>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a:t>Angular Modules</a:t>
          </a:r>
        </a:p>
      </dsp:txBody>
      <dsp:txXfrm>
        <a:off x="0" y="127000"/>
        <a:ext cx="1904999" cy="1143000"/>
      </dsp:txXfrm>
    </dsp:sp>
    <dsp:sp modelId="{773D2C77-150A-424F-8F89-37703EB31137}">
      <dsp:nvSpPr>
        <dsp:cNvPr id="0" name=""/>
        <dsp:cNvSpPr/>
      </dsp:nvSpPr>
      <dsp:spPr>
        <a:xfrm>
          <a:off x="2095500" y="127000"/>
          <a:ext cx="1904999" cy="1143000"/>
        </a:xfrm>
        <a:prstGeom prst="rect">
          <a:avLst/>
        </a:prstGeom>
        <a:solidFill>
          <a:schemeClr val="accent5">
            <a:hueOff val="-1036820"/>
            <a:satOff val="0"/>
            <a:lumOff val="362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a:t>Components</a:t>
          </a:r>
        </a:p>
      </dsp:txBody>
      <dsp:txXfrm>
        <a:off x="2095500" y="127000"/>
        <a:ext cx="1904999" cy="1143000"/>
      </dsp:txXfrm>
    </dsp:sp>
    <dsp:sp modelId="{0621F413-FC13-4790-82A6-270EFCAF3388}">
      <dsp:nvSpPr>
        <dsp:cNvPr id="0" name=""/>
        <dsp:cNvSpPr/>
      </dsp:nvSpPr>
      <dsp:spPr>
        <a:xfrm>
          <a:off x="4191000" y="127000"/>
          <a:ext cx="1904999" cy="1143000"/>
        </a:xfrm>
        <a:prstGeom prst="rect">
          <a:avLst/>
        </a:prstGeom>
        <a:solidFill>
          <a:schemeClr val="accent5">
            <a:hueOff val="-2073641"/>
            <a:satOff val="0"/>
            <a:lumOff val="725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a:t>Data Binding</a:t>
          </a:r>
        </a:p>
      </dsp:txBody>
      <dsp:txXfrm>
        <a:off x="4191000" y="127000"/>
        <a:ext cx="1904999" cy="1143000"/>
      </dsp:txXfrm>
    </dsp:sp>
    <dsp:sp modelId="{C8901261-1C62-4E1F-948D-A755A46B8648}">
      <dsp:nvSpPr>
        <dsp:cNvPr id="0" name=""/>
        <dsp:cNvSpPr/>
      </dsp:nvSpPr>
      <dsp:spPr>
        <a:xfrm>
          <a:off x="0" y="1460500"/>
          <a:ext cx="1904999" cy="1143000"/>
        </a:xfrm>
        <a:prstGeom prst="rect">
          <a:avLst/>
        </a:prstGeom>
        <a:solidFill>
          <a:schemeClr val="accent5">
            <a:hueOff val="-3110461"/>
            <a:satOff val="0"/>
            <a:lumOff val="108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a:t>Removal of many directives</a:t>
          </a:r>
        </a:p>
      </dsp:txBody>
      <dsp:txXfrm>
        <a:off x="0" y="1460500"/>
        <a:ext cx="1904999" cy="1143000"/>
      </dsp:txXfrm>
    </dsp:sp>
    <dsp:sp modelId="{DC872444-18E8-4C42-A180-FF392A416640}">
      <dsp:nvSpPr>
        <dsp:cNvPr id="0" name=""/>
        <dsp:cNvSpPr/>
      </dsp:nvSpPr>
      <dsp:spPr>
        <a:xfrm>
          <a:off x="2095500" y="1460500"/>
          <a:ext cx="1904999" cy="1143000"/>
        </a:xfrm>
        <a:prstGeom prst="rect">
          <a:avLst/>
        </a:prstGeom>
        <a:solidFill>
          <a:schemeClr val="accent5">
            <a:hueOff val="-4147282"/>
            <a:satOff val="0"/>
            <a:lumOff val="1451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a:t>Structural Directives</a:t>
          </a:r>
        </a:p>
      </dsp:txBody>
      <dsp:txXfrm>
        <a:off x="2095500" y="1460500"/>
        <a:ext cx="1904999" cy="1143000"/>
      </dsp:txXfrm>
    </dsp:sp>
    <dsp:sp modelId="{1D2A6DDE-8367-4100-ACB2-1A17D0311ECE}">
      <dsp:nvSpPr>
        <dsp:cNvPr id="0" name=""/>
        <dsp:cNvSpPr/>
      </dsp:nvSpPr>
      <dsp:spPr>
        <a:xfrm>
          <a:off x="4191000" y="1460500"/>
          <a:ext cx="1904999" cy="1143000"/>
        </a:xfrm>
        <a:prstGeom prst="rect">
          <a:avLst/>
        </a:prstGeom>
        <a:solidFill>
          <a:schemeClr val="accent5">
            <a:hueOff val="-5184102"/>
            <a:satOff val="0"/>
            <a:lumOff val="181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a:t>Services</a:t>
          </a:r>
        </a:p>
      </dsp:txBody>
      <dsp:txXfrm>
        <a:off x="4191000" y="1460500"/>
        <a:ext cx="1904999" cy="1143000"/>
      </dsp:txXfrm>
    </dsp:sp>
    <dsp:sp modelId="{CE74B83C-6C1A-44CA-8D8A-6F61CC63E49C}">
      <dsp:nvSpPr>
        <dsp:cNvPr id="0" name=""/>
        <dsp:cNvSpPr/>
      </dsp:nvSpPr>
      <dsp:spPr>
        <a:xfrm>
          <a:off x="2095500" y="2793999"/>
          <a:ext cx="1904999" cy="1143000"/>
        </a:xfrm>
        <a:prstGeom prst="rect">
          <a:avLst/>
        </a:prstGeom>
        <a:solidFill>
          <a:schemeClr val="accent5">
            <a:hueOff val="-6220922"/>
            <a:satOff val="0"/>
            <a:lumOff val="2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a:t>Dependency Injection</a:t>
          </a:r>
        </a:p>
      </dsp:txBody>
      <dsp:txXfrm>
        <a:off x="2095500" y="2793999"/>
        <a:ext cx="1904999" cy="1143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7C4A2C-E5FF-43FB-841A-BD38F557EA63}">
      <dsp:nvSpPr>
        <dsp:cNvPr id="0" name=""/>
        <dsp:cNvSpPr/>
      </dsp:nvSpPr>
      <dsp:spPr>
        <a:xfrm>
          <a:off x="3048000" y="608496"/>
          <a:ext cx="1472170" cy="255500"/>
        </a:xfrm>
        <a:custGeom>
          <a:avLst/>
          <a:gdLst/>
          <a:ahLst/>
          <a:cxnLst/>
          <a:rect l="0" t="0" r="0" b="0"/>
          <a:pathLst>
            <a:path>
              <a:moveTo>
                <a:pt x="0" y="0"/>
              </a:moveTo>
              <a:lnTo>
                <a:pt x="0" y="127750"/>
              </a:lnTo>
              <a:lnTo>
                <a:pt x="1472170" y="127750"/>
              </a:lnTo>
              <a:lnTo>
                <a:pt x="1472170" y="25550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9BED1F-9C45-4B38-A229-A1492E67B864}">
      <dsp:nvSpPr>
        <dsp:cNvPr id="0" name=""/>
        <dsp:cNvSpPr/>
      </dsp:nvSpPr>
      <dsp:spPr>
        <a:xfrm>
          <a:off x="2561332" y="1472331"/>
          <a:ext cx="182500" cy="2287339"/>
        </a:xfrm>
        <a:custGeom>
          <a:avLst/>
          <a:gdLst/>
          <a:ahLst/>
          <a:cxnLst/>
          <a:rect l="0" t="0" r="0" b="0"/>
          <a:pathLst>
            <a:path>
              <a:moveTo>
                <a:pt x="0" y="0"/>
              </a:moveTo>
              <a:lnTo>
                <a:pt x="0" y="2287339"/>
              </a:lnTo>
              <a:lnTo>
                <a:pt x="182500" y="228733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662966-863A-4954-891C-31F41680F29E}">
      <dsp:nvSpPr>
        <dsp:cNvPr id="0" name=""/>
        <dsp:cNvSpPr/>
      </dsp:nvSpPr>
      <dsp:spPr>
        <a:xfrm>
          <a:off x="2561332" y="1472331"/>
          <a:ext cx="182500" cy="1423503"/>
        </a:xfrm>
        <a:custGeom>
          <a:avLst/>
          <a:gdLst/>
          <a:ahLst/>
          <a:cxnLst/>
          <a:rect l="0" t="0" r="0" b="0"/>
          <a:pathLst>
            <a:path>
              <a:moveTo>
                <a:pt x="0" y="0"/>
              </a:moveTo>
              <a:lnTo>
                <a:pt x="0" y="1423503"/>
              </a:lnTo>
              <a:lnTo>
                <a:pt x="182500" y="142350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8833C8-D4FE-47B4-989C-82413DBB4878}">
      <dsp:nvSpPr>
        <dsp:cNvPr id="0" name=""/>
        <dsp:cNvSpPr/>
      </dsp:nvSpPr>
      <dsp:spPr>
        <a:xfrm>
          <a:off x="2561332" y="1472331"/>
          <a:ext cx="182500" cy="559668"/>
        </a:xfrm>
        <a:custGeom>
          <a:avLst/>
          <a:gdLst/>
          <a:ahLst/>
          <a:cxnLst/>
          <a:rect l="0" t="0" r="0" b="0"/>
          <a:pathLst>
            <a:path>
              <a:moveTo>
                <a:pt x="0" y="0"/>
              </a:moveTo>
              <a:lnTo>
                <a:pt x="0" y="559668"/>
              </a:lnTo>
              <a:lnTo>
                <a:pt x="182500" y="55966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EFE804-B4C8-4E2F-BC0E-2B4859B11431}">
      <dsp:nvSpPr>
        <dsp:cNvPr id="0" name=""/>
        <dsp:cNvSpPr/>
      </dsp:nvSpPr>
      <dsp:spPr>
        <a:xfrm>
          <a:off x="3002280" y="608496"/>
          <a:ext cx="91440" cy="255500"/>
        </a:xfrm>
        <a:custGeom>
          <a:avLst/>
          <a:gdLst/>
          <a:ahLst/>
          <a:cxnLst/>
          <a:rect l="0" t="0" r="0" b="0"/>
          <a:pathLst>
            <a:path>
              <a:moveTo>
                <a:pt x="45720" y="0"/>
              </a:moveTo>
              <a:lnTo>
                <a:pt x="45720" y="25550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DC5761-B884-4BDE-9DA8-B04179D82614}">
      <dsp:nvSpPr>
        <dsp:cNvPr id="0" name=""/>
        <dsp:cNvSpPr/>
      </dsp:nvSpPr>
      <dsp:spPr>
        <a:xfrm>
          <a:off x="1575829" y="608496"/>
          <a:ext cx="1472170" cy="255500"/>
        </a:xfrm>
        <a:custGeom>
          <a:avLst/>
          <a:gdLst/>
          <a:ahLst/>
          <a:cxnLst/>
          <a:rect l="0" t="0" r="0" b="0"/>
          <a:pathLst>
            <a:path>
              <a:moveTo>
                <a:pt x="1472170" y="0"/>
              </a:moveTo>
              <a:lnTo>
                <a:pt x="1472170" y="127750"/>
              </a:lnTo>
              <a:lnTo>
                <a:pt x="0" y="127750"/>
              </a:lnTo>
              <a:lnTo>
                <a:pt x="0" y="25550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FCDEC0-8760-46B3-B1F7-05E318F37765}">
      <dsp:nvSpPr>
        <dsp:cNvPr id="0" name=""/>
        <dsp:cNvSpPr/>
      </dsp:nvSpPr>
      <dsp:spPr>
        <a:xfrm>
          <a:off x="2439665" y="161"/>
          <a:ext cx="1216669" cy="60833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a:t>Product List</a:t>
          </a:r>
        </a:p>
      </dsp:txBody>
      <dsp:txXfrm>
        <a:off x="2439665" y="161"/>
        <a:ext cx="1216669" cy="608334"/>
      </dsp:txXfrm>
    </dsp:sp>
    <dsp:sp modelId="{CF859259-C569-4486-8FBC-E6F1B25788EB}">
      <dsp:nvSpPr>
        <dsp:cNvPr id="0" name=""/>
        <dsp:cNvSpPr/>
      </dsp:nvSpPr>
      <dsp:spPr>
        <a:xfrm>
          <a:off x="967494" y="863996"/>
          <a:ext cx="1216669" cy="60833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a:t>Product Row</a:t>
          </a:r>
        </a:p>
      </dsp:txBody>
      <dsp:txXfrm>
        <a:off x="967494" y="863996"/>
        <a:ext cx="1216669" cy="608334"/>
      </dsp:txXfrm>
    </dsp:sp>
    <dsp:sp modelId="{99BB45A3-DEAC-4C62-A79D-ABA454BABF5D}">
      <dsp:nvSpPr>
        <dsp:cNvPr id="0" name=""/>
        <dsp:cNvSpPr/>
      </dsp:nvSpPr>
      <dsp:spPr>
        <a:xfrm>
          <a:off x="2439665" y="863996"/>
          <a:ext cx="1216669" cy="60833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a:t>Product Row</a:t>
          </a:r>
        </a:p>
      </dsp:txBody>
      <dsp:txXfrm>
        <a:off x="2439665" y="863996"/>
        <a:ext cx="1216669" cy="608334"/>
      </dsp:txXfrm>
    </dsp:sp>
    <dsp:sp modelId="{B7785F9C-FBCF-4702-923F-A01DC4811A3E}">
      <dsp:nvSpPr>
        <dsp:cNvPr id="0" name=""/>
        <dsp:cNvSpPr/>
      </dsp:nvSpPr>
      <dsp:spPr>
        <a:xfrm>
          <a:off x="2743832" y="1727832"/>
          <a:ext cx="1216669" cy="60833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a:t>Product Image</a:t>
          </a:r>
        </a:p>
      </dsp:txBody>
      <dsp:txXfrm>
        <a:off x="2743832" y="1727832"/>
        <a:ext cx="1216669" cy="608334"/>
      </dsp:txXfrm>
    </dsp:sp>
    <dsp:sp modelId="{15E5CD19-57FE-44DC-9B28-8F6B43CF5C5C}">
      <dsp:nvSpPr>
        <dsp:cNvPr id="0" name=""/>
        <dsp:cNvSpPr/>
      </dsp:nvSpPr>
      <dsp:spPr>
        <a:xfrm>
          <a:off x="2743832" y="2591668"/>
          <a:ext cx="1216669" cy="60833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a:t>Product Department</a:t>
          </a:r>
        </a:p>
      </dsp:txBody>
      <dsp:txXfrm>
        <a:off x="2743832" y="2591668"/>
        <a:ext cx="1216669" cy="608334"/>
      </dsp:txXfrm>
    </dsp:sp>
    <dsp:sp modelId="{9CF3B3D3-00DC-4470-8567-EF897131B7EE}">
      <dsp:nvSpPr>
        <dsp:cNvPr id="0" name=""/>
        <dsp:cNvSpPr/>
      </dsp:nvSpPr>
      <dsp:spPr>
        <a:xfrm>
          <a:off x="2743832" y="3455503"/>
          <a:ext cx="1216669" cy="60833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a:t>Product Pricing</a:t>
          </a:r>
        </a:p>
      </dsp:txBody>
      <dsp:txXfrm>
        <a:off x="2743832" y="3455503"/>
        <a:ext cx="1216669" cy="608334"/>
      </dsp:txXfrm>
    </dsp:sp>
    <dsp:sp modelId="{435A6F70-A910-443C-9B47-46F3EA564883}">
      <dsp:nvSpPr>
        <dsp:cNvPr id="0" name=""/>
        <dsp:cNvSpPr/>
      </dsp:nvSpPr>
      <dsp:spPr>
        <a:xfrm>
          <a:off x="3911835" y="863996"/>
          <a:ext cx="1216669" cy="60833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a:t>Product Row</a:t>
          </a:r>
        </a:p>
      </dsp:txBody>
      <dsp:txXfrm>
        <a:off x="3911835" y="863996"/>
        <a:ext cx="1216669" cy="6083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52B894-BFAC-4682-9250-8F8953EEFD62}">
      <dsp:nvSpPr>
        <dsp:cNvPr id="0" name=""/>
        <dsp:cNvSpPr/>
      </dsp:nvSpPr>
      <dsp:spPr>
        <a:xfrm>
          <a:off x="0" y="47499"/>
          <a:ext cx="6096000" cy="7020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a:t>Components</a:t>
          </a:r>
        </a:p>
      </dsp:txBody>
      <dsp:txXfrm>
        <a:off x="34269" y="81768"/>
        <a:ext cx="6027462" cy="633462"/>
      </dsp:txXfrm>
    </dsp:sp>
    <dsp:sp modelId="{3907D0BD-176E-4D92-8B77-9C5CF31FA49A}">
      <dsp:nvSpPr>
        <dsp:cNvPr id="0" name=""/>
        <dsp:cNvSpPr/>
      </dsp:nvSpPr>
      <dsp:spPr>
        <a:xfrm>
          <a:off x="0" y="749499"/>
          <a:ext cx="6096000"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Directives from templates</a:t>
          </a:r>
        </a:p>
      </dsp:txBody>
      <dsp:txXfrm>
        <a:off x="0" y="749499"/>
        <a:ext cx="6096000" cy="496800"/>
      </dsp:txXfrm>
    </dsp:sp>
    <dsp:sp modelId="{48981574-6B39-435C-8665-DBFEFA3087A1}">
      <dsp:nvSpPr>
        <dsp:cNvPr id="0" name=""/>
        <dsp:cNvSpPr/>
      </dsp:nvSpPr>
      <dsp:spPr>
        <a:xfrm>
          <a:off x="0" y="1246299"/>
          <a:ext cx="6096000" cy="702000"/>
        </a:xfrm>
        <a:prstGeom prst="roundRect">
          <a:avLst/>
        </a:prstGeom>
        <a:solidFill>
          <a:schemeClr val="accent5">
            <a:hueOff val="-3110461"/>
            <a:satOff val="0"/>
            <a:lumOff val="108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a:t>Structural Directives </a:t>
          </a:r>
        </a:p>
      </dsp:txBody>
      <dsp:txXfrm>
        <a:off x="34269" y="1280568"/>
        <a:ext cx="6027462" cy="633462"/>
      </dsp:txXfrm>
    </dsp:sp>
    <dsp:sp modelId="{9351FDD2-70FE-43B6-A74A-E0240CE455CF}">
      <dsp:nvSpPr>
        <dsp:cNvPr id="0" name=""/>
        <dsp:cNvSpPr/>
      </dsp:nvSpPr>
      <dsp:spPr>
        <a:xfrm>
          <a:off x="0" y="1948299"/>
          <a:ext cx="6096000" cy="683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Change DOM layout by adding and removing elements</a:t>
          </a:r>
        </a:p>
      </dsp:txBody>
      <dsp:txXfrm>
        <a:off x="0" y="1948299"/>
        <a:ext cx="6096000" cy="683100"/>
      </dsp:txXfrm>
    </dsp:sp>
    <dsp:sp modelId="{8BCF341A-1586-4F5F-AAF7-3E4F8050618B}">
      <dsp:nvSpPr>
        <dsp:cNvPr id="0" name=""/>
        <dsp:cNvSpPr/>
      </dsp:nvSpPr>
      <dsp:spPr>
        <a:xfrm>
          <a:off x="0" y="2631399"/>
          <a:ext cx="6096000" cy="702000"/>
        </a:xfrm>
        <a:prstGeom prst="roundRect">
          <a:avLst/>
        </a:prstGeom>
        <a:solidFill>
          <a:schemeClr val="accent5">
            <a:hueOff val="-6220922"/>
            <a:satOff val="0"/>
            <a:lumOff val="2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a:t>Attribute Directives</a:t>
          </a:r>
        </a:p>
      </dsp:txBody>
      <dsp:txXfrm>
        <a:off x="34269" y="2665668"/>
        <a:ext cx="6027462" cy="633462"/>
      </dsp:txXfrm>
    </dsp:sp>
    <dsp:sp modelId="{B34D3EE0-CADE-4B13-AF22-AB0328423EFE}">
      <dsp:nvSpPr>
        <dsp:cNvPr id="0" name=""/>
        <dsp:cNvSpPr/>
      </dsp:nvSpPr>
      <dsp:spPr>
        <a:xfrm>
          <a:off x="0" y="3333399"/>
          <a:ext cx="6096000" cy="683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Change appearance or behavior of an element, component or another directive</a:t>
          </a:r>
        </a:p>
      </dsp:txBody>
      <dsp:txXfrm>
        <a:off x="0" y="3333399"/>
        <a:ext cx="6096000" cy="6831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8FA3CA-5725-4BA7-A851-72A62AC5A8EE}" type="datetimeFigureOut">
              <a:rPr lang="en-CA" smtClean="0"/>
              <a:pPr/>
              <a:t>2017-11-08</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873CA4-7EF9-467F-99BD-6DDCB9451CF6}" type="slidenum">
              <a:rPr lang="en-CA" smtClean="0"/>
              <a:pPr/>
              <a:t>‹#›</a:t>
            </a:fld>
            <a:endParaRPr lang="en-CA"/>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11/8/17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1</a:t>
            </a:fld>
            <a:endParaRPr lang="en-US"/>
          </a:p>
        </p:txBody>
      </p:sp>
    </p:spTree>
    <p:extLst>
      <p:ext uri="{BB962C8B-B14F-4D97-AF65-F5344CB8AC3E}">
        <p14:creationId xmlns:p14="http://schemas.microsoft.com/office/powerpoint/2010/main" val="682416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12</a:t>
            </a:fld>
            <a:endParaRPr lang="en-US"/>
          </a:p>
        </p:txBody>
      </p:sp>
    </p:spTree>
    <p:extLst>
      <p:ext uri="{BB962C8B-B14F-4D97-AF65-F5344CB8AC3E}">
        <p14:creationId xmlns:p14="http://schemas.microsoft.com/office/powerpoint/2010/main" val="1408084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13</a:t>
            </a:fld>
            <a:endParaRPr lang="en-US"/>
          </a:p>
        </p:txBody>
      </p:sp>
    </p:spTree>
    <p:extLst>
      <p:ext uri="{BB962C8B-B14F-4D97-AF65-F5344CB8AC3E}">
        <p14:creationId xmlns:p14="http://schemas.microsoft.com/office/powerpoint/2010/main" val="68646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15</a:t>
            </a:fld>
            <a:endParaRPr lang="en-US"/>
          </a:p>
        </p:txBody>
      </p:sp>
    </p:spTree>
    <p:extLst>
      <p:ext uri="{BB962C8B-B14F-4D97-AF65-F5344CB8AC3E}">
        <p14:creationId xmlns:p14="http://schemas.microsoft.com/office/powerpoint/2010/main" val="1397561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Improv</a:t>
            </a:r>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17</a:t>
            </a:fld>
            <a:endParaRPr lang="en-US"/>
          </a:p>
        </p:txBody>
      </p:sp>
    </p:spTree>
    <p:extLst>
      <p:ext uri="{BB962C8B-B14F-4D97-AF65-F5344CB8AC3E}">
        <p14:creationId xmlns:p14="http://schemas.microsoft.com/office/powerpoint/2010/main" val="136625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18</a:t>
            </a:fld>
            <a:endParaRPr lang="en-US"/>
          </a:p>
        </p:txBody>
      </p:sp>
    </p:spTree>
    <p:extLst>
      <p:ext uri="{BB962C8B-B14F-4D97-AF65-F5344CB8AC3E}">
        <p14:creationId xmlns:p14="http://schemas.microsoft.com/office/powerpoint/2010/main" val="1458382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19</a:t>
            </a:fld>
            <a:endParaRPr lang="en-US"/>
          </a:p>
        </p:txBody>
      </p:sp>
    </p:spTree>
    <p:extLst>
      <p:ext uri="{BB962C8B-B14F-4D97-AF65-F5344CB8AC3E}">
        <p14:creationId xmlns:p14="http://schemas.microsoft.com/office/powerpoint/2010/main" val="3980631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20</a:t>
            </a:fld>
            <a:endParaRPr lang="en-US"/>
          </a:p>
        </p:txBody>
      </p:sp>
    </p:spTree>
    <p:extLst>
      <p:ext uri="{BB962C8B-B14F-4D97-AF65-F5344CB8AC3E}">
        <p14:creationId xmlns:p14="http://schemas.microsoft.com/office/powerpoint/2010/main" val="1337564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21</a:t>
            </a:fld>
            <a:endParaRPr lang="en-US"/>
          </a:p>
        </p:txBody>
      </p:sp>
    </p:spTree>
    <p:extLst>
      <p:ext uri="{BB962C8B-B14F-4D97-AF65-F5344CB8AC3E}">
        <p14:creationId xmlns:p14="http://schemas.microsoft.com/office/powerpoint/2010/main" val="433494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 super to call the super class constructor and functions.</a:t>
            </a:r>
            <a:r>
              <a:rPr lang="en-US" baseline="0"/>
              <a:t> </a:t>
            </a:r>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22</a:t>
            </a:fld>
            <a:endParaRPr lang="en-US"/>
          </a:p>
        </p:txBody>
      </p:sp>
    </p:spTree>
    <p:extLst>
      <p:ext uri="{BB962C8B-B14F-4D97-AF65-F5344CB8AC3E}">
        <p14:creationId xmlns:p14="http://schemas.microsoft.com/office/powerpoint/2010/main" val="277097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24</a:t>
            </a:fld>
            <a:endParaRPr lang="en-US"/>
          </a:p>
        </p:txBody>
      </p:sp>
    </p:spTree>
    <p:extLst>
      <p:ext uri="{BB962C8B-B14F-4D97-AF65-F5344CB8AC3E}">
        <p14:creationId xmlns:p14="http://schemas.microsoft.com/office/powerpoint/2010/main" val="2959420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2</a:t>
            </a:fld>
            <a:endParaRPr lang="en-US"/>
          </a:p>
        </p:txBody>
      </p:sp>
    </p:spTree>
    <p:extLst>
      <p:ext uri="{BB962C8B-B14F-4D97-AF65-F5344CB8AC3E}">
        <p14:creationId xmlns:p14="http://schemas.microsoft.com/office/powerpoint/2010/main" val="3777710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Show</a:t>
            </a:r>
            <a:r>
              <a:rPr lang="en-US" baseline="0"/>
              <a:t> the demo programs from Typescript 01-01 using the online editor - </a:t>
            </a:r>
            <a:r>
              <a:rPr lang="en-US"/>
              <a:t>http://www.typescriptlang.org/play/ </a:t>
            </a:r>
          </a:p>
        </p:txBody>
      </p:sp>
      <p:sp>
        <p:nvSpPr>
          <p:cNvPr id="4" name="Slide Number Placeholder 3"/>
          <p:cNvSpPr>
            <a:spLocks noGrp="1"/>
          </p:cNvSpPr>
          <p:nvPr>
            <p:ph type="sldNum" sz="quarter" idx="10"/>
          </p:nvPr>
        </p:nvSpPr>
        <p:spPr/>
        <p:txBody>
          <a:bodyPr/>
          <a:lstStyle/>
          <a:p>
            <a:fld id="{FE9BC4E5-2BC1-4F43-85DD-A1B8F74CB7EB}" type="slidenum">
              <a:rPr lang="en-US" smtClean="0"/>
              <a:pPr/>
              <a:t>27</a:t>
            </a:fld>
            <a:endParaRPr lang="en-US"/>
          </a:p>
        </p:txBody>
      </p:sp>
    </p:spTree>
    <p:extLst>
      <p:ext uri="{BB962C8B-B14F-4D97-AF65-F5344CB8AC3E}">
        <p14:creationId xmlns:p14="http://schemas.microsoft.com/office/powerpoint/2010/main" val="11404871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Show a </a:t>
            </a:r>
            <a:r>
              <a:rPr lang="en-US" err="1"/>
              <a:t>HellowWorld</a:t>
            </a:r>
            <a:r>
              <a:rPr lang="en-US"/>
              <a:t> Angular 2 program</a:t>
            </a:r>
            <a:r>
              <a:rPr lang="en-US" baseline="0"/>
              <a:t> in a </a:t>
            </a:r>
            <a:r>
              <a:rPr lang="en-US" baseline="0" err="1"/>
              <a:t>plunkr</a:t>
            </a:r>
            <a:r>
              <a:rPr lang="en-US" baseline="0"/>
              <a:t>. For a development environments, Angular </a:t>
            </a:r>
            <a:r>
              <a:rPr lang="en-US" baseline="0" err="1"/>
              <a:t>Cli</a:t>
            </a:r>
            <a:r>
              <a:rPr lang="en-US" baseline="0"/>
              <a:t> or anything similar is preferred</a:t>
            </a:r>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28</a:t>
            </a:fld>
            <a:endParaRPr lang="en-US"/>
          </a:p>
        </p:txBody>
      </p:sp>
    </p:spTree>
    <p:extLst>
      <p:ext uri="{BB962C8B-B14F-4D97-AF65-F5344CB8AC3E}">
        <p14:creationId xmlns:p14="http://schemas.microsoft.com/office/powerpoint/2010/main" val="28106623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29</a:t>
            </a:fld>
            <a:endParaRPr lang="en-US"/>
          </a:p>
        </p:txBody>
      </p:sp>
    </p:spTree>
    <p:extLst>
      <p:ext uri="{BB962C8B-B14F-4D97-AF65-F5344CB8AC3E}">
        <p14:creationId xmlns:p14="http://schemas.microsoft.com/office/powerpoint/2010/main" val="36775599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a:t>
            </a:r>
            <a:r>
              <a:rPr lang="en-US" baseline="0"/>
              <a:t> we create the component using </a:t>
            </a:r>
            <a:r>
              <a:rPr lang="en-US" baseline="0" err="1"/>
              <a:t>ngGenerate</a:t>
            </a:r>
            <a:r>
              <a:rPr lang="en-US" baseline="0"/>
              <a:t> , the declarations are automatically added to this section </a:t>
            </a:r>
          </a:p>
        </p:txBody>
      </p:sp>
      <p:sp>
        <p:nvSpPr>
          <p:cNvPr id="4" name="Slide Number Placeholder 3"/>
          <p:cNvSpPr>
            <a:spLocks noGrp="1"/>
          </p:cNvSpPr>
          <p:nvPr>
            <p:ph type="sldNum" sz="quarter" idx="10"/>
          </p:nvPr>
        </p:nvSpPr>
        <p:spPr/>
        <p:txBody>
          <a:bodyPr/>
          <a:lstStyle/>
          <a:p>
            <a:fld id="{FE9BC4E5-2BC1-4F43-85DD-A1B8F74CB7EB}" type="slidenum">
              <a:rPr lang="en-US" smtClean="0"/>
              <a:pPr/>
              <a:t>30</a:t>
            </a:fld>
            <a:endParaRPr lang="en-US"/>
          </a:p>
        </p:txBody>
      </p:sp>
    </p:spTree>
    <p:extLst>
      <p:ext uri="{BB962C8B-B14F-4D97-AF65-F5344CB8AC3E}">
        <p14:creationId xmlns:p14="http://schemas.microsoft.com/office/powerpoint/2010/main" val="30674273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31</a:t>
            </a:fld>
            <a:endParaRPr lang="en-US"/>
          </a:p>
        </p:txBody>
      </p:sp>
    </p:spTree>
    <p:extLst>
      <p:ext uri="{BB962C8B-B14F-4D97-AF65-F5344CB8AC3E}">
        <p14:creationId xmlns:p14="http://schemas.microsoft.com/office/powerpoint/2010/main" val="1006456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 out </a:t>
            </a:r>
          </a:p>
          <a:p>
            <a:endParaRPr lang="en-US" dirty="0"/>
          </a:p>
          <a:p>
            <a:r>
              <a:rPr lang="en-US" dirty="0"/>
              <a:t> imports: [    </a:t>
            </a:r>
            <a:r>
              <a:rPr lang="en-US" dirty="0" err="1"/>
              <a:t>BrowserModule</a:t>
            </a:r>
            <a:r>
              <a:rPr lang="en-US" dirty="0"/>
              <a:t>    //</a:t>
            </a:r>
            <a:r>
              <a:rPr lang="en-US" dirty="0" err="1"/>
              <a:t>FormsModule</a:t>
            </a:r>
            <a:r>
              <a:rPr lang="en-US" dirty="0"/>
              <a:t>,    //</a:t>
            </a:r>
            <a:r>
              <a:rPr lang="en-US" dirty="0" err="1"/>
              <a:t>HttpModule</a:t>
            </a:r>
            <a:r>
              <a:rPr lang="en-US" dirty="0"/>
              <a:t>  ]</a:t>
            </a:r>
          </a:p>
          <a:p>
            <a:endParaRPr lang="en-US" dirty="0"/>
          </a:p>
          <a:p>
            <a:r>
              <a:rPr lang="en-US" dirty="0"/>
              <a:t>And</a:t>
            </a:r>
            <a:r>
              <a:rPr lang="en-US" baseline="0" dirty="0"/>
              <a:t> show </a:t>
            </a:r>
            <a:r>
              <a:rPr lang="en-US" baseline="0" dirty="0" err="1"/>
              <a:t>BrowserModule</a:t>
            </a:r>
            <a:r>
              <a:rPr lang="en-US" baseline="0" dirty="0"/>
              <a:t> is mandatory.</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33</a:t>
            </a:fld>
            <a:endParaRPr lang="en-US"/>
          </a:p>
        </p:txBody>
      </p:sp>
    </p:spTree>
    <p:extLst>
      <p:ext uri="{BB962C8B-B14F-4D97-AF65-F5344CB8AC3E}">
        <p14:creationId xmlns:p14="http://schemas.microsoft.com/office/powerpoint/2010/main" val="33862808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Add the following line to app.component.html within the h1 tag.</a:t>
            </a:r>
          </a:p>
          <a:p>
            <a:r>
              <a:rPr lang="en-US" sz="1200" kern="1200">
                <a:solidFill>
                  <a:schemeClr val="tx1"/>
                </a:solidFill>
                <a:effectLst/>
                <a:latin typeface="+mn-lt"/>
                <a:ea typeface="+mn-ea"/>
                <a:cs typeface="+mn-cs"/>
              </a:rPr>
              <a:t>&lt;app-hello-world&gt;&lt;/app-hello-world&gt;</a:t>
            </a:r>
          </a:p>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34</a:t>
            </a:fld>
            <a:endParaRPr lang="en-US"/>
          </a:p>
        </p:txBody>
      </p:sp>
    </p:spTree>
    <p:extLst>
      <p:ext uri="{BB962C8B-B14F-4D97-AF65-F5344CB8AC3E}">
        <p14:creationId xmlns:p14="http://schemas.microsoft.com/office/powerpoint/2010/main" val="34404389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35</a:t>
            </a:fld>
            <a:endParaRPr lang="en-US"/>
          </a:p>
        </p:txBody>
      </p:sp>
    </p:spTree>
    <p:extLst>
      <p:ext uri="{BB962C8B-B14F-4D97-AF65-F5344CB8AC3E}">
        <p14:creationId xmlns:p14="http://schemas.microsoft.com/office/powerpoint/2010/main" val="37723314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36</a:t>
            </a:fld>
            <a:endParaRPr lang="en-US"/>
          </a:p>
        </p:txBody>
      </p:sp>
    </p:spTree>
    <p:extLst>
      <p:ext uri="{BB962C8B-B14F-4D97-AF65-F5344CB8AC3E}">
        <p14:creationId xmlns:p14="http://schemas.microsoft.com/office/powerpoint/2010/main" val="3077213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37</a:t>
            </a:fld>
            <a:endParaRPr lang="en-US"/>
          </a:p>
        </p:txBody>
      </p:sp>
    </p:spTree>
    <p:extLst>
      <p:ext uri="{BB962C8B-B14F-4D97-AF65-F5344CB8AC3E}">
        <p14:creationId xmlns:p14="http://schemas.microsoft.com/office/powerpoint/2010/main" val="1242139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3</a:t>
            </a:fld>
            <a:endParaRPr lang="en-US"/>
          </a:p>
        </p:txBody>
      </p:sp>
    </p:spTree>
    <p:extLst>
      <p:ext uri="{BB962C8B-B14F-4D97-AF65-F5344CB8AC3E}">
        <p14:creationId xmlns:p14="http://schemas.microsoft.com/office/powerpoint/2010/main" val="34702185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38</a:t>
            </a:fld>
            <a:endParaRPr lang="en-US"/>
          </a:p>
        </p:txBody>
      </p:sp>
    </p:spTree>
    <p:extLst>
      <p:ext uri="{BB962C8B-B14F-4D97-AF65-F5344CB8AC3E}">
        <p14:creationId xmlns:p14="http://schemas.microsoft.com/office/powerpoint/2010/main" val="34877861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39</a:t>
            </a:fld>
            <a:endParaRPr lang="en-US"/>
          </a:p>
        </p:txBody>
      </p:sp>
    </p:spTree>
    <p:extLst>
      <p:ext uri="{BB962C8B-B14F-4D97-AF65-F5344CB8AC3E}">
        <p14:creationId xmlns:p14="http://schemas.microsoft.com/office/powerpoint/2010/main" val="23282595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40</a:t>
            </a:fld>
            <a:endParaRPr lang="en-US"/>
          </a:p>
        </p:txBody>
      </p:sp>
    </p:spTree>
    <p:extLst>
      <p:ext uri="{BB962C8B-B14F-4D97-AF65-F5344CB8AC3E}">
        <p14:creationId xmlns:p14="http://schemas.microsoft.com/office/powerpoint/2010/main" val="19106657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Add the following line to app.component.html within the h1 tag.</a:t>
            </a:r>
          </a:p>
          <a:p>
            <a:r>
              <a:rPr lang="en-US" sz="1200" kern="1200">
                <a:solidFill>
                  <a:schemeClr val="tx1"/>
                </a:solidFill>
                <a:effectLst/>
                <a:latin typeface="+mn-lt"/>
                <a:ea typeface="+mn-ea"/>
                <a:cs typeface="+mn-cs"/>
              </a:rPr>
              <a:t>&lt;app-user-item&gt;&lt;/app-user-item&gt;</a:t>
            </a:r>
          </a:p>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41</a:t>
            </a:fld>
            <a:endParaRPr lang="en-US"/>
          </a:p>
        </p:txBody>
      </p:sp>
    </p:spTree>
    <p:extLst>
      <p:ext uri="{BB962C8B-B14F-4D97-AF65-F5344CB8AC3E}">
        <p14:creationId xmlns:p14="http://schemas.microsoft.com/office/powerpoint/2010/main" val="1721093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Change the name</a:t>
            </a:r>
            <a:r>
              <a:rPr lang="en-US" baseline="0"/>
              <a:t> in the above example to “p’ and change in the {{}} as well </a:t>
            </a:r>
          </a:p>
          <a:p>
            <a:r>
              <a:rPr lang="en-US" baseline="0"/>
              <a:t>Changing the value of names will not fetch any data.</a:t>
            </a:r>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42</a:t>
            </a:fld>
            <a:endParaRPr lang="en-US"/>
          </a:p>
        </p:txBody>
      </p:sp>
    </p:spTree>
    <p:extLst>
      <p:ext uri="{BB962C8B-B14F-4D97-AF65-F5344CB8AC3E}">
        <p14:creationId xmlns:p14="http://schemas.microsoft.com/office/powerpoint/2010/main" val="34760648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43</a:t>
            </a:fld>
            <a:endParaRPr lang="en-US"/>
          </a:p>
        </p:txBody>
      </p:sp>
    </p:spTree>
    <p:extLst>
      <p:ext uri="{BB962C8B-B14F-4D97-AF65-F5344CB8AC3E}">
        <p14:creationId xmlns:p14="http://schemas.microsoft.com/office/powerpoint/2010/main" val="30289164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Follow</a:t>
            </a:r>
            <a:r>
              <a:rPr lang="en-US" baseline="0"/>
              <a:t> the instructions in the handout and develop the Reddit application. The completed code is under demos- Reddit 01-02. </a:t>
            </a:r>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44</a:t>
            </a:fld>
            <a:endParaRPr lang="en-US"/>
          </a:p>
        </p:txBody>
      </p:sp>
    </p:spTree>
    <p:extLst>
      <p:ext uri="{BB962C8B-B14F-4D97-AF65-F5344CB8AC3E}">
        <p14:creationId xmlns:p14="http://schemas.microsoft.com/office/powerpoint/2010/main" val="25081406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The built-in directives are imported and made available to your components automatically,</a:t>
            </a:r>
          </a:p>
          <a:p>
            <a:r>
              <a:rPr lang="en-US" sz="1200" b="0" i="0" u="none" strike="noStrike" kern="1200" baseline="0">
                <a:solidFill>
                  <a:schemeClr val="tx1"/>
                </a:solidFill>
                <a:latin typeface="+mn-lt"/>
                <a:ea typeface="+mn-ea"/>
                <a:cs typeface="+mn-cs"/>
              </a:rPr>
              <a:t>so you don’t need to inject them as a directive like you would do with your own</a:t>
            </a:r>
          </a:p>
          <a:p>
            <a:r>
              <a:rPr lang="en-US" sz="1200" b="0" i="0" u="none" strike="noStrike" kern="1200" baseline="0">
                <a:solidFill>
                  <a:schemeClr val="tx1"/>
                </a:solidFill>
                <a:latin typeface="+mn-lt"/>
                <a:ea typeface="+mn-ea"/>
                <a:cs typeface="+mn-cs"/>
              </a:rPr>
              <a:t>components.</a:t>
            </a:r>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46</a:t>
            </a:fld>
            <a:endParaRPr lang="en-US"/>
          </a:p>
        </p:txBody>
      </p:sp>
    </p:spTree>
    <p:extLst>
      <p:ext uri="{BB962C8B-B14F-4D97-AF65-F5344CB8AC3E}">
        <p14:creationId xmlns:p14="http://schemas.microsoft.com/office/powerpoint/2010/main" val="27577505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47</a:t>
            </a:fld>
            <a:endParaRPr lang="en-US"/>
          </a:p>
        </p:txBody>
      </p:sp>
    </p:spTree>
    <p:extLst>
      <p:ext uri="{BB962C8B-B14F-4D97-AF65-F5344CB8AC3E}">
        <p14:creationId xmlns:p14="http://schemas.microsoft.com/office/powerpoint/2010/main" val="6701148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48</a:t>
            </a:fld>
            <a:endParaRPr lang="en-US"/>
          </a:p>
        </p:txBody>
      </p:sp>
    </p:spTree>
    <p:extLst>
      <p:ext uri="{BB962C8B-B14F-4D97-AF65-F5344CB8AC3E}">
        <p14:creationId xmlns:p14="http://schemas.microsoft.com/office/powerpoint/2010/main" val="853119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4</a:t>
            </a:fld>
            <a:endParaRPr lang="en-US"/>
          </a:p>
        </p:txBody>
      </p:sp>
    </p:spTree>
    <p:extLst>
      <p:ext uri="{BB962C8B-B14F-4D97-AF65-F5344CB8AC3E}">
        <p14:creationId xmlns:p14="http://schemas.microsoft.com/office/powerpoint/2010/main" val="16983773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above</a:t>
            </a:r>
            <a:r>
              <a:rPr lang="en-US" baseline="0"/>
              <a:t> example if the choice is 2 Second choice is displayed twice. Note that there is no default. </a:t>
            </a:r>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49</a:t>
            </a:fld>
            <a:endParaRPr lang="en-US"/>
          </a:p>
        </p:txBody>
      </p:sp>
    </p:spTree>
    <p:extLst>
      <p:ext uri="{BB962C8B-B14F-4D97-AF65-F5344CB8AC3E}">
        <p14:creationId xmlns:p14="http://schemas.microsoft.com/office/powerpoint/2010/main" val="12308350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a:t>
            </a:r>
            <a:r>
              <a:rPr lang="en-US" baseline="0"/>
              <a:t> the quotes in the background-color. This is needed hence the key of the object should not contain -. </a:t>
            </a:r>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50</a:t>
            </a:fld>
            <a:endParaRPr lang="en-US"/>
          </a:p>
        </p:txBody>
      </p:sp>
    </p:spTree>
    <p:extLst>
      <p:ext uri="{BB962C8B-B14F-4D97-AF65-F5344CB8AC3E}">
        <p14:creationId xmlns:p14="http://schemas.microsoft.com/office/powerpoint/2010/main" val="7122653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Same</a:t>
            </a:r>
            <a:r>
              <a:rPr lang="en-US" baseline="0"/>
              <a:t> as in Angular 1</a:t>
            </a:r>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51</a:t>
            </a:fld>
            <a:endParaRPr lang="en-US"/>
          </a:p>
        </p:txBody>
      </p:sp>
    </p:spTree>
    <p:extLst>
      <p:ext uri="{BB962C8B-B14F-4D97-AF65-F5344CB8AC3E}">
        <p14:creationId xmlns:p14="http://schemas.microsoft.com/office/powerpoint/2010/main" val="37322210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Same as </a:t>
            </a:r>
            <a:r>
              <a:rPr lang="en-US" err="1"/>
              <a:t>ngRepeat</a:t>
            </a:r>
            <a:r>
              <a:rPr lang="en-US"/>
              <a:t> in Angular 1</a:t>
            </a:r>
          </a:p>
        </p:txBody>
      </p:sp>
      <p:sp>
        <p:nvSpPr>
          <p:cNvPr id="4" name="Slide Number Placeholder 3"/>
          <p:cNvSpPr>
            <a:spLocks noGrp="1"/>
          </p:cNvSpPr>
          <p:nvPr>
            <p:ph type="sldNum" sz="quarter" idx="10"/>
          </p:nvPr>
        </p:nvSpPr>
        <p:spPr/>
        <p:txBody>
          <a:bodyPr/>
          <a:lstStyle/>
          <a:p>
            <a:fld id="{FE9BC4E5-2BC1-4F43-85DD-A1B8F74CB7EB}" type="slidenum">
              <a:rPr lang="en-US" smtClean="0"/>
              <a:pPr/>
              <a:t>52</a:t>
            </a:fld>
            <a:endParaRPr lang="en-US"/>
          </a:p>
        </p:txBody>
      </p:sp>
    </p:spTree>
    <p:extLst>
      <p:ext uri="{BB962C8B-B14F-4D97-AF65-F5344CB8AC3E}">
        <p14:creationId xmlns:p14="http://schemas.microsoft.com/office/powerpoint/2010/main" val="26065390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Copy the different directives</a:t>
            </a:r>
            <a:r>
              <a:rPr lang="en-US" baseline="0"/>
              <a:t> from Built-In Directives 01-03 to the HelloWorld </a:t>
            </a:r>
            <a:r>
              <a:rPr lang="en-US" baseline="0" err="1"/>
              <a:t>Cli</a:t>
            </a:r>
            <a:r>
              <a:rPr lang="en-US" baseline="0"/>
              <a:t> app that you developed and show the various directives.</a:t>
            </a:r>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54</a:t>
            </a:fld>
            <a:endParaRPr lang="en-US"/>
          </a:p>
        </p:txBody>
      </p:sp>
    </p:spTree>
    <p:extLst>
      <p:ext uri="{BB962C8B-B14F-4D97-AF65-F5344CB8AC3E}">
        <p14:creationId xmlns:p14="http://schemas.microsoft.com/office/powerpoint/2010/main" val="37415002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55</a:t>
            </a:fld>
            <a:endParaRPr lang="en-US"/>
          </a:p>
        </p:txBody>
      </p:sp>
    </p:spTree>
    <p:extLst>
      <p:ext uri="{BB962C8B-B14F-4D97-AF65-F5344CB8AC3E}">
        <p14:creationId xmlns:p14="http://schemas.microsoft.com/office/powerpoint/2010/main" val="33364441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58</a:t>
            </a:fld>
            <a:endParaRPr lang="en-US"/>
          </a:p>
        </p:txBody>
      </p:sp>
    </p:spTree>
    <p:extLst>
      <p:ext uri="{BB962C8B-B14F-4D97-AF65-F5344CB8AC3E}">
        <p14:creationId xmlns:p14="http://schemas.microsoft.com/office/powerpoint/2010/main" val="37933405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59</a:t>
            </a:fld>
            <a:endParaRPr lang="en-US"/>
          </a:p>
        </p:txBody>
      </p:sp>
    </p:spTree>
    <p:extLst>
      <p:ext uri="{BB962C8B-B14F-4D97-AF65-F5344CB8AC3E}">
        <p14:creationId xmlns:p14="http://schemas.microsoft.com/office/powerpoint/2010/main" val="1083766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60</a:t>
            </a:fld>
            <a:endParaRPr lang="en-US"/>
          </a:p>
        </p:txBody>
      </p:sp>
    </p:spTree>
    <p:extLst>
      <p:ext uri="{BB962C8B-B14F-4D97-AF65-F5344CB8AC3E}">
        <p14:creationId xmlns:p14="http://schemas.microsoft.com/office/powerpoint/2010/main" val="7926773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With the help of the handout create the application. The completed code is under demos- Product 01-03 for trainer’s reference. </a:t>
            </a:r>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61</a:t>
            </a:fld>
            <a:endParaRPr lang="en-US"/>
          </a:p>
        </p:txBody>
      </p:sp>
    </p:spTree>
    <p:extLst>
      <p:ext uri="{BB962C8B-B14F-4D97-AF65-F5344CB8AC3E}">
        <p14:creationId xmlns:p14="http://schemas.microsoft.com/office/powerpoint/2010/main" val="3021773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http://angularjs.blogspot.in/2016/03/why-angular-renders-components-with.html</a:t>
            </a:r>
          </a:p>
          <a:p>
            <a:endParaRPr lang="en-US" dirty="0"/>
          </a:p>
          <a:p>
            <a:r>
              <a:rPr lang="en-US" sz="1200" b="0" i="0" kern="1200" dirty="0">
                <a:solidFill>
                  <a:schemeClr val="tx1"/>
                </a:solidFill>
                <a:effectLst/>
                <a:latin typeface="+mn-lt"/>
                <a:ea typeface="+mn-ea"/>
                <a:cs typeface="+mn-cs"/>
              </a:rPr>
              <a:t>So by using Shadow DOM, we're able to hide the implementation details of our web element, and only pass along necessary information to the sub-elements (i.e. </a:t>
            </a:r>
            <a:r>
              <a:rPr lang="en-US" dirty="0"/>
              <a:t>height</a:t>
            </a:r>
            <a:r>
              <a:rPr lang="en-US" sz="1200" b="0" i="0" kern="1200" dirty="0">
                <a:solidFill>
                  <a:schemeClr val="tx1"/>
                </a:solidFill>
                <a:effectLst/>
                <a:latin typeface="+mn-lt"/>
                <a:ea typeface="+mn-ea"/>
                <a:cs typeface="+mn-cs"/>
              </a:rPr>
              <a:t>, </a:t>
            </a:r>
            <a:r>
              <a:rPr lang="en-US" dirty="0"/>
              <a:t>width</a:t>
            </a:r>
            <a:r>
              <a:rPr lang="en-US" sz="1200" b="0" i="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7</a:t>
            </a:fld>
            <a:endParaRPr lang="en-US"/>
          </a:p>
        </p:txBody>
      </p:sp>
    </p:spTree>
    <p:extLst>
      <p:ext uri="{BB962C8B-B14F-4D97-AF65-F5344CB8AC3E}">
        <p14:creationId xmlns:p14="http://schemas.microsoft.com/office/powerpoint/2010/main" val="8340768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Components :</a:t>
            </a:r>
            <a:r>
              <a:rPr lang="en-US" baseline="0"/>
              <a:t> What we have seen so far </a:t>
            </a:r>
          </a:p>
          <a:p>
            <a:r>
              <a:rPr lang="en-US" baseline="0"/>
              <a:t>Structural Directives: </a:t>
            </a:r>
            <a:r>
              <a:rPr lang="en-US" baseline="0" err="1"/>
              <a:t>NgIf</a:t>
            </a:r>
            <a:r>
              <a:rPr lang="en-US" baseline="0"/>
              <a:t>, </a:t>
            </a:r>
            <a:r>
              <a:rPr lang="en-US" baseline="0" err="1"/>
              <a:t>NgFor</a:t>
            </a:r>
            <a:endParaRPr lang="en-US" baseline="0"/>
          </a:p>
          <a:p>
            <a:r>
              <a:rPr lang="en-US" baseline="0"/>
              <a:t>Attribute Directive: </a:t>
            </a:r>
            <a:r>
              <a:rPr lang="en-US" baseline="0" err="1"/>
              <a:t>NgStyle</a:t>
            </a:r>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63</a:t>
            </a:fld>
            <a:endParaRPr lang="en-US"/>
          </a:p>
        </p:txBody>
      </p:sp>
    </p:spTree>
    <p:extLst>
      <p:ext uri="{BB962C8B-B14F-4D97-AF65-F5344CB8AC3E}">
        <p14:creationId xmlns:p14="http://schemas.microsoft.com/office/powerpoint/2010/main" val="35014351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@Directive requires a CSS selector to identify the HTML in the template that is associated with the directive. The CSS selector for an attribute is the attribute name in square brackets. Here, the directive's selector is [</a:t>
            </a:r>
            <a:r>
              <a:rPr lang="en-US" err="1"/>
              <a:t>myHighlight</a:t>
            </a:r>
            <a:r>
              <a:rPr lang="en-US"/>
              <a:t>]. Angular locates all elements in the template that have an attribute named </a:t>
            </a:r>
            <a:r>
              <a:rPr lang="en-US" err="1"/>
              <a:t>myHighlight</a:t>
            </a:r>
            <a:r>
              <a:rPr lang="en-US"/>
              <a:t>.</a:t>
            </a:r>
          </a:p>
          <a:p>
            <a:r>
              <a:rPr lang="en-US"/>
              <a:t>Naming conventions. Prefix</a:t>
            </a:r>
            <a:r>
              <a:rPr lang="en-US" baseline="0"/>
              <a:t> with the business functionality and do not use Ng.</a:t>
            </a:r>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64</a:t>
            </a:fld>
            <a:endParaRPr lang="en-US"/>
          </a:p>
        </p:txBody>
      </p:sp>
    </p:spTree>
    <p:extLst>
      <p:ext uri="{BB962C8B-B14F-4D97-AF65-F5344CB8AC3E}">
        <p14:creationId xmlns:p14="http://schemas.microsoft.com/office/powerpoint/2010/main" val="729317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65</a:t>
            </a:fld>
            <a:endParaRPr lang="en-US"/>
          </a:p>
        </p:txBody>
      </p:sp>
    </p:spTree>
    <p:extLst>
      <p:ext uri="{BB962C8B-B14F-4D97-AF65-F5344CB8AC3E}">
        <p14:creationId xmlns:p14="http://schemas.microsoft.com/office/powerpoint/2010/main" val="37104620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can have many @Input and the values could be added in the html component without</a:t>
            </a:r>
            <a:r>
              <a:rPr lang="en-US" baseline="0"/>
              <a:t> square brackets.</a:t>
            </a:r>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66</a:t>
            </a:fld>
            <a:endParaRPr lang="en-US"/>
          </a:p>
        </p:txBody>
      </p:sp>
    </p:spTree>
    <p:extLst>
      <p:ext uri="{BB962C8B-B14F-4D97-AF65-F5344CB8AC3E}">
        <p14:creationId xmlns:p14="http://schemas.microsoft.com/office/powerpoint/2010/main" val="28953343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Optional content</a:t>
            </a:r>
          </a:p>
        </p:txBody>
      </p:sp>
      <p:sp>
        <p:nvSpPr>
          <p:cNvPr id="4" name="Slide Number Placeholder 3"/>
          <p:cNvSpPr>
            <a:spLocks noGrp="1"/>
          </p:cNvSpPr>
          <p:nvPr>
            <p:ph type="sldNum" sz="quarter" idx="10"/>
          </p:nvPr>
        </p:nvSpPr>
        <p:spPr/>
        <p:txBody>
          <a:bodyPr/>
          <a:lstStyle/>
          <a:p>
            <a:fld id="{FE9BC4E5-2BC1-4F43-85DD-A1B8F74CB7EB}" type="slidenum">
              <a:rPr lang="en-US" smtClean="0"/>
              <a:pPr/>
              <a:t>67</a:t>
            </a:fld>
            <a:endParaRPr lang="en-US"/>
          </a:p>
        </p:txBody>
      </p:sp>
    </p:spTree>
    <p:extLst>
      <p:ext uri="{BB962C8B-B14F-4D97-AF65-F5344CB8AC3E}">
        <p14:creationId xmlns:p14="http://schemas.microsoft.com/office/powerpoint/2010/main" val="14066182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69</a:t>
            </a:fld>
            <a:endParaRPr lang="en-US"/>
          </a:p>
        </p:txBody>
      </p:sp>
    </p:spTree>
    <p:extLst>
      <p:ext uri="{BB962C8B-B14F-4D97-AF65-F5344CB8AC3E}">
        <p14:creationId xmlns:p14="http://schemas.microsoft.com/office/powerpoint/2010/main" val="28188151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70</a:t>
            </a:fld>
            <a:endParaRPr lang="en-US"/>
          </a:p>
        </p:txBody>
      </p:sp>
    </p:spTree>
    <p:extLst>
      <p:ext uri="{BB962C8B-B14F-4D97-AF65-F5344CB8AC3E}">
        <p14:creationId xmlns:p14="http://schemas.microsoft.com/office/powerpoint/2010/main" val="16418562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71</a:t>
            </a:fld>
            <a:endParaRPr lang="en-US"/>
          </a:p>
        </p:txBody>
      </p:sp>
    </p:spTree>
    <p:extLst>
      <p:ext uri="{BB962C8B-B14F-4D97-AF65-F5344CB8AC3E}">
        <p14:creationId xmlns:p14="http://schemas.microsoft.com/office/powerpoint/2010/main" val="1937725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8</a:t>
            </a:fld>
            <a:endParaRPr lang="en-US"/>
          </a:p>
        </p:txBody>
      </p:sp>
    </p:spTree>
    <p:extLst>
      <p:ext uri="{BB962C8B-B14F-4D97-AF65-F5344CB8AC3E}">
        <p14:creationId xmlns:p14="http://schemas.microsoft.com/office/powerpoint/2010/main" val="1873517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9</a:t>
            </a:fld>
            <a:endParaRPr lang="en-US"/>
          </a:p>
        </p:txBody>
      </p:sp>
    </p:spTree>
    <p:extLst>
      <p:ext uri="{BB962C8B-B14F-4D97-AF65-F5344CB8AC3E}">
        <p14:creationId xmlns:p14="http://schemas.microsoft.com/office/powerpoint/2010/main" val="937174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Noted:</a:t>
            </a:r>
            <a:r>
              <a:rPr lang="en-US" baseline="0" dirty="0"/>
              <a:t>- </a:t>
            </a:r>
            <a:r>
              <a:rPr lang="en-US" sz="1200" b="0" i="0" kern="1200" dirty="0" err="1">
                <a:solidFill>
                  <a:schemeClr val="tx1"/>
                </a:solidFill>
                <a:effectLst/>
                <a:latin typeface="+mn-lt"/>
                <a:ea typeface="+mn-ea"/>
                <a:cs typeface="+mn-cs"/>
              </a:rPr>
              <a:t>AoT</a:t>
            </a:r>
            <a:r>
              <a:rPr lang="en-US" sz="1200" b="0" i="0" kern="1200" dirty="0">
                <a:solidFill>
                  <a:schemeClr val="tx1"/>
                </a:solidFill>
                <a:effectLst/>
                <a:latin typeface="+mn-lt"/>
                <a:ea typeface="+mn-ea"/>
                <a:cs typeface="+mn-cs"/>
              </a:rPr>
              <a:t> has several advantages: it errors if one of your templates is incorrect at build time instead of having to wait at runtime, and the application starts faster (as the code generation is already done). You also don’t have to ship the Angular compiler to your users, so, in theory, the package size should be smaller. In theory, because the downside is that the generated JS is generally bigger than the uncompiled HTML templates. So, in the vast majority of applications, the package is in fact bigger with </a:t>
            </a:r>
            <a:r>
              <a:rPr lang="en-US" sz="1200" b="0" i="0" kern="1200" dirty="0" err="1">
                <a:solidFill>
                  <a:schemeClr val="tx1"/>
                </a:solidFill>
                <a:effectLst/>
                <a:latin typeface="+mn-lt"/>
                <a:ea typeface="+mn-ea"/>
                <a:cs typeface="+mn-cs"/>
              </a:rPr>
              <a:t>AoT</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10</a:t>
            </a:fld>
            <a:endParaRPr lang="en-US"/>
          </a:p>
        </p:txBody>
      </p:sp>
    </p:spTree>
    <p:extLst>
      <p:ext uri="{BB962C8B-B14F-4D97-AF65-F5344CB8AC3E}">
        <p14:creationId xmlns:p14="http://schemas.microsoft.com/office/powerpoint/2010/main" val="1365770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Animations </a:t>
            </a:r>
          </a:p>
          <a:p>
            <a:r>
              <a:rPr lang="en-US" sz="1200" b="0" i="0" kern="1200">
                <a:solidFill>
                  <a:schemeClr val="tx1"/>
                </a:solidFill>
                <a:effectLst/>
                <a:latin typeface="+mn-lt"/>
                <a:ea typeface="+mn-ea"/>
                <a:cs typeface="+mn-cs"/>
              </a:rPr>
              <a:t>This means the bundle you ship to your users will not include useless code if you don’t use animations in your app.</a:t>
            </a:r>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11</a:t>
            </a:fld>
            <a:endParaRPr lang="en-US"/>
          </a:p>
        </p:txBody>
      </p:sp>
    </p:spTree>
    <p:extLst>
      <p:ext uri="{BB962C8B-B14F-4D97-AF65-F5344CB8AC3E}">
        <p14:creationId xmlns:p14="http://schemas.microsoft.com/office/powerpoint/2010/main" val="323418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White Signature">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l="27516" t="1677" b="739"/>
          <a:stretch/>
        </p:blipFill>
        <p:spPr>
          <a:xfrm>
            <a:off x="0" y="0"/>
            <a:ext cx="9144000" cy="6924656"/>
          </a:xfrm>
          <a:prstGeom prst="rect">
            <a:avLst/>
          </a:prstGeom>
        </p:spPr>
      </p:pic>
      <p:grpSp>
        <p:nvGrpSpPr>
          <p:cNvPr id="13" name="Group 12"/>
          <p:cNvGrpSpPr/>
          <p:nvPr userDrawn="1"/>
        </p:nvGrpSpPr>
        <p:grpSpPr>
          <a:xfrm>
            <a:off x="5683740" y="2394673"/>
            <a:ext cx="3074395" cy="2060440"/>
            <a:chOff x="5701703" y="682760"/>
            <a:chExt cx="3074395" cy="2060440"/>
          </a:xfrm>
        </p:grpSpPr>
        <p:sp>
          <p:nvSpPr>
            <p:cNvPr id="14" name="Freeform 13"/>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grpSp>
        <p:nvGrpSpPr>
          <p:cNvPr id="16" name="Group 15"/>
          <p:cNvGrpSpPr/>
          <p:nvPr userDrawn="1"/>
        </p:nvGrpSpPr>
        <p:grpSpPr>
          <a:xfrm>
            <a:off x="460377" y="293779"/>
            <a:ext cx="2183719" cy="635721"/>
            <a:chOff x="448031" y="5788818"/>
            <a:chExt cx="2183719" cy="635721"/>
          </a:xfrm>
        </p:grpSpPr>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18" name="Freeform 17"/>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266"/>
                </a:solidFill>
              </a:endParaRPr>
            </a:p>
          </p:txBody>
        </p:sp>
      </p:grpSp>
      <p:sp>
        <p:nvSpPr>
          <p:cNvPr id="33" name="Title 1"/>
          <p:cNvSpPr>
            <a:spLocks noGrp="1"/>
          </p:cNvSpPr>
          <p:nvPr>
            <p:ph type="ctrTitle" hasCustomPrompt="1"/>
          </p:nvPr>
        </p:nvSpPr>
        <p:spPr>
          <a:xfrm>
            <a:off x="466560" y="3437057"/>
            <a:ext cx="4330865" cy="996950"/>
          </a:xfrm>
          <a:prstGeom prst="rect">
            <a:avLst/>
          </a:prstGeom>
        </p:spPr>
        <p:txBody>
          <a:bodyPr lIns="0" tIns="0" anchor="b" anchorCtr="0">
            <a:noAutofit/>
          </a:bodyPr>
          <a:lstStyle>
            <a:lvl1pPr algn="l">
              <a:lnSpc>
                <a:spcPct val="100000"/>
              </a:lnSpc>
              <a:spcAft>
                <a:spcPts val="0"/>
              </a:spcAft>
              <a:defRPr sz="3600" b="1" spc="0" baseline="0">
                <a:solidFill>
                  <a:schemeClr val="bg1"/>
                </a:solidFill>
                <a:latin typeface="+mj-lt"/>
                <a:cs typeface="Arial" pitchFamily="34" charset="0"/>
              </a:defRPr>
            </a:lvl1pPr>
          </a:lstStyle>
          <a:p>
            <a:r>
              <a:rPr lang="en-US"/>
              <a:t>Click to edit presentation title</a:t>
            </a:r>
            <a:endParaRPr lang="en-GB"/>
          </a:p>
        </p:txBody>
      </p:sp>
      <p:sp>
        <p:nvSpPr>
          <p:cNvPr id="34" name="Text Placeholder 32"/>
          <p:cNvSpPr>
            <a:spLocks noGrp="1"/>
          </p:cNvSpPr>
          <p:nvPr>
            <p:ph type="body" sz="quarter" idx="10" hasCustomPrompt="1"/>
          </p:nvPr>
        </p:nvSpPr>
        <p:spPr>
          <a:xfrm>
            <a:off x="466560" y="4585647"/>
            <a:ext cx="4330863" cy="467562"/>
          </a:xfrm>
          <a:prstGeom prst="rect">
            <a:avLst/>
          </a:prstGeom>
        </p:spPr>
        <p:txBody>
          <a:bodyPr anchor="t" anchorCtr="0"/>
          <a:lstStyle>
            <a:lvl1pPr marL="0" indent="0" algn="l" rtl="0" eaLnBrk="1" fontAlgn="base" hangingPunct="1">
              <a:lnSpc>
                <a:spcPct val="100000"/>
              </a:lnSpc>
              <a:spcBef>
                <a:spcPct val="0"/>
              </a:spcBef>
              <a:spcAft>
                <a:spcPts val="0"/>
              </a:spcAft>
              <a:buFont typeface="Arial" charset="0"/>
              <a:buNone/>
              <a:defRPr lang="en-US" sz="2000" b="0" kern="1200" spc="0" baseline="0" dirty="0" smtClean="0">
                <a:solidFill>
                  <a:schemeClr val="bg1"/>
                </a:solidFill>
                <a:latin typeface="+mj-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a:t>Click to edit subtitle</a:t>
            </a:r>
          </a:p>
        </p:txBody>
      </p:sp>
      <p:pic>
        <p:nvPicPr>
          <p:cNvPr id="22" name="Picture 21" descr="Acc_Strat_Line_5_RGB_Wht.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001276" y="6229751"/>
            <a:ext cx="4693923" cy="228600"/>
          </a:xfrm>
          <a:prstGeom prst="rect">
            <a:avLst/>
          </a:prstGeom>
        </p:spPr>
      </p:pic>
    </p:spTree>
    <p:extLst>
      <p:ext uri="{BB962C8B-B14F-4D97-AF65-F5344CB8AC3E}">
        <p14:creationId xmlns:p14="http://schemas.microsoft.com/office/powerpoint/2010/main" val="805448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13" name="Text Placeholder 10"/>
          <p:cNvSpPr>
            <a:spLocks noGrp="1"/>
          </p:cNvSpPr>
          <p:nvPr>
            <p:ph type="body" idx="12"/>
          </p:nvPr>
        </p:nvSpPr>
        <p:spPr>
          <a:xfrm>
            <a:off x="457200" y="1168400"/>
            <a:ext cx="8229600" cy="4918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03237934"/>
      </p:ext>
    </p:extLst>
  </p:cSld>
  <p:clrMapOvr>
    <a:masterClrMapping/>
  </p:clrMapOvr>
  <p:extLst mod="1">
    <p:ext uri="{DCECCB84-F9BA-43D5-87BE-67443E8EF086}">
      <p15:sldGuideLst xmlns:p15="http://schemas.microsoft.com/office/powerpoint/2012/main">
        <p15:guide id="1" orient="horz" pos="4232"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12" name="Text Placeholder 10"/>
          <p:cNvSpPr>
            <a:spLocks noGrp="1"/>
          </p:cNvSpPr>
          <p:nvPr>
            <p:ph type="body" idx="12"/>
          </p:nvPr>
        </p:nvSpPr>
        <p:spPr>
          <a:xfrm>
            <a:off x="457200" y="1168400"/>
            <a:ext cx="8229600" cy="4918056"/>
          </a:xfrm>
        </p:spPr>
        <p:txBody>
          <a:bodyPr/>
          <a:lstStyle>
            <a:lvl1pPr marL="0" indent="0">
              <a:buNone/>
              <a:defRPr b="0">
                <a:solidFill>
                  <a:srgbClr val="FF0000"/>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03237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15" name="Text Placeholder 10"/>
          <p:cNvSpPr>
            <a:spLocks noGrp="1"/>
          </p:cNvSpPr>
          <p:nvPr>
            <p:ph type="body" idx="13"/>
          </p:nvPr>
        </p:nvSpPr>
        <p:spPr>
          <a:xfrm>
            <a:off x="457200" y="1168400"/>
            <a:ext cx="3883025" cy="4918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10"/>
          <p:cNvSpPr>
            <a:spLocks noGrp="1"/>
          </p:cNvSpPr>
          <p:nvPr>
            <p:ph type="body" idx="14"/>
          </p:nvPr>
        </p:nvSpPr>
        <p:spPr>
          <a:xfrm>
            <a:off x="4803775" y="1168400"/>
            <a:ext cx="3883025" cy="4918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620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2">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16" name="Text Placeholder 10"/>
          <p:cNvSpPr>
            <a:spLocks noGrp="1"/>
          </p:cNvSpPr>
          <p:nvPr>
            <p:ph type="body" idx="13"/>
          </p:nvPr>
        </p:nvSpPr>
        <p:spPr>
          <a:xfrm>
            <a:off x="457200" y="1168400"/>
            <a:ext cx="3883025" cy="4918056"/>
          </a:xfrm>
        </p:spPr>
        <p:txBody>
          <a:bodyPr/>
          <a:lstStyle>
            <a:lvl1pPr marL="0" indent="0">
              <a:buNone/>
              <a:defRPr b="0">
                <a:solidFill>
                  <a:srgbClr val="FF0000"/>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7" name="Text Placeholder 10"/>
          <p:cNvSpPr>
            <a:spLocks noGrp="1"/>
          </p:cNvSpPr>
          <p:nvPr>
            <p:ph type="body" idx="14"/>
          </p:nvPr>
        </p:nvSpPr>
        <p:spPr>
          <a:xfrm>
            <a:off x="4803775" y="1168400"/>
            <a:ext cx="3883025" cy="4918056"/>
          </a:xfrm>
        </p:spPr>
        <p:txBody>
          <a:bodyPr/>
          <a:lstStyle>
            <a:lvl1pPr marL="0" indent="0">
              <a:buNone/>
              <a:defRPr b="0">
                <a:solidFill>
                  <a:srgbClr val="FF0000"/>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03237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4005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TextBox 3"/>
          <p:cNvSpPr txBox="1"/>
          <p:nvPr userDrawn="1"/>
        </p:nvSpPr>
        <p:spPr>
          <a:xfrm>
            <a:off x="7915762" y="6517425"/>
            <a:ext cx="781008" cy="169277"/>
          </a:xfrm>
          <a:prstGeom prst="rect">
            <a:avLst/>
          </a:prstGeom>
          <a:noFill/>
        </p:spPr>
        <p:txBody>
          <a:bodyPr wrap="square" lIns="0" tIns="0" rIns="0" bIns="0" rtlCol="0" anchor="b">
            <a:noAutofit/>
          </a:bodyPr>
          <a:lstStyle/>
          <a:p>
            <a:pPr algn="r"/>
            <a:fld id="{989496C2-B50A-F244-A0A1-E3849033C8B1}" type="slidenum">
              <a:rPr lang="en-GB" sz="900" smtClean="0">
                <a:solidFill>
                  <a:schemeClr val="bg1">
                    <a:lumMod val="50000"/>
                  </a:schemeClr>
                </a:solidFill>
              </a:rPr>
              <a:pPr algn="r"/>
              <a:t>‹#›</a:t>
            </a:fld>
            <a:endParaRPr lang="en-GB" sz="1100">
              <a:solidFill>
                <a:schemeClr val="bg1">
                  <a:lumMod val="50000"/>
                </a:schemeClr>
              </a:solidFill>
            </a:endParaRPr>
          </a:p>
        </p:txBody>
      </p:sp>
      <p:sp>
        <p:nvSpPr>
          <p:cNvPr id="5" name="Footer Placeholder 8"/>
          <p:cNvSpPr txBox="1">
            <a:spLocks/>
          </p:cNvSpPr>
          <p:nvPr userDrawn="1"/>
        </p:nvSpPr>
        <p:spPr>
          <a:xfrm>
            <a:off x="463816" y="6546621"/>
            <a:ext cx="2895600" cy="143568"/>
          </a:xfrm>
          <a:prstGeom prst="rect">
            <a:avLst/>
          </a:prstGeom>
        </p:spPr>
        <p:txBody>
          <a:bodyPr lIns="0" tIns="0" rIns="0" bIns="0"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srgbClr val="7F7F7F"/>
                </a:solidFill>
              </a:rPr>
              <a:t>Copyright © 2015 Accenture  All rights reserved.</a:t>
            </a:r>
          </a:p>
        </p:txBody>
      </p:sp>
    </p:spTree>
    <p:extLst>
      <p:ext uri="{BB962C8B-B14F-4D97-AF65-F5344CB8AC3E}">
        <p14:creationId xmlns:p14="http://schemas.microsoft.com/office/powerpoint/2010/main" val="3179293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Slide ">
    <p:bg>
      <p:bgPr>
        <a:solidFill>
          <a:srgbClr val="FF0000"/>
        </a:soli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466561" y="3438971"/>
            <a:ext cx="8232775" cy="1162800"/>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a:t>Master Divider Slide Headline</a:t>
            </a:r>
            <a:endParaRPr lang="en-GB"/>
          </a:p>
        </p:txBody>
      </p:sp>
      <p:sp>
        <p:nvSpPr>
          <p:cNvPr id="4" name="TextBox 3"/>
          <p:cNvSpPr txBox="1"/>
          <p:nvPr userDrawn="1"/>
        </p:nvSpPr>
        <p:spPr>
          <a:xfrm>
            <a:off x="7915762" y="6517425"/>
            <a:ext cx="781008" cy="169277"/>
          </a:xfrm>
          <a:prstGeom prst="rect">
            <a:avLst/>
          </a:prstGeom>
          <a:noFill/>
        </p:spPr>
        <p:txBody>
          <a:bodyPr wrap="square" lIns="0" tIns="0" rIns="0" bIns="0" rtlCol="0" anchor="b">
            <a:noAutofit/>
          </a:bodyPr>
          <a:lstStyle/>
          <a:p>
            <a:pPr algn="r"/>
            <a:fld id="{989496C2-B50A-F244-A0A1-E3849033C8B1}" type="slidenum">
              <a:rPr lang="en-GB" sz="900" smtClean="0">
                <a:solidFill>
                  <a:srgbClr val="FFFFFF"/>
                </a:solidFill>
              </a:rPr>
              <a:pPr algn="r"/>
              <a:t>‹#›</a:t>
            </a:fld>
            <a:endParaRPr lang="en-GB" sz="1100">
              <a:solidFill>
                <a:srgbClr val="FFFFFF"/>
              </a:solidFill>
            </a:endParaRPr>
          </a:p>
        </p:txBody>
      </p:sp>
    </p:spTree>
    <p:extLst>
      <p:ext uri="{BB962C8B-B14F-4D97-AF65-F5344CB8AC3E}">
        <p14:creationId xmlns:p14="http://schemas.microsoft.com/office/powerpoint/2010/main" val="23099448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67170" y="111301"/>
            <a:ext cx="8225765" cy="786122"/>
          </a:xfrm>
          <a:prstGeom prst="rect">
            <a:avLst/>
          </a:prstGeom>
        </p:spPr>
        <p:txBody>
          <a:bodyPr vert="horz" lIns="0" tIns="0" rIns="0" bIns="0" rtlCol="0" anchor="b" anchorCtr="0">
            <a:noAutofit/>
          </a:bodyPr>
          <a:lstStyle/>
          <a:p>
            <a:r>
              <a:rPr lang="en-US"/>
              <a:t>Master Title Slide Headline</a:t>
            </a:r>
            <a:endParaRPr lang="en-CA"/>
          </a:p>
        </p:txBody>
      </p:sp>
      <p:cxnSp>
        <p:nvCxnSpPr>
          <p:cNvPr id="19" name="Straight Connector 18"/>
          <p:cNvCxnSpPr/>
          <p:nvPr/>
        </p:nvCxnSpPr>
        <p:spPr>
          <a:xfrm>
            <a:off x="463816" y="919163"/>
            <a:ext cx="868600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 Placeholder 19"/>
          <p:cNvSpPr>
            <a:spLocks noGrp="1"/>
          </p:cNvSpPr>
          <p:nvPr>
            <p:ph type="body" idx="1"/>
          </p:nvPr>
        </p:nvSpPr>
        <p:spPr>
          <a:xfrm>
            <a:off x="467170" y="1082675"/>
            <a:ext cx="8229600" cy="452596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extBox 2"/>
          <p:cNvSpPr txBox="1"/>
          <p:nvPr/>
        </p:nvSpPr>
        <p:spPr>
          <a:xfrm>
            <a:off x="7915762" y="6517425"/>
            <a:ext cx="781008" cy="169277"/>
          </a:xfrm>
          <a:prstGeom prst="rect">
            <a:avLst/>
          </a:prstGeom>
          <a:noFill/>
        </p:spPr>
        <p:txBody>
          <a:bodyPr wrap="square" lIns="0" tIns="0" rIns="0" bIns="0" rtlCol="0" anchor="b">
            <a:noAutofit/>
          </a:bodyPr>
          <a:lstStyle/>
          <a:p>
            <a:pPr algn="r"/>
            <a:fld id="{989496C2-B50A-F244-A0A1-E3849033C8B1}" type="slidenum">
              <a:rPr lang="en-GB" sz="900" smtClean="0">
                <a:solidFill>
                  <a:schemeClr val="bg1">
                    <a:lumMod val="50000"/>
                  </a:schemeClr>
                </a:solidFill>
              </a:rPr>
              <a:pPr algn="r"/>
              <a:t>‹#›</a:t>
            </a:fld>
            <a:endParaRPr lang="en-GB" sz="1100">
              <a:solidFill>
                <a:schemeClr val="bg1">
                  <a:lumMod val="50000"/>
                </a:schemeClr>
              </a:solidFill>
            </a:endParaRPr>
          </a:p>
        </p:txBody>
      </p:sp>
      <p:sp>
        <p:nvSpPr>
          <p:cNvPr id="8" name="Footer Placeholder 8"/>
          <p:cNvSpPr txBox="1">
            <a:spLocks/>
          </p:cNvSpPr>
          <p:nvPr/>
        </p:nvSpPr>
        <p:spPr>
          <a:xfrm>
            <a:off x="463816" y="6546621"/>
            <a:ext cx="2895600" cy="143568"/>
          </a:xfrm>
          <a:prstGeom prst="rect">
            <a:avLst/>
          </a:prstGeom>
        </p:spPr>
        <p:txBody>
          <a:bodyPr lIns="0" tIns="0" rIns="0" bIns="0"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srgbClr val="7F7F7F"/>
                </a:solidFill>
              </a:rPr>
              <a:t>Copyright © 2015 Accenture  All rights reserved.</a:t>
            </a:r>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0" r:id="rId8"/>
  </p:sldLayoutIdLst>
  <p:hf hdr="0" dt="0"/>
  <p:txStyles>
    <p:titleStyle>
      <a:lvl1pPr algn="l" defTabSz="914400" rtl="0" eaLnBrk="1" latinLnBrk="0" hangingPunct="1">
        <a:lnSpc>
          <a:spcPct val="100000"/>
        </a:lnSpc>
        <a:spcBef>
          <a:spcPct val="0"/>
        </a:spcBef>
        <a:buNone/>
        <a:defRPr sz="2600" b="1" kern="1200">
          <a:solidFill>
            <a:srgbClr val="000000"/>
          </a:solidFill>
          <a:latin typeface="Arial" pitchFamily="34" charset="0"/>
          <a:ea typeface="+mj-ea"/>
          <a:cs typeface="Arial" pitchFamily="34" charset="0"/>
        </a:defRPr>
      </a:lvl1pPr>
    </p:titleStyle>
    <p:bodyStyle>
      <a:lvl1pPr marL="0" indent="0" algn="l" defTabSz="914400" rtl="0" eaLnBrk="1" latinLnBrk="0" hangingPunct="1">
        <a:lnSpc>
          <a:spcPct val="100000"/>
        </a:lnSpc>
        <a:spcBef>
          <a:spcPts val="0"/>
        </a:spcBef>
        <a:spcAft>
          <a:spcPts val="400"/>
        </a:spcAft>
        <a:buClr>
          <a:schemeClr val="tx1"/>
        </a:buClr>
        <a:buSzPct val="80000"/>
        <a:buFont typeface="Arial" pitchFamily="34" charset="0"/>
        <a:buNone/>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0"/>
        </a:spcBef>
        <a:spcAft>
          <a:spcPts val="40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blog.mariusschulz.com/2017/01/20/typescript-2-1-mapped-type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localhost:4200/" TargetMode="External"/><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7.png"/></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png"/><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4.png"/></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4" Type="http://schemas.openxmlformats.org/officeDocument/2006/relationships/hyperlink" Target="https://plnkr.co/edit/WclqVUR5VEFc2zG9IM0T" TargetMode="External"/><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png"/><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4" Type="http://schemas.openxmlformats.org/officeDocument/2006/relationships/image" Target="../media/image50.png"/><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2.xml.rels><?xml version="1.0" encoding="UTF-8" standalone="yes"?>
<Relationships xmlns="http://schemas.openxmlformats.org/package/2006/relationships"><Relationship Id="rId3" Type="http://schemas.openxmlformats.org/officeDocument/2006/relationships/image" Target="../media/image51.png"/><Relationship Id="rId4" Type="http://schemas.openxmlformats.org/officeDocument/2006/relationships/image" Target="../media/image52.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5.xml.rels><?xml version="1.0" encoding="UTF-8" standalone="yes"?>
<Relationships xmlns="http://schemas.openxmlformats.org/package/2006/relationships"><Relationship Id="rId3" Type="http://schemas.openxmlformats.org/officeDocument/2006/relationships/image" Target="../media/image54.png"/><Relationship Id="rId4" Type="http://schemas.openxmlformats.org/officeDocument/2006/relationships/image" Target="../media/image55.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6.png"/><Relationship Id="rId3" Type="http://schemas.openxmlformats.org/officeDocument/2006/relationships/image" Target="../media/image5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s://plnkr.co/edit/CyBD9Ms5j8plGEfTTIgT?p=info" TargetMode="Externa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5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4.xml.rels><?xml version="1.0" encoding="UTF-8" standalone="yes"?>
<Relationships xmlns="http://schemas.openxmlformats.org/package/2006/relationships"><Relationship Id="rId3" Type="http://schemas.openxmlformats.org/officeDocument/2006/relationships/image" Target="../media/image59.png"/><Relationship Id="rId4" Type="http://schemas.openxmlformats.org/officeDocument/2006/relationships/image" Target="../media/image60.png"/><Relationship Id="rId5" Type="http://schemas.openxmlformats.org/officeDocument/2006/relationships/image" Target="../media/image61.png"/><Relationship Id="rId6" Type="http://schemas.openxmlformats.org/officeDocument/2006/relationships/hyperlink" Target="https://embed.plnkr.co/IongvT/" TargetMode="External"/><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5.xml.rels><?xml version="1.0" encoding="UTF-8" standalone="yes"?>
<Relationships xmlns="http://schemas.openxmlformats.org/package/2006/relationships"><Relationship Id="rId3" Type="http://schemas.openxmlformats.org/officeDocument/2006/relationships/image" Target="../media/image62.png"/><Relationship Id="rId4" Type="http://schemas.openxmlformats.org/officeDocument/2006/relationships/hyperlink" Target="https://embed.plnkr.co/e53m9b/" TargetMode="External"/><Relationship Id="rId5" Type="http://schemas.openxmlformats.org/officeDocument/2006/relationships/image" Target="../media/image61.png"/><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6.xml.rels><?xml version="1.0" encoding="UTF-8" standalone="yes"?>
<Relationships xmlns="http://schemas.openxmlformats.org/package/2006/relationships"><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1.png"/><Relationship Id="rId6" Type="http://schemas.openxmlformats.org/officeDocument/2006/relationships/hyperlink" Target="https://embed.plnkr.co/RKDFcn/" TargetMode="External"/><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6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6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6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8.png"/><Relationship Id="rId3" Type="http://schemas.openxmlformats.org/officeDocument/2006/relationships/image" Target="../media/image6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p:txBody>
          <a:bodyPr/>
          <a:lstStyle/>
          <a:p>
            <a:r>
              <a:rPr lang="en-AU"/>
              <a:t>Angular 4</a:t>
            </a:r>
          </a:p>
        </p:txBody>
      </p:sp>
      <p:sp>
        <p:nvSpPr>
          <p:cNvPr id="4" name="Text Placeholder 3"/>
          <p:cNvSpPr>
            <a:spLocks noGrp="1"/>
          </p:cNvSpPr>
          <p:nvPr>
            <p:ph type="body" sz="quarter" idx="10"/>
          </p:nvPr>
        </p:nvSpPr>
        <p:spPr/>
        <p:txBody>
          <a:bodyPr/>
          <a:lstStyle/>
          <a:p>
            <a:r>
              <a:rPr lang="en-GB"/>
              <a:t>Day 1</a:t>
            </a:r>
          </a:p>
        </p:txBody>
      </p:sp>
    </p:spTree>
    <p:extLst>
      <p:ext uri="{BB962C8B-B14F-4D97-AF65-F5344CB8AC3E}">
        <p14:creationId xmlns:p14="http://schemas.microsoft.com/office/powerpoint/2010/main" val="1241035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4 Vs Angular 2</a:t>
            </a:r>
          </a:p>
        </p:txBody>
      </p:sp>
      <p:sp>
        <p:nvSpPr>
          <p:cNvPr id="5" name="Text Placeholder 4"/>
          <p:cNvSpPr>
            <a:spLocks noGrp="1"/>
          </p:cNvSpPr>
          <p:nvPr>
            <p:ph type="body" idx="12"/>
          </p:nvPr>
        </p:nvSpPr>
        <p:spPr/>
        <p:txBody>
          <a:bodyPr/>
          <a:lstStyle/>
          <a:p>
            <a:pPr marL="457200" indent="-457200">
              <a:buFont typeface="AppleColorEmoji" charset="0"/>
              <a:buChar char="✅"/>
            </a:pPr>
            <a:r>
              <a:rPr lang="en-US"/>
              <a:t>Smaller and Faster</a:t>
            </a:r>
          </a:p>
          <a:p>
            <a:pPr marL="457200" indent="-457200">
              <a:buFont typeface="AppleColorEmoji" charset="0"/>
              <a:buChar char="✅"/>
            </a:pPr>
            <a:r>
              <a:rPr lang="en-US" err="1"/>
              <a:t>TypeScript</a:t>
            </a:r>
            <a:r>
              <a:rPr lang="en-US"/>
              <a:t> 2.1+ is required. Earlier it was 1.8</a:t>
            </a:r>
          </a:p>
          <a:p>
            <a:pPr marL="457200" indent="-457200">
              <a:buFont typeface="AppleColorEmoji" charset="0"/>
              <a:buChar char="✅"/>
            </a:pPr>
            <a:r>
              <a:rPr lang="en-US"/>
              <a:t>Angular 4 supports </a:t>
            </a:r>
            <a:r>
              <a:rPr lang="en-US" err="1">
                <a:solidFill>
                  <a:srgbClr val="FF0000"/>
                </a:solidFill>
              </a:rPr>
              <a:t>strictNullChecks</a:t>
            </a:r>
            <a:r>
              <a:rPr lang="en-US">
                <a:solidFill>
                  <a:srgbClr val="FF0000"/>
                </a:solidFill>
              </a:rPr>
              <a:t> </a:t>
            </a:r>
            <a:r>
              <a:rPr lang="en-US"/>
              <a:t>of </a:t>
            </a:r>
            <a:r>
              <a:rPr lang="en-US" err="1"/>
              <a:t>TypeScript</a:t>
            </a:r>
            <a:r>
              <a:rPr lang="en-US"/>
              <a:t> Option.</a:t>
            </a:r>
          </a:p>
          <a:p>
            <a:pPr marL="457200" indent="-457200">
              <a:buFont typeface="AppleColorEmoji" charset="0"/>
              <a:buChar char="✅"/>
            </a:pPr>
            <a:r>
              <a:rPr lang="en-US"/>
              <a:t>Ahead of Time Compilation </a:t>
            </a:r>
            <a:r>
              <a:rPr lang="mr-IN"/>
              <a:t>–</a:t>
            </a:r>
            <a:r>
              <a:rPr lang="en-US"/>
              <a:t> View Engine (Big Change)</a:t>
            </a:r>
            <a:endParaRPr lang="en-US" b="1"/>
          </a:p>
          <a:p>
            <a:pPr marL="914400" lvl="1" indent="-457200">
              <a:buFont typeface="Arial" panose="020B0604020202020204" pitchFamily="34" charset="0"/>
              <a:buChar char="•"/>
            </a:pPr>
            <a:r>
              <a:rPr lang="en-US"/>
              <a:t>In </a:t>
            </a:r>
            <a:r>
              <a:rPr lang="en-US" err="1"/>
              <a:t>AoT</a:t>
            </a:r>
            <a:r>
              <a:rPr lang="en-US"/>
              <a:t> mode, Angular compiles your templates during the build, and generates JavaScript code.</a:t>
            </a:r>
            <a:endParaRPr lang="en-US" b="1"/>
          </a:p>
          <a:p>
            <a:pPr marL="914400" lvl="1" indent="-457200">
              <a:buFont typeface="Arial" panose="020B0604020202020204" pitchFamily="34" charset="0"/>
              <a:buChar char="•"/>
            </a:pPr>
            <a:r>
              <a:rPr lang="en-US"/>
              <a:t>A new view engine produces the less code with AOT compilation 		</a:t>
            </a:r>
          </a:p>
        </p:txBody>
      </p:sp>
      <p:sp>
        <p:nvSpPr>
          <p:cNvPr id="3" name="Rectangle 2"/>
          <p:cNvSpPr/>
          <p:nvPr/>
        </p:nvSpPr>
        <p:spPr>
          <a:xfrm>
            <a:off x="3397623" y="5021160"/>
            <a:ext cx="4572000" cy="1477328"/>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endParaRPr lang="en-US"/>
          </a:p>
          <a:p>
            <a:r>
              <a:rPr lang="en-US"/>
              <a:t>from 499Kb to 187Kb (68Kb to 34Kb after </a:t>
            </a:r>
            <a:r>
              <a:rPr lang="en-US" err="1"/>
              <a:t>gzip</a:t>
            </a:r>
            <a:r>
              <a:rPr lang="en-US"/>
              <a:t>)</a:t>
            </a:r>
          </a:p>
          <a:p>
            <a:r>
              <a:rPr lang="en-US"/>
              <a:t>from 192Kb to 82Kb (27Kb to 16Kb after </a:t>
            </a:r>
            <a:r>
              <a:rPr lang="en-US" err="1"/>
              <a:t>gzip</a:t>
            </a:r>
            <a:r>
              <a:rPr lang="en-US"/>
              <a:t>)</a:t>
            </a:r>
          </a:p>
        </p:txBody>
      </p:sp>
    </p:spTree>
    <p:extLst>
      <p:ext uri="{BB962C8B-B14F-4D97-AF65-F5344CB8AC3E}">
        <p14:creationId xmlns:p14="http://schemas.microsoft.com/office/powerpoint/2010/main" val="1879558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4 Vs Angular 2</a:t>
            </a:r>
          </a:p>
        </p:txBody>
      </p:sp>
      <p:sp>
        <p:nvSpPr>
          <p:cNvPr id="3" name="Text Placeholder 2"/>
          <p:cNvSpPr>
            <a:spLocks noGrp="1"/>
          </p:cNvSpPr>
          <p:nvPr>
            <p:ph type="body" idx="12"/>
          </p:nvPr>
        </p:nvSpPr>
        <p:spPr/>
        <p:txBody>
          <a:bodyPr/>
          <a:lstStyle/>
          <a:p>
            <a:pPr marL="457200" indent="-457200">
              <a:buFont typeface="AppleColorEmoji" charset="0"/>
              <a:buChar char="✅"/>
            </a:pPr>
            <a:r>
              <a:rPr lang="en-US"/>
              <a:t>Universal</a:t>
            </a:r>
          </a:p>
          <a:p>
            <a:pPr marL="800100" lvl="1" indent="-342900"/>
            <a:r>
              <a:rPr lang="en-US"/>
              <a:t>Starting with this release, Universal project which allows to do server-side rendering is an official Angular project</a:t>
            </a:r>
          </a:p>
          <a:p>
            <a:pPr marL="457200" indent="-457200">
              <a:buFont typeface="AppleColorEmoji" charset="0"/>
              <a:buChar char="✅"/>
            </a:pPr>
            <a:r>
              <a:rPr lang="en-US"/>
              <a:t>Animations</a:t>
            </a:r>
          </a:p>
          <a:p>
            <a:pPr marL="800100" lvl="1" indent="-342900"/>
            <a:r>
              <a:rPr lang="en-US"/>
              <a:t>Animations now have their own package </a:t>
            </a:r>
            <a:r>
              <a:rPr lang="en-US">
                <a:solidFill>
                  <a:srgbClr val="FF0000"/>
                </a:solidFill>
              </a:rPr>
              <a:t>@angular/platform-browser/animations</a:t>
            </a:r>
            <a:r>
              <a:rPr lang="en-US"/>
              <a:t> </a:t>
            </a:r>
          </a:p>
          <a:p>
            <a:pPr marL="457200" indent="-457200">
              <a:buFont typeface="AppleColorEmoji" charset="0"/>
              <a:buChar char="✅"/>
            </a:pPr>
            <a:r>
              <a:rPr lang="en-US"/>
              <a:t>Templates</a:t>
            </a:r>
          </a:p>
          <a:p>
            <a:pPr marL="800100" lvl="1" indent="-342900"/>
            <a:r>
              <a:rPr lang="en-US"/>
              <a:t>template is now ng-template</a:t>
            </a:r>
          </a:p>
          <a:p>
            <a:pPr marL="800100" lvl="1" indent="-342900"/>
            <a:r>
              <a:rPr lang="en-US" err="1"/>
              <a:t>ngIf</a:t>
            </a:r>
            <a:r>
              <a:rPr lang="en-US"/>
              <a:t> with else</a:t>
            </a:r>
          </a:p>
          <a:p>
            <a:pPr marL="457200" indent="-457200">
              <a:buFont typeface="AppleColorEmoji" charset="0"/>
              <a:buChar char="✅"/>
            </a:pPr>
            <a:endParaRPr lang="en-US"/>
          </a:p>
          <a:p>
            <a:pPr lvl="1"/>
            <a:endParaRPr lang="en-US"/>
          </a:p>
        </p:txBody>
      </p:sp>
    </p:spTree>
    <p:extLst>
      <p:ext uri="{BB962C8B-B14F-4D97-AF65-F5344CB8AC3E}">
        <p14:creationId xmlns:p14="http://schemas.microsoft.com/office/powerpoint/2010/main" val="1383495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4 Vs Angular 2</a:t>
            </a:r>
          </a:p>
        </p:txBody>
      </p:sp>
      <p:sp>
        <p:nvSpPr>
          <p:cNvPr id="3" name="Text Placeholder 2"/>
          <p:cNvSpPr>
            <a:spLocks noGrp="1"/>
          </p:cNvSpPr>
          <p:nvPr>
            <p:ph type="body" idx="12"/>
          </p:nvPr>
        </p:nvSpPr>
        <p:spPr/>
        <p:txBody>
          <a:bodyPr/>
          <a:lstStyle/>
          <a:p>
            <a:pPr marL="457200" indent="-457200">
              <a:buFont typeface="AppleColorEmoji" charset="0"/>
              <a:buChar char="✅"/>
            </a:pPr>
            <a:r>
              <a:rPr lang="en-US"/>
              <a:t>Pipes</a:t>
            </a:r>
          </a:p>
          <a:p>
            <a:pPr marL="800100" lvl="1" indent="-342900"/>
            <a:r>
              <a:rPr lang="en-US" err="1"/>
              <a:t>titlecase</a:t>
            </a:r>
            <a:endParaRPr lang="en-US"/>
          </a:p>
          <a:p>
            <a:pPr marL="457200" indent="-457200">
              <a:buFont typeface="AppleColorEmoji" charset="0"/>
              <a:buChar char="✅"/>
            </a:pPr>
            <a:r>
              <a:rPr lang="en-US"/>
              <a:t>http</a:t>
            </a:r>
          </a:p>
          <a:p>
            <a:pPr marL="800100" lvl="1" indent="-342900"/>
            <a:r>
              <a:rPr lang="en-US"/>
              <a:t>Adding search parameters to an HTTP request has been simplified</a:t>
            </a:r>
          </a:p>
          <a:p>
            <a:pPr marL="457200" indent="-457200">
              <a:buFont typeface="AppleColorEmoji" charset="0"/>
              <a:buChar char="✅"/>
            </a:pPr>
            <a:r>
              <a:rPr lang="en-US"/>
              <a:t>Forms</a:t>
            </a:r>
          </a:p>
          <a:p>
            <a:pPr marL="800100" lvl="1" indent="-342900"/>
            <a:r>
              <a:rPr lang="en-US"/>
              <a:t>Validators - New validator </a:t>
            </a:r>
            <a:r>
              <a:rPr lang="en-US">
                <a:solidFill>
                  <a:srgbClr val="FF0000"/>
                </a:solidFill>
              </a:rPr>
              <a:t>email</a:t>
            </a:r>
            <a:r>
              <a:rPr lang="en-US"/>
              <a:t> is included.</a:t>
            </a:r>
          </a:p>
          <a:p>
            <a:pPr marL="800100" lvl="1" indent="-342900"/>
            <a:r>
              <a:rPr lang="en-US"/>
              <a:t>Compare select options - A new directive has been added to help you compare options from a select: </a:t>
            </a:r>
            <a:r>
              <a:rPr lang="en-US" err="1">
                <a:solidFill>
                  <a:srgbClr val="FF0000"/>
                </a:solidFill>
              </a:rPr>
              <a:t>compareWith</a:t>
            </a:r>
            <a:endParaRPr lang="en-US"/>
          </a:p>
          <a:p>
            <a:pPr lvl="1"/>
            <a:endParaRPr lang="en-US"/>
          </a:p>
        </p:txBody>
      </p:sp>
    </p:spTree>
    <p:extLst>
      <p:ext uri="{BB962C8B-B14F-4D97-AF65-F5344CB8AC3E}">
        <p14:creationId xmlns:p14="http://schemas.microsoft.com/office/powerpoint/2010/main" val="2118307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4 Vs Angular 2</a:t>
            </a:r>
          </a:p>
        </p:txBody>
      </p:sp>
      <p:sp>
        <p:nvSpPr>
          <p:cNvPr id="3" name="Text Placeholder 2"/>
          <p:cNvSpPr>
            <a:spLocks noGrp="1"/>
          </p:cNvSpPr>
          <p:nvPr>
            <p:ph type="body" idx="12"/>
          </p:nvPr>
        </p:nvSpPr>
        <p:spPr/>
        <p:txBody>
          <a:bodyPr/>
          <a:lstStyle/>
          <a:p>
            <a:pPr marL="457200" indent="-457200">
              <a:buFont typeface="AppleColorEmoji" charset="0"/>
              <a:buChar char="✅"/>
            </a:pPr>
            <a:r>
              <a:rPr lang="en-US"/>
              <a:t>Router</a:t>
            </a:r>
          </a:p>
          <a:p>
            <a:pPr marL="800100" lvl="1" indent="-342900"/>
            <a:r>
              <a:rPr lang="en-US" err="1"/>
              <a:t>ParamMap</a:t>
            </a:r>
            <a:r>
              <a:rPr lang="en-US"/>
              <a:t> A new interface has been introduced to represent the parameters of a URL: </a:t>
            </a:r>
            <a:r>
              <a:rPr lang="en-US" err="1">
                <a:solidFill>
                  <a:srgbClr val="FF0000"/>
                </a:solidFill>
              </a:rPr>
              <a:t>ParamMap</a:t>
            </a:r>
            <a:r>
              <a:rPr lang="en-US"/>
              <a:t>.</a:t>
            </a:r>
          </a:p>
          <a:p>
            <a:pPr marL="800100" lvl="1" indent="-342900"/>
            <a:r>
              <a:rPr lang="en-US"/>
              <a:t>The </a:t>
            </a:r>
            <a:r>
              <a:rPr lang="en-US" err="1">
                <a:solidFill>
                  <a:srgbClr val="FF0000"/>
                </a:solidFill>
              </a:rPr>
              <a:t>CanDeactivate</a:t>
            </a:r>
            <a:r>
              <a:rPr lang="en-US"/>
              <a:t> interface now has an extra (optional) parameter, containing the next state (where you are going to navigate).</a:t>
            </a:r>
          </a:p>
          <a:p>
            <a:pPr marL="457200" indent="-457200">
              <a:buFont typeface="AppleColorEmoji" charset="0"/>
              <a:buChar char="✅"/>
            </a:pPr>
            <a:r>
              <a:rPr lang="en-US"/>
              <a:t>Packaging changes </a:t>
            </a:r>
          </a:p>
          <a:p>
            <a:pPr marL="800100" lvl="1" indent="-342900"/>
            <a:r>
              <a:rPr lang="en-US"/>
              <a:t>Flat ES modules</a:t>
            </a:r>
          </a:p>
          <a:p>
            <a:pPr marL="457200" indent="-457200">
              <a:buFont typeface="AppleColorEmoji" charset="0"/>
              <a:buChar char="✅"/>
            </a:pPr>
            <a:endParaRPr lang="en-US"/>
          </a:p>
          <a:p>
            <a:pPr lvl="1"/>
            <a:endParaRPr lang="en-US"/>
          </a:p>
        </p:txBody>
      </p:sp>
    </p:spTree>
    <p:extLst>
      <p:ext uri="{BB962C8B-B14F-4D97-AF65-F5344CB8AC3E}">
        <p14:creationId xmlns:p14="http://schemas.microsoft.com/office/powerpoint/2010/main" val="242773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err="1"/>
              <a:t>TypeScript</a:t>
            </a:r>
            <a:r>
              <a:rPr lang="en-GB"/>
              <a:t> </a:t>
            </a:r>
          </a:p>
        </p:txBody>
      </p:sp>
    </p:spTree>
    <p:extLst>
      <p:ext uri="{BB962C8B-B14F-4D97-AF65-F5344CB8AC3E}">
        <p14:creationId xmlns:p14="http://schemas.microsoft.com/office/powerpoint/2010/main" val="3967231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TypeScript</a:t>
            </a:r>
          </a:p>
        </p:txBody>
      </p:sp>
      <p:sp>
        <p:nvSpPr>
          <p:cNvPr id="4" name="Text Placeholder 3"/>
          <p:cNvSpPr>
            <a:spLocks noGrp="1"/>
          </p:cNvSpPr>
          <p:nvPr>
            <p:ph type="body" idx="12"/>
          </p:nvPr>
        </p:nvSpPr>
        <p:spPr/>
        <p:txBody>
          <a:bodyPr/>
          <a:lstStyle/>
          <a:p>
            <a:pPr marL="457200" indent="-457200">
              <a:buFont typeface="Arial" panose="020B0604020202020204" pitchFamily="34" charset="0"/>
              <a:buChar char="•"/>
            </a:pPr>
            <a:r>
              <a:rPr lang="en-US"/>
              <a:t>Angular 2 is built on top of </a:t>
            </a:r>
            <a:r>
              <a:rPr lang="en-US" err="1"/>
              <a:t>TypeScript</a:t>
            </a:r>
            <a:r>
              <a:rPr lang="en-US"/>
              <a:t>  (1.8) and Angular 4 (</a:t>
            </a:r>
            <a:r>
              <a:rPr lang="en-US" err="1"/>
              <a:t>TypeScript</a:t>
            </a:r>
            <a:r>
              <a:rPr lang="en-US"/>
              <a:t> 2.1) </a:t>
            </a:r>
          </a:p>
          <a:p>
            <a:pPr marL="457200" indent="-457200">
              <a:buFont typeface="Arial" panose="020B0604020202020204" pitchFamily="34" charset="0"/>
              <a:buChar char="•"/>
            </a:pPr>
            <a:r>
              <a:rPr lang="en-US"/>
              <a:t>Enhanced feature of Typescript 2.1 and above</a:t>
            </a:r>
          </a:p>
          <a:p>
            <a:pPr marL="914400" lvl="1" indent="-457200">
              <a:buFont typeface="Arial" panose="020B0604020202020204" pitchFamily="34" charset="0"/>
              <a:buChar char="•"/>
            </a:pPr>
            <a:r>
              <a:rPr lang="en-US"/>
              <a:t>Mapped types and more</a:t>
            </a:r>
          </a:p>
          <a:p>
            <a:pPr marL="914400" lvl="1" indent="-457200">
              <a:buFont typeface="Arial" panose="020B0604020202020204" pitchFamily="34" charset="0"/>
              <a:buChar char="•"/>
            </a:pPr>
            <a:r>
              <a:rPr lang="en-US">
                <a:hlinkClick r:id="rId3"/>
              </a:rPr>
              <a:t>Refer</a:t>
            </a:r>
            <a:r>
              <a:rPr lang="en-US"/>
              <a:t> for more details</a:t>
            </a:r>
          </a:p>
        </p:txBody>
      </p:sp>
      <p:grpSp>
        <p:nvGrpSpPr>
          <p:cNvPr id="2" name="Group 1"/>
          <p:cNvGrpSpPr>
            <a:grpSpLocks noChangeAspect="1"/>
          </p:cNvGrpSpPr>
          <p:nvPr/>
        </p:nvGrpSpPr>
        <p:grpSpPr>
          <a:xfrm>
            <a:off x="4114800" y="2583895"/>
            <a:ext cx="3859287" cy="3852000"/>
            <a:chOff x="1817077" y="1723291"/>
            <a:chExt cx="4580649" cy="4572000"/>
          </a:xfrm>
        </p:grpSpPr>
        <p:sp>
          <p:nvSpPr>
            <p:cNvPr id="5" name="Oval 4"/>
            <p:cNvSpPr/>
            <p:nvPr/>
          </p:nvSpPr>
          <p:spPr>
            <a:xfrm>
              <a:off x="1817077" y="1723291"/>
              <a:ext cx="4572000" cy="45720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637692" y="2379785"/>
              <a:ext cx="1617785" cy="830997"/>
            </a:xfrm>
            <a:prstGeom prst="rect">
              <a:avLst/>
            </a:prstGeom>
            <a:noFill/>
          </p:spPr>
          <p:txBody>
            <a:bodyPr wrap="square" rtlCol="0">
              <a:spAutoFit/>
            </a:bodyPr>
            <a:lstStyle/>
            <a:p>
              <a:r>
                <a:rPr lang="en-US" sz="1600" b="1"/>
                <a:t>TypeScript </a:t>
              </a:r>
            </a:p>
            <a:p>
              <a:r>
                <a:rPr lang="en-US" sz="1600"/>
                <a:t>-types</a:t>
              </a:r>
            </a:p>
            <a:p>
              <a:r>
                <a:rPr lang="en-US" sz="1600"/>
                <a:t>-annotations</a:t>
              </a:r>
            </a:p>
          </p:txBody>
        </p:sp>
        <p:sp>
          <p:nvSpPr>
            <p:cNvPr id="7" name="Oval 6"/>
            <p:cNvSpPr>
              <a:spLocks noChangeAspect="1"/>
            </p:cNvSpPr>
            <p:nvPr/>
          </p:nvSpPr>
          <p:spPr>
            <a:xfrm>
              <a:off x="3200246" y="2951847"/>
              <a:ext cx="3017520" cy="3017520"/>
            </a:xfrm>
            <a:prstGeom prst="ellipse">
              <a:avLst/>
            </a:prstGeom>
            <a:solidFill>
              <a:schemeClr val="bg1"/>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91221" y="3608341"/>
              <a:ext cx="1617785" cy="986324"/>
            </a:xfrm>
            <a:prstGeom prst="rect">
              <a:avLst/>
            </a:prstGeom>
            <a:noFill/>
          </p:spPr>
          <p:txBody>
            <a:bodyPr wrap="square" rtlCol="0">
              <a:spAutoFit/>
            </a:bodyPr>
            <a:lstStyle/>
            <a:p>
              <a:r>
                <a:rPr lang="en-US" sz="1600" b="1" dirty="0"/>
                <a:t>     ES6</a:t>
              </a:r>
            </a:p>
            <a:p>
              <a:r>
                <a:rPr lang="en-US" sz="1600" dirty="0"/>
                <a:t>-classes</a:t>
              </a:r>
            </a:p>
            <a:p>
              <a:r>
                <a:rPr lang="en-US" sz="1600" dirty="0"/>
                <a:t>-modules</a:t>
              </a:r>
            </a:p>
          </p:txBody>
        </p:sp>
        <p:sp>
          <p:nvSpPr>
            <p:cNvPr id="9" name="Oval 8"/>
            <p:cNvSpPr>
              <a:spLocks noChangeAspect="1"/>
            </p:cNvSpPr>
            <p:nvPr/>
          </p:nvSpPr>
          <p:spPr>
            <a:xfrm>
              <a:off x="4149969" y="3875177"/>
              <a:ext cx="1828800" cy="1828800"/>
            </a:xfrm>
            <a:prstGeom prst="ellipse">
              <a:avLst/>
            </a:prstGeom>
            <a:solidFill>
              <a:schemeClr val="accent3">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779941" y="4648204"/>
              <a:ext cx="1617785" cy="694079"/>
            </a:xfrm>
            <a:prstGeom prst="rect">
              <a:avLst/>
            </a:prstGeom>
            <a:noFill/>
          </p:spPr>
          <p:txBody>
            <a:bodyPr wrap="square" rtlCol="0">
              <a:spAutoFit/>
            </a:bodyPr>
            <a:lstStyle/>
            <a:p>
              <a:r>
                <a:rPr lang="en-US" sz="1600" b="1" dirty="0"/>
                <a:t>ES5</a:t>
              </a:r>
            </a:p>
            <a:p>
              <a:endParaRPr lang="en-US" sz="1600" dirty="0"/>
            </a:p>
          </p:txBody>
        </p:sp>
      </p:grpSp>
    </p:spTree>
    <p:extLst>
      <p:ext uri="{BB962C8B-B14F-4D97-AF65-F5344CB8AC3E}">
        <p14:creationId xmlns:p14="http://schemas.microsoft.com/office/powerpoint/2010/main" val="2455676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TypeScript</a:t>
            </a:r>
          </a:p>
        </p:txBody>
      </p:sp>
      <p:sp>
        <p:nvSpPr>
          <p:cNvPr id="4" name="Text Placeholder 3"/>
          <p:cNvSpPr>
            <a:spLocks noGrp="1"/>
          </p:cNvSpPr>
          <p:nvPr>
            <p:ph type="body" idx="12"/>
          </p:nvPr>
        </p:nvSpPr>
        <p:spPr/>
        <p:txBody>
          <a:bodyPr/>
          <a:lstStyle/>
          <a:p>
            <a:pPr marL="457200" indent="-457200">
              <a:buFont typeface="Arial" panose="020B0604020202020204" pitchFamily="34" charset="0"/>
              <a:buChar char="•"/>
            </a:pPr>
            <a:r>
              <a:rPr lang="en-US"/>
              <a:t>Transpilers or Transcompilers are used to convert TypeScript to ES5 Code.</a:t>
            </a:r>
          </a:p>
          <a:p>
            <a:pPr marL="457200" indent="-457200">
              <a:buFont typeface="Arial" panose="020B0604020202020204" pitchFamily="34" charset="0"/>
              <a:buChar char="•"/>
            </a:pPr>
            <a:r>
              <a:rPr lang="en-US" err="1"/>
              <a:t>Traceur</a:t>
            </a:r>
            <a:r>
              <a:rPr lang="en-US"/>
              <a:t> by Google and Babel by JavaScript community is used to convert ES6 to ES5 Code </a:t>
            </a:r>
          </a:p>
          <a:p>
            <a:pPr marL="457200" indent="-457200">
              <a:buFont typeface="Arial" panose="020B0604020202020204" pitchFamily="34" charset="0"/>
              <a:buChar char="•"/>
            </a:pPr>
            <a:r>
              <a:rPr lang="en-US"/>
              <a:t>TypeScript is an official collaboration between Google and Microsoft. </a:t>
            </a:r>
          </a:p>
        </p:txBody>
      </p:sp>
      <p:sp>
        <p:nvSpPr>
          <p:cNvPr id="5" name="TextBox 3"/>
          <p:cNvSpPr txBox="1"/>
          <p:nvPr/>
        </p:nvSpPr>
        <p:spPr>
          <a:xfrm>
            <a:off x="5290335" y="3684179"/>
            <a:ext cx="2423711" cy="461665"/>
          </a:xfrm>
          <a:prstGeom prst="rect">
            <a:avLst/>
          </a:prstGeom>
          <a:noFill/>
          <a:ln w="22225">
            <a:solidFill>
              <a:schemeClr val="tx1"/>
            </a:solidFill>
          </a:ln>
        </p:spPr>
        <p:txBody>
          <a:bodyPr wrap="square" rtlCol="0" anchor="ctr" anchorCtr="0">
            <a:spAutoFit/>
          </a:bodyPr>
          <a:lstStyle/>
          <a:p>
            <a:pPr algn="ctr"/>
            <a:r>
              <a:rPr lang="en-US" sz="2400" err="1">
                <a:solidFill>
                  <a:srgbClr val="408FCD"/>
                </a:solidFill>
              </a:rPr>
              <a:t>TypeScript</a:t>
            </a:r>
            <a:endParaRPr lang="en-US" sz="2400">
              <a:solidFill>
                <a:srgbClr val="408FCD"/>
              </a:solidFill>
            </a:endParaRPr>
          </a:p>
        </p:txBody>
      </p:sp>
      <p:sp>
        <p:nvSpPr>
          <p:cNvPr id="6" name="TextBox 5"/>
          <p:cNvSpPr txBox="1"/>
          <p:nvPr/>
        </p:nvSpPr>
        <p:spPr>
          <a:xfrm>
            <a:off x="6000923" y="5431461"/>
            <a:ext cx="1002534" cy="646331"/>
          </a:xfrm>
          <a:prstGeom prst="rect">
            <a:avLst/>
          </a:prstGeom>
          <a:solidFill>
            <a:srgbClr val="FFFF00"/>
          </a:solidFill>
          <a:ln w="22225">
            <a:solidFill>
              <a:schemeClr val="tx1"/>
            </a:solidFill>
          </a:ln>
        </p:spPr>
        <p:txBody>
          <a:bodyPr wrap="square" rtlCol="0" anchor="ctr" anchorCtr="0">
            <a:spAutoFit/>
          </a:bodyPr>
          <a:lstStyle/>
          <a:p>
            <a:pPr algn="ctr"/>
            <a:r>
              <a:rPr lang="en-US" sz="3600" b="1"/>
              <a:t>JS</a:t>
            </a:r>
          </a:p>
        </p:txBody>
      </p:sp>
      <p:sp>
        <p:nvSpPr>
          <p:cNvPr id="7" name="Down Arrow 6"/>
          <p:cNvSpPr/>
          <p:nvPr/>
        </p:nvSpPr>
        <p:spPr>
          <a:xfrm>
            <a:off x="6353462" y="4153458"/>
            <a:ext cx="297456" cy="1285617"/>
          </a:xfrm>
          <a:prstGeom prst="downArrow">
            <a:avLst/>
          </a:prstGeom>
          <a:solidFill>
            <a:schemeClr val="tx1">
              <a:lumMod val="95000"/>
              <a:lumOff val="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File:Gear icon.svg"/>
          <p:cNvPicPr>
            <a:picLocks noChangeAspect="1"/>
          </p:cNvPicPr>
          <p:nvPr/>
        </p:nvPicPr>
        <p:blipFill>
          <a:blip r:embed="rId2">
            <a:duotone>
              <a:schemeClr val="bg2">
                <a:shade val="45000"/>
                <a:satMod val="135000"/>
              </a:schemeClr>
              <a:prstClr val="white"/>
            </a:duotone>
          </a:blip>
          <a:stretch>
            <a:fillRect/>
          </a:stretch>
        </p:blipFill>
        <p:spPr>
          <a:xfrm>
            <a:off x="6094046" y="4350923"/>
            <a:ext cx="818007" cy="824230"/>
          </a:xfrm>
          <a:prstGeom prst="rect">
            <a:avLst/>
          </a:prstGeom>
        </p:spPr>
      </p:pic>
    </p:spTree>
    <p:extLst>
      <p:ext uri="{BB962C8B-B14F-4D97-AF65-F5344CB8AC3E}">
        <p14:creationId xmlns:p14="http://schemas.microsoft.com/office/powerpoint/2010/main" val="1724404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TypeScript – Improvements over ES5</a:t>
            </a:r>
          </a:p>
        </p:txBody>
      </p:sp>
      <p:sp>
        <p:nvSpPr>
          <p:cNvPr id="4" name="Text Placeholder 3"/>
          <p:cNvSpPr>
            <a:spLocks noGrp="1"/>
          </p:cNvSpPr>
          <p:nvPr>
            <p:ph type="body" idx="12"/>
          </p:nvPr>
        </p:nvSpPr>
        <p:spPr/>
        <p:txBody>
          <a:bodyPr/>
          <a:lstStyle/>
          <a:p>
            <a:pPr marL="457200" indent="-457200">
              <a:buFont typeface="Arial" panose="020B0604020202020204" pitchFamily="34" charset="0"/>
              <a:buChar char="•"/>
            </a:pPr>
            <a:r>
              <a:rPr lang="en-US"/>
              <a:t>Types</a:t>
            </a:r>
          </a:p>
          <a:p>
            <a:pPr marL="457200" indent="-457200">
              <a:buFont typeface="Arial" panose="020B0604020202020204" pitchFamily="34" charset="0"/>
              <a:buChar char="•"/>
            </a:pPr>
            <a:r>
              <a:rPr lang="en-US"/>
              <a:t>Classes</a:t>
            </a:r>
          </a:p>
          <a:p>
            <a:pPr marL="457200" indent="-457200">
              <a:buFont typeface="Arial" panose="020B0604020202020204" pitchFamily="34" charset="0"/>
              <a:buChar char="•"/>
            </a:pPr>
            <a:r>
              <a:rPr lang="en-US"/>
              <a:t>Annotations</a:t>
            </a:r>
          </a:p>
          <a:p>
            <a:pPr marL="457200" indent="-457200">
              <a:buFont typeface="Arial" panose="020B0604020202020204" pitchFamily="34" charset="0"/>
              <a:buChar char="•"/>
            </a:pPr>
            <a:r>
              <a:rPr lang="en-US"/>
              <a:t>Imports</a:t>
            </a:r>
          </a:p>
          <a:p>
            <a:pPr marL="457200" indent="-457200">
              <a:buFont typeface="Arial" panose="020B0604020202020204" pitchFamily="34" charset="0"/>
              <a:buChar char="•"/>
            </a:pPr>
            <a:r>
              <a:rPr lang="en-US"/>
              <a:t>Language Utilities (</a:t>
            </a:r>
            <a:r>
              <a:rPr lang="en-US" err="1"/>
              <a:t>Destructuring</a:t>
            </a:r>
            <a:r>
              <a:rPr lang="en-US"/>
              <a:t>) </a:t>
            </a:r>
          </a:p>
        </p:txBody>
      </p:sp>
    </p:spTree>
    <p:extLst>
      <p:ext uri="{BB962C8B-B14F-4D97-AF65-F5344CB8AC3E}">
        <p14:creationId xmlns:p14="http://schemas.microsoft.com/office/powerpoint/2010/main" val="467617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Types</a:t>
            </a:r>
          </a:p>
        </p:txBody>
      </p:sp>
      <p:sp>
        <p:nvSpPr>
          <p:cNvPr id="4" name="Text Placeholder 3"/>
          <p:cNvSpPr>
            <a:spLocks noGrp="1"/>
          </p:cNvSpPr>
          <p:nvPr>
            <p:ph type="body" idx="12"/>
          </p:nvPr>
        </p:nvSpPr>
        <p:spPr/>
        <p:txBody>
          <a:bodyPr/>
          <a:lstStyle/>
          <a:p>
            <a:pPr marL="457200" indent="-457200">
              <a:buFont typeface="Arial" panose="020B0604020202020204" pitchFamily="34" charset="0"/>
              <a:buChar char="•"/>
            </a:pPr>
            <a:r>
              <a:rPr lang="en-US"/>
              <a:t>Declaring variable</a:t>
            </a:r>
          </a:p>
          <a:p>
            <a:endParaRPr lang="en-US"/>
          </a:p>
          <a:p>
            <a:pPr marL="457200" indent="-457200">
              <a:buFont typeface="Arial" panose="020B0604020202020204" pitchFamily="34" charset="0"/>
              <a:buChar char="•"/>
            </a:pPr>
            <a:r>
              <a:rPr lang="en-US"/>
              <a:t>Declaring function</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Use the command to compile TypeScript</a:t>
            </a:r>
          </a:p>
          <a:p>
            <a:r>
              <a:rPr lang="en-US"/>
              <a:t>	</a:t>
            </a:r>
            <a:r>
              <a:rPr lang="en-US" err="1">
                <a:solidFill>
                  <a:schemeClr val="accent1"/>
                </a:solidFill>
              </a:rPr>
              <a:t>tsc</a:t>
            </a:r>
            <a:r>
              <a:rPr lang="en-US">
                <a:solidFill>
                  <a:schemeClr val="accent1"/>
                </a:solidFill>
              </a:rPr>
              <a:t> hello.js</a:t>
            </a:r>
          </a:p>
          <a:p>
            <a:pPr marL="457200" indent="-457200">
              <a:buFont typeface="Arial" panose="020B0604020202020204" pitchFamily="34" charset="0"/>
              <a:buChar char="•"/>
            </a:pPr>
            <a:r>
              <a:rPr lang="en-US"/>
              <a:t>Install </a:t>
            </a:r>
            <a:r>
              <a:rPr lang="en-US" err="1"/>
              <a:t>tsun</a:t>
            </a:r>
            <a:r>
              <a:rPr lang="en-US"/>
              <a:t> for TypeScript REPL</a:t>
            </a:r>
          </a:p>
        </p:txBody>
      </p:sp>
      <p:pic>
        <p:nvPicPr>
          <p:cNvPr id="2" name="Picture 1"/>
          <p:cNvPicPr>
            <a:picLocks noChangeAspect="1"/>
          </p:cNvPicPr>
          <p:nvPr/>
        </p:nvPicPr>
        <p:blipFill>
          <a:blip r:embed="rId3"/>
          <a:stretch>
            <a:fillRect/>
          </a:stretch>
        </p:blipFill>
        <p:spPr>
          <a:xfrm>
            <a:off x="1791066" y="1635370"/>
            <a:ext cx="2466975" cy="304800"/>
          </a:xfrm>
          <a:prstGeom prst="rect">
            <a:avLst/>
          </a:prstGeom>
        </p:spPr>
      </p:pic>
      <p:pic>
        <p:nvPicPr>
          <p:cNvPr id="5" name="Picture 4"/>
          <p:cNvPicPr>
            <a:picLocks noChangeAspect="1"/>
          </p:cNvPicPr>
          <p:nvPr/>
        </p:nvPicPr>
        <p:blipFill>
          <a:blip r:embed="rId4"/>
          <a:stretch>
            <a:fillRect/>
          </a:stretch>
        </p:blipFill>
        <p:spPr>
          <a:xfrm>
            <a:off x="1791066" y="2641713"/>
            <a:ext cx="4286250" cy="914400"/>
          </a:xfrm>
          <a:prstGeom prst="rect">
            <a:avLst/>
          </a:prstGeom>
        </p:spPr>
      </p:pic>
    </p:spTree>
    <p:extLst>
      <p:ext uri="{BB962C8B-B14F-4D97-AF65-F5344CB8AC3E}">
        <p14:creationId xmlns:p14="http://schemas.microsoft.com/office/powerpoint/2010/main" val="2585004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Built-In Types</a:t>
            </a:r>
          </a:p>
        </p:txBody>
      </p:sp>
      <p:sp>
        <p:nvSpPr>
          <p:cNvPr id="4" name="Text Placeholder 3"/>
          <p:cNvSpPr>
            <a:spLocks noGrp="1"/>
          </p:cNvSpPr>
          <p:nvPr>
            <p:ph type="body" idx="12"/>
          </p:nvPr>
        </p:nvSpPr>
        <p:spPr/>
        <p:txBody>
          <a:bodyPr/>
          <a:lstStyle/>
          <a:p>
            <a:pPr marL="457200" indent="-457200">
              <a:buFont typeface="Arial" panose="020B0604020202020204" pitchFamily="34" charset="0"/>
              <a:buChar char="•"/>
            </a:pPr>
            <a:r>
              <a:rPr lang="en-US"/>
              <a:t>string</a:t>
            </a:r>
          </a:p>
          <a:p>
            <a:pPr marL="457200" indent="-457200">
              <a:buFont typeface="Arial" panose="020B0604020202020204" pitchFamily="34" charset="0"/>
              <a:buChar char="•"/>
            </a:pPr>
            <a:r>
              <a:rPr lang="en-US"/>
              <a:t>number</a:t>
            </a:r>
          </a:p>
          <a:p>
            <a:pPr marL="457200" indent="-457200">
              <a:buFont typeface="Arial" panose="020B0604020202020204" pitchFamily="34" charset="0"/>
              <a:buChar char="•"/>
            </a:pPr>
            <a:r>
              <a:rPr lang="en-US" err="1"/>
              <a:t>boolean</a:t>
            </a:r>
            <a:endParaRPr lang="en-US"/>
          </a:p>
          <a:p>
            <a:pPr marL="457200" indent="-457200">
              <a:buFont typeface="Arial" panose="020B0604020202020204" pitchFamily="34" charset="0"/>
              <a:buChar char="•"/>
            </a:pPr>
            <a:r>
              <a:rPr lang="en-US"/>
              <a:t>Array</a:t>
            </a:r>
          </a:p>
          <a:p>
            <a:pPr marL="457200" indent="-457200">
              <a:buFont typeface="Arial" panose="020B0604020202020204" pitchFamily="34" charset="0"/>
              <a:buChar char="•"/>
            </a:pPr>
            <a:r>
              <a:rPr lang="en-US"/>
              <a:t>void</a:t>
            </a:r>
          </a:p>
          <a:p>
            <a:pPr marL="457200" indent="-457200">
              <a:buFont typeface="Arial" panose="020B0604020202020204" pitchFamily="34" charset="0"/>
              <a:buChar char="•"/>
            </a:pPr>
            <a:r>
              <a:rPr lang="en-US"/>
              <a:t>any</a:t>
            </a:r>
          </a:p>
          <a:p>
            <a:pPr marL="457200" indent="-457200">
              <a:buFont typeface="Arial" panose="020B0604020202020204" pitchFamily="34" charset="0"/>
              <a:buChar char="•"/>
            </a:pPr>
            <a:endParaRPr lang="en-US"/>
          </a:p>
          <a:p>
            <a:endParaRPr lang="en-US"/>
          </a:p>
        </p:txBody>
      </p:sp>
      <p:pic>
        <p:nvPicPr>
          <p:cNvPr id="2" name="Picture 1"/>
          <p:cNvPicPr>
            <a:picLocks noChangeAspect="1"/>
          </p:cNvPicPr>
          <p:nvPr/>
        </p:nvPicPr>
        <p:blipFill>
          <a:blip r:embed="rId3"/>
          <a:stretch>
            <a:fillRect/>
          </a:stretch>
        </p:blipFill>
        <p:spPr>
          <a:xfrm>
            <a:off x="2276475" y="1916591"/>
            <a:ext cx="6410325" cy="1428750"/>
          </a:xfrm>
          <a:prstGeom prst="rect">
            <a:avLst/>
          </a:prstGeom>
        </p:spPr>
      </p:pic>
      <p:pic>
        <p:nvPicPr>
          <p:cNvPr id="12" name="Picture 11"/>
          <p:cNvPicPr>
            <a:picLocks noChangeAspect="1"/>
          </p:cNvPicPr>
          <p:nvPr/>
        </p:nvPicPr>
        <p:blipFill>
          <a:blip r:embed="rId4"/>
          <a:stretch>
            <a:fillRect/>
          </a:stretch>
        </p:blipFill>
        <p:spPr>
          <a:xfrm>
            <a:off x="1453294" y="3916474"/>
            <a:ext cx="3705225" cy="942975"/>
          </a:xfrm>
          <a:prstGeom prst="rect">
            <a:avLst/>
          </a:prstGeom>
        </p:spPr>
      </p:pic>
    </p:spTree>
    <p:extLst>
      <p:ext uri="{BB962C8B-B14F-4D97-AF65-F5344CB8AC3E}">
        <p14:creationId xmlns:p14="http://schemas.microsoft.com/office/powerpoint/2010/main" val="2925385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Day 1 Agenda </a:t>
            </a:r>
          </a:p>
        </p:txBody>
      </p:sp>
      <p:sp>
        <p:nvSpPr>
          <p:cNvPr id="6" name="Text Placeholder 5"/>
          <p:cNvSpPr>
            <a:spLocks noGrp="1"/>
          </p:cNvSpPr>
          <p:nvPr>
            <p:ph type="body" idx="12"/>
          </p:nvPr>
        </p:nvSpPr>
        <p:spPr/>
        <p:txBody>
          <a:bodyPr vert="horz" lIns="0" tIns="0" rIns="0" bIns="0" rtlCol="0" anchor="t">
            <a:noAutofit/>
          </a:bodyPr>
          <a:lstStyle/>
          <a:p>
            <a:r>
              <a:rPr lang="en-US" dirty="0"/>
              <a:t>Single Page Applications</a:t>
            </a:r>
          </a:p>
          <a:p>
            <a:r>
              <a:rPr lang="en-US" dirty="0"/>
              <a:t>Why Angular </a:t>
            </a:r>
            <a:r>
              <a:rPr lang="en-US" dirty="0" smtClean="0"/>
              <a:t>4</a:t>
            </a:r>
            <a:endParaRPr lang="en-US" dirty="0"/>
          </a:p>
          <a:p>
            <a:r>
              <a:rPr lang="en-US" dirty="0"/>
              <a:t>Angular </a:t>
            </a:r>
            <a:r>
              <a:rPr lang="en-US" dirty="0" smtClean="0"/>
              <a:t>4 </a:t>
            </a:r>
            <a:r>
              <a:rPr lang="en-US" dirty="0"/>
              <a:t>– Features</a:t>
            </a:r>
          </a:p>
          <a:p>
            <a:r>
              <a:rPr lang="en-US"/>
              <a:t>Angular </a:t>
            </a:r>
            <a:r>
              <a:rPr lang="en-US" smtClean="0"/>
              <a:t>2 </a:t>
            </a:r>
            <a:r>
              <a:rPr lang="en-US" dirty="0"/>
              <a:t>Vs </a:t>
            </a:r>
            <a:r>
              <a:rPr lang="en-US"/>
              <a:t>Angular </a:t>
            </a:r>
            <a:r>
              <a:rPr lang="en-US" smtClean="0"/>
              <a:t>4</a:t>
            </a:r>
            <a:endParaRPr lang="en-US" dirty="0"/>
          </a:p>
          <a:p>
            <a:r>
              <a:rPr lang="en-US" dirty="0"/>
              <a:t>Hello world Application </a:t>
            </a:r>
          </a:p>
          <a:p>
            <a:r>
              <a:rPr lang="en-US" dirty="0"/>
              <a:t>Build a Reddit Application</a:t>
            </a:r>
          </a:p>
          <a:p>
            <a:r>
              <a:rPr lang="en-US" dirty="0" err="1"/>
              <a:t>TypeScript</a:t>
            </a:r>
            <a:endParaRPr lang="en-US" dirty="0"/>
          </a:p>
          <a:p>
            <a:r>
              <a:rPr lang="en-US" dirty="0"/>
              <a:t>Built-In Directives</a:t>
            </a:r>
          </a:p>
          <a:p>
            <a:r>
              <a:rPr lang="en-US" dirty="0"/>
              <a:t>Build a Product Application</a:t>
            </a:r>
          </a:p>
          <a:p>
            <a:r>
              <a:rPr lang="en-US" dirty="0"/>
              <a:t>Directives</a:t>
            </a:r>
          </a:p>
          <a:p>
            <a:endParaRPr lang="en-US" dirty="0"/>
          </a:p>
          <a:p>
            <a:endParaRPr lang="en-US" dirty="0"/>
          </a:p>
          <a:p>
            <a:endParaRPr lang="en-US" dirty="0"/>
          </a:p>
        </p:txBody>
      </p:sp>
    </p:spTree>
    <p:extLst>
      <p:ext uri="{BB962C8B-B14F-4D97-AF65-F5344CB8AC3E}">
        <p14:creationId xmlns:p14="http://schemas.microsoft.com/office/powerpoint/2010/main" val="3259904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Built-In Types</a:t>
            </a:r>
          </a:p>
        </p:txBody>
      </p:sp>
      <p:sp>
        <p:nvSpPr>
          <p:cNvPr id="4" name="Text Placeholder 3"/>
          <p:cNvSpPr>
            <a:spLocks noGrp="1"/>
          </p:cNvSpPr>
          <p:nvPr>
            <p:ph type="body" idx="12"/>
          </p:nvPr>
        </p:nvSpPr>
        <p:spPr/>
        <p:txBody>
          <a:bodyPr/>
          <a:lstStyle/>
          <a:p>
            <a:pPr marL="457200" indent="-457200">
              <a:buFont typeface="Arial" panose="020B0604020202020204" pitchFamily="34" charset="0"/>
              <a:buChar char="•"/>
            </a:pPr>
            <a:r>
              <a:rPr lang="en-US" err="1"/>
              <a:t>enum</a:t>
            </a:r>
            <a:endParaRPr lang="en-US"/>
          </a:p>
          <a:p>
            <a:pPr marL="457200" indent="-457200">
              <a:buFont typeface="Arial" panose="020B0604020202020204" pitchFamily="34" charset="0"/>
              <a:buChar char="•"/>
            </a:pPr>
            <a:endParaRPr lang="en-US"/>
          </a:p>
          <a:p>
            <a:endParaRPr lang="en-US"/>
          </a:p>
        </p:txBody>
      </p:sp>
      <p:pic>
        <p:nvPicPr>
          <p:cNvPr id="5" name="Picture 4"/>
          <p:cNvPicPr>
            <a:picLocks noChangeAspect="1"/>
          </p:cNvPicPr>
          <p:nvPr/>
        </p:nvPicPr>
        <p:blipFill>
          <a:blip r:embed="rId3"/>
          <a:stretch>
            <a:fillRect/>
          </a:stretch>
        </p:blipFill>
        <p:spPr>
          <a:xfrm>
            <a:off x="1511544" y="1858106"/>
            <a:ext cx="4010025" cy="628650"/>
          </a:xfrm>
          <a:prstGeom prst="rect">
            <a:avLst/>
          </a:prstGeom>
        </p:spPr>
      </p:pic>
      <p:sp>
        <p:nvSpPr>
          <p:cNvPr id="6" name="TextBox 5"/>
          <p:cNvSpPr txBox="1"/>
          <p:nvPr/>
        </p:nvSpPr>
        <p:spPr>
          <a:xfrm>
            <a:off x="5817027" y="1978389"/>
            <a:ext cx="1922585" cy="369332"/>
          </a:xfrm>
          <a:prstGeom prst="rect">
            <a:avLst/>
          </a:prstGeom>
          <a:noFill/>
        </p:spPr>
        <p:txBody>
          <a:bodyPr wrap="square" rtlCol="0">
            <a:spAutoFit/>
          </a:bodyPr>
          <a:lstStyle/>
          <a:p>
            <a:r>
              <a:rPr lang="en-US"/>
              <a:t>Values 0, 1, 2</a:t>
            </a:r>
          </a:p>
        </p:txBody>
      </p:sp>
      <p:pic>
        <p:nvPicPr>
          <p:cNvPr id="7" name="Picture 6"/>
          <p:cNvPicPr>
            <a:picLocks noChangeAspect="1"/>
          </p:cNvPicPr>
          <p:nvPr/>
        </p:nvPicPr>
        <p:blipFill>
          <a:blip r:embed="rId4"/>
          <a:stretch>
            <a:fillRect/>
          </a:stretch>
        </p:blipFill>
        <p:spPr>
          <a:xfrm>
            <a:off x="1463920" y="2698014"/>
            <a:ext cx="4514850" cy="609600"/>
          </a:xfrm>
          <a:prstGeom prst="rect">
            <a:avLst/>
          </a:prstGeom>
        </p:spPr>
      </p:pic>
      <p:sp>
        <p:nvSpPr>
          <p:cNvPr id="8" name="TextBox 7"/>
          <p:cNvSpPr txBox="1"/>
          <p:nvPr/>
        </p:nvSpPr>
        <p:spPr>
          <a:xfrm>
            <a:off x="6224951" y="2801570"/>
            <a:ext cx="1922585" cy="369332"/>
          </a:xfrm>
          <a:prstGeom prst="rect">
            <a:avLst/>
          </a:prstGeom>
          <a:noFill/>
        </p:spPr>
        <p:txBody>
          <a:bodyPr wrap="square" rtlCol="0">
            <a:spAutoFit/>
          </a:bodyPr>
          <a:lstStyle/>
          <a:p>
            <a:r>
              <a:rPr lang="en-US"/>
              <a:t>Values 3, 4, 5</a:t>
            </a:r>
          </a:p>
        </p:txBody>
      </p:sp>
      <p:pic>
        <p:nvPicPr>
          <p:cNvPr id="9" name="Picture 8"/>
          <p:cNvPicPr>
            <a:picLocks noChangeAspect="1"/>
          </p:cNvPicPr>
          <p:nvPr/>
        </p:nvPicPr>
        <p:blipFill>
          <a:blip r:embed="rId5"/>
          <a:stretch>
            <a:fillRect/>
          </a:stretch>
        </p:blipFill>
        <p:spPr>
          <a:xfrm>
            <a:off x="1417028" y="3448534"/>
            <a:ext cx="5314950" cy="581025"/>
          </a:xfrm>
          <a:prstGeom prst="rect">
            <a:avLst/>
          </a:prstGeom>
        </p:spPr>
      </p:pic>
      <p:sp>
        <p:nvSpPr>
          <p:cNvPr id="10" name="TextBox 9"/>
          <p:cNvSpPr txBox="1"/>
          <p:nvPr/>
        </p:nvSpPr>
        <p:spPr>
          <a:xfrm>
            <a:off x="7022120" y="3624038"/>
            <a:ext cx="1922585" cy="369332"/>
          </a:xfrm>
          <a:prstGeom prst="rect">
            <a:avLst/>
          </a:prstGeom>
          <a:noFill/>
        </p:spPr>
        <p:txBody>
          <a:bodyPr wrap="square" rtlCol="0">
            <a:spAutoFit/>
          </a:bodyPr>
          <a:lstStyle/>
          <a:p>
            <a:r>
              <a:rPr lang="en-US"/>
              <a:t>Values 3, 5, 7</a:t>
            </a:r>
          </a:p>
        </p:txBody>
      </p:sp>
      <p:pic>
        <p:nvPicPr>
          <p:cNvPr id="11" name="Picture 10"/>
          <p:cNvPicPr>
            <a:picLocks noChangeAspect="1"/>
          </p:cNvPicPr>
          <p:nvPr/>
        </p:nvPicPr>
        <p:blipFill>
          <a:blip r:embed="rId6"/>
          <a:stretch>
            <a:fillRect/>
          </a:stretch>
        </p:blipFill>
        <p:spPr>
          <a:xfrm>
            <a:off x="1195387" y="4408427"/>
            <a:ext cx="6753225" cy="742950"/>
          </a:xfrm>
          <a:prstGeom prst="rect">
            <a:avLst/>
          </a:prstGeom>
        </p:spPr>
      </p:pic>
      <p:sp>
        <p:nvSpPr>
          <p:cNvPr id="12" name="TextBox 11"/>
          <p:cNvSpPr txBox="1"/>
          <p:nvPr/>
        </p:nvSpPr>
        <p:spPr>
          <a:xfrm>
            <a:off x="5770685" y="5345579"/>
            <a:ext cx="1922585" cy="369332"/>
          </a:xfrm>
          <a:prstGeom prst="rect">
            <a:avLst/>
          </a:prstGeom>
          <a:noFill/>
        </p:spPr>
        <p:txBody>
          <a:bodyPr wrap="square" rtlCol="0">
            <a:spAutoFit/>
          </a:bodyPr>
          <a:lstStyle/>
          <a:p>
            <a:r>
              <a:rPr lang="en-US"/>
              <a:t>logs 0, 1, and  2</a:t>
            </a:r>
          </a:p>
        </p:txBody>
      </p:sp>
    </p:spTree>
    <p:extLst>
      <p:ext uri="{BB962C8B-B14F-4D97-AF65-F5344CB8AC3E}">
        <p14:creationId xmlns:p14="http://schemas.microsoft.com/office/powerpoint/2010/main" val="4237235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classes</a:t>
            </a:r>
          </a:p>
        </p:txBody>
      </p:sp>
      <p:sp>
        <p:nvSpPr>
          <p:cNvPr id="3" name="Text Placeholder 2"/>
          <p:cNvSpPr>
            <a:spLocks noGrp="1"/>
          </p:cNvSpPr>
          <p:nvPr>
            <p:ph type="body" idx="12"/>
          </p:nvPr>
        </p:nvSpPr>
        <p:spPr>
          <a:xfrm>
            <a:off x="457200" y="1168400"/>
            <a:ext cx="2965938" cy="4918056"/>
          </a:xfrm>
        </p:spPr>
        <p:txBody>
          <a:bodyPr/>
          <a:lstStyle/>
          <a:p>
            <a:r>
              <a:rPr lang="en-US"/>
              <a:t>Only one constructor is allowed in TypeScript</a:t>
            </a:r>
          </a:p>
        </p:txBody>
      </p:sp>
      <p:pic>
        <p:nvPicPr>
          <p:cNvPr id="5" name="Picture 4"/>
          <p:cNvPicPr>
            <a:picLocks noChangeAspect="1"/>
          </p:cNvPicPr>
          <p:nvPr/>
        </p:nvPicPr>
        <p:blipFill>
          <a:blip r:embed="rId3"/>
          <a:stretch>
            <a:fillRect/>
          </a:stretch>
        </p:blipFill>
        <p:spPr>
          <a:xfrm>
            <a:off x="4016254" y="1039446"/>
            <a:ext cx="4581525" cy="5486400"/>
          </a:xfrm>
          <a:prstGeom prst="rect">
            <a:avLst/>
          </a:prstGeom>
        </p:spPr>
      </p:pic>
    </p:spTree>
    <p:extLst>
      <p:ext uri="{BB962C8B-B14F-4D97-AF65-F5344CB8AC3E}">
        <p14:creationId xmlns:p14="http://schemas.microsoft.com/office/powerpoint/2010/main" val="2698956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Inheritance</a:t>
            </a:r>
          </a:p>
        </p:txBody>
      </p:sp>
      <p:pic>
        <p:nvPicPr>
          <p:cNvPr id="6" name="Picture 5"/>
          <p:cNvPicPr>
            <a:picLocks noChangeAspect="1"/>
          </p:cNvPicPr>
          <p:nvPr/>
        </p:nvPicPr>
        <p:blipFill>
          <a:blip r:embed="rId3"/>
          <a:stretch>
            <a:fillRect/>
          </a:stretch>
        </p:blipFill>
        <p:spPr>
          <a:xfrm>
            <a:off x="1968012" y="1379162"/>
            <a:ext cx="4152900" cy="4238625"/>
          </a:xfrm>
          <a:prstGeom prst="rect">
            <a:avLst/>
          </a:prstGeom>
        </p:spPr>
      </p:pic>
      <p:sp>
        <p:nvSpPr>
          <p:cNvPr id="7" name="Rectangle 6"/>
          <p:cNvSpPr/>
          <p:nvPr/>
        </p:nvSpPr>
        <p:spPr>
          <a:xfrm>
            <a:off x="3505199" y="3533643"/>
            <a:ext cx="879231" cy="234462"/>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 name="Rectangle 7"/>
          <p:cNvSpPr/>
          <p:nvPr/>
        </p:nvSpPr>
        <p:spPr>
          <a:xfrm>
            <a:off x="2872153" y="4322804"/>
            <a:ext cx="879231" cy="234462"/>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52692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Utilities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b="1"/>
              <a:t>Fat Arrow Functions</a:t>
            </a:r>
          </a:p>
          <a:p>
            <a:pPr marL="914400" lvl="1" indent="-457200">
              <a:buFont typeface="Arial" panose="020B0604020202020204" pitchFamily="34" charset="0"/>
              <a:buChar char="•"/>
            </a:pPr>
            <a:r>
              <a:rPr lang="en-US"/>
              <a:t>Fat arrow =&gt; functions are a shorthand notation for writing functions.</a:t>
            </a:r>
          </a:p>
          <a:p>
            <a:pPr marL="914400" lvl="1" indent="-457200">
              <a:buFont typeface="Arial" panose="020B0604020202020204" pitchFamily="34" charset="0"/>
              <a:buChar char="•"/>
            </a:pPr>
            <a:r>
              <a:rPr lang="en-US"/>
              <a:t>One important feature of the =&gt; syntax is that it shares the same </a:t>
            </a:r>
            <a:r>
              <a:rPr lang="en-US" b="1"/>
              <a:t>this</a:t>
            </a:r>
            <a:r>
              <a:rPr lang="en-US"/>
              <a:t> as the surrounding code.</a:t>
            </a:r>
          </a:p>
          <a:p>
            <a:pPr marL="914400" lvl="1" indent="-457200">
              <a:buFont typeface="Arial" panose="020B0604020202020204" pitchFamily="34" charset="0"/>
              <a:buChar char="•"/>
            </a:pPr>
            <a:r>
              <a:rPr lang="en-US"/>
              <a:t>This is important and different than what happens when you normally create a function in </a:t>
            </a:r>
            <a:r>
              <a:rPr lang="en-US" err="1"/>
              <a:t>Javascript</a:t>
            </a:r>
            <a:r>
              <a:rPr lang="en-US"/>
              <a:t> , that function creates its own this.</a:t>
            </a:r>
          </a:p>
          <a:p>
            <a:pPr marL="457200" indent="-457200">
              <a:buFont typeface="Arial" panose="020B0604020202020204" pitchFamily="34" charset="0"/>
              <a:buChar char="•"/>
            </a:pPr>
            <a:endParaRPr lang="en-US"/>
          </a:p>
        </p:txBody>
      </p:sp>
    </p:spTree>
    <p:extLst>
      <p:ext uri="{BB962C8B-B14F-4D97-AF65-F5344CB8AC3E}">
        <p14:creationId xmlns:p14="http://schemas.microsoft.com/office/powerpoint/2010/main" val="419002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Utilities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Fat Arrow Functions</a:t>
            </a:r>
          </a:p>
        </p:txBody>
      </p:sp>
      <p:pic>
        <p:nvPicPr>
          <p:cNvPr id="4" name="Picture 3"/>
          <p:cNvPicPr>
            <a:picLocks noChangeAspect="1"/>
          </p:cNvPicPr>
          <p:nvPr/>
        </p:nvPicPr>
        <p:blipFill>
          <a:blip r:embed="rId3"/>
          <a:stretch>
            <a:fillRect/>
          </a:stretch>
        </p:blipFill>
        <p:spPr>
          <a:xfrm>
            <a:off x="1233487" y="1857375"/>
            <a:ext cx="6677025" cy="3143250"/>
          </a:xfrm>
          <a:prstGeom prst="rect">
            <a:avLst/>
          </a:prstGeom>
        </p:spPr>
      </p:pic>
      <p:pic>
        <p:nvPicPr>
          <p:cNvPr id="5" name="Picture 4"/>
          <p:cNvPicPr>
            <a:picLocks noChangeAspect="1"/>
          </p:cNvPicPr>
          <p:nvPr/>
        </p:nvPicPr>
        <p:blipFill>
          <a:blip r:embed="rId4"/>
          <a:stretch>
            <a:fillRect/>
          </a:stretch>
        </p:blipFill>
        <p:spPr>
          <a:xfrm>
            <a:off x="1685925" y="2190750"/>
            <a:ext cx="5772150" cy="2476500"/>
          </a:xfrm>
          <a:prstGeom prst="rect">
            <a:avLst/>
          </a:prstGeom>
        </p:spPr>
      </p:pic>
    </p:spTree>
    <p:extLst>
      <p:ext uri="{BB962C8B-B14F-4D97-AF65-F5344CB8AC3E}">
        <p14:creationId xmlns:p14="http://schemas.microsoft.com/office/powerpoint/2010/main" val="1915085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Template Strings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Variables within strings (without being forced to concatenate with +) and</a:t>
            </a:r>
          </a:p>
          <a:p>
            <a:pPr marL="457200" indent="-457200">
              <a:buFont typeface="Arial" panose="020B0604020202020204" pitchFamily="34" charset="0"/>
              <a:buChar char="•"/>
            </a:pPr>
            <a:r>
              <a:rPr lang="en-US"/>
              <a:t>Multi-line strings</a:t>
            </a:r>
          </a:p>
        </p:txBody>
      </p:sp>
      <p:pic>
        <p:nvPicPr>
          <p:cNvPr id="4" name="Picture 3"/>
          <p:cNvPicPr>
            <a:picLocks noChangeAspect="1"/>
          </p:cNvPicPr>
          <p:nvPr/>
        </p:nvPicPr>
        <p:blipFill>
          <a:blip r:embed="rId2"/>
          <a:stretch>
            <a:fillRect/>
          </a:stretch>
        </p:blipFill>
        <p:spPr>
          <a:xfrm>
            <a:off x="1919287" y="2714625"/>
            <a:ext cx="5305425" cy="1428750"/>
          </a:xfrm>
          <a:prstGeom prst="rect">
            <a:avLst/>
          </a:prstGeom>
        </p:spPr>
      </p:pic>
      <p:pic>
        <p:nvPicPr>
          <p:cNvPr id="5" name="Picture 4"/>
          <p:cNvPicPr>
            <a:picLocks noChangeAspect="1"/>
          </p:cNvPicPr>
          <p:nvPr/>
        </p:nvPicPr>
        <p:blipFill>
          <a:blip r:embed="rId3"/>
          <a:stretch>
            <a:fillRect/>
          </a:stretch>
        </p:blipFill>
        <p:spPr>
          <a:xfrm>
            <a:off x="2109786" y="4391006"/>
            <a:ext cx="4924425" cy="1695450"/>
          </a:xfrm>
          <a:prstGeom prst="rect">
            <a:avLst/>
          </a:prstGeom>
        </p:spPr>
      </p:pic>
    </p:spTree>
    <p:extLst>
      <p:ext uri="{BB962C8B-B14F-4D97-AF65-F5344CB8AC3E}">
        <p14:creationId xmlns:p14="http://schemas.microsoft.com/office/powerpoint/2010/main" val="3334436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Modules</a:t>
            </a:r>
          </a:p>
        </p:txBody>
      </p:sp>
      <p:sp>
        <p:nvSpPr>
          <p:cNvPr id="3" name="Text Placeholder 2"/>
          <p:cNvSpPr>
            <a:spLocks noGrp="1"/>
          </p:cNvSpPr>
          <p:nvPr>
            <p:ph type="body" idx="12"/>
          </p:nvPr>
        </p:nvSpPr>
        <p:spPr/>
        <p:txBody>
          <a:bodyPr/>
          <a:lstStyle/>
          <a:p>
            <a:pPr marL="342900" indent="-342900">
              <a:buFont typeface="Arial" panose="020B0604020202020204" pitchFamily="34" charset="0"/>
              <a:buChar char="•"/>
            </a:pPr>
            <a:r>
              <a:rPr lang="en-US"/>
              <a:t>ECMAScript 2015 supports the concept of modules</a:t>
            </a:r>
          </a:p>
          <a:p>
            <a:pPr marL="342900" indent="-342900">
              <a:buFont typeface="Arial" panose="020B0604020202020204" pitchFamily="34" charset="0"/>
              <a:buChar char="•"/>
            </a:pPr>
            <a:r>
              <a:rPr lang="en-US"/>
              <a:t>Modules are executed within their own scope, not in the global scope.</a:t>
            </a:r>
          </a:p>
          <a:p>
            <a:pPr marL="342900" indent="-342900">
              <a:buFont typeface="Arial" panose="020B0604020202020204" pitchFamily="34" charset="0"/>
              <a:buChar char="•"/>
            </a:pPr>
            <a:r>
              <a:rPr lang="en-US"/>
              <a:t> Variables, functions, classes, etc. declared in a module are not visible outside the module unless they are explicitly exported using </a:t>
            </a:r>
            <a:r>
              <a:rPr lang="en-US" b="1"/>
              <a:t>export </a:t>
            </a:r>
            <a:r>
              <a:rPr lang="en-US"/>
              <a:t>.</a:t>
            </a:r>
          </a:p>
          <a:p>
            <a:pPr marL="342900" indent="-342900">
              <a:buFont typeface="Arial" panose="020B0604020202020204" pitchFamily="34" charset="0"/>
              <a:buChar char="•"/>
            </a:pPr>
            <a:r>
              <a:rPr lang="en-US"/>
              <a:t>In order to consume a variable, function, class, interface, etc. exported from a different module, it has to be imported using of the </a:t>
            </a:r>
            <a:r>
              <a:rPr lang="en-US" b="1"/>
              <a:t>import</a:t>
            </a:r>
            <a:r>
              <a:rPr lang="en-US"/>
              <a:t>.</a:t>
            </a:r>
          </a:p>
          <a:p>
            <a:pPr marL="342900" indent="-342900">
              <a:buFont typeface="Arial" panose="020B0604020202020204" pitchFamily="34" charset="0"/>
              <a:buChar char="•"/>
            </a:pPr>
            <a:r>
              <a:rPr lang="en-US"/>
              <a:t>Modules are declarative; the relationships between modules are specified in terms of imports and exports at the file level.</a:t>
            </a:r>
          </a:p>
        </p:txBody>
      </p:sp>
    </p:spTree>
    <p:extLst>
      <p:ext uri="{BB962C8B-B14F-4D97-AF65-F5344CB8AC3E}">
        <p14:creationId xmlns:p14="http://schemas.microsoft.com/office/powerpoint/2010/main" val="1305684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Other features of </a:t>
            </a:r>
            <a:r>
              <a:rPr lang="en-US" err="1"/>
              <a:t>TypeScript</a:t>
            </a:r>
            <a:endParaRPr lang="en-US"/>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Interfaces</a:t>
            </a:r>
          </a:p>
          <a:p>
            <a:pPr marL="457200" indent="-457200">
              <a:buFont typeface="Arial" panose="020B0604020202020204" pitchFamily="34" charset="0"/>
              <a:buChar char="•"/>
            </a:pPr>
            <a:r>
              <a:rPr lang="en-US"/>
              <a:t>Generics</a:t>
            </a:r>
          </a:p>
          <a:p>
            <a:pPr marL="457200" indent="-457200">
              <a:buFont typeface="Arial" panose="020B0604020202020204" pitchFamily="34" charset="0"/>
              <a:buChar char="•"/>
            </a:pPr>
            <a:r>
              <a:rPr lang="en-US"/>
              <a:t>Importing and Exporting Modules</a:t>
            </a:r>
          </a:p>
          <a:p>
            <a:pPr marL="457200" indent="-457200">
              <a:buFont typeface="Arial" panose="020B0604020202020204" pitchFamily="34" charset="0"/>
              <a:buChar char="•"/>
            </a:pPr>
            <a:r>
              <a:rPr lang="en-US"/>
              <a:t>Annotations</a:t>
            </a:r>
          </a:p>
          <a:p>
            <a:pPr marL="457200" indent="-457200">
              <a:buFont typeface="Arial" panose="020B0604020202020204" pitchFamily="34" charset="0"/>
              <a:buChar char="•"/>
            </a:pPr>
            <a:r>
              <a:rPr lang="en-US" err="1"/>
              <a:t>Destructuring</a:t>
            </a:r>
            <a:endParaRPr lang="en-US"/>
          </a:p>
        </p:txBody>
      </p:sp>
      <p:sp>
        <p:nvSpPr>
          <p:cNvPr id="4" name="Rectangle 3"/>
          <p:cNvSpPr/>
          <p:nvPr/>
        </p:nvSpPr>
        <p:spPr>
          <a:xfrm>
            <a:off x="5949740" y="4886763"/>
            <a:ext cx="2031326"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Demo</a:t>
            </a:r>
          </a:p>
        </p:txBody>
      </p:sp>
    </p:spTree>
    <p:extLst>
      <p:ext uri="{BB962C8B-B14F-4D97-AF65-F5344CB8AC3E}">
        <p14:creationId xmlns:p14="http://schemas.microsoft.com/office/powerpoint/2010/main" val="1220812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Hello world Application</a:t>
            </a:r>
          </a:p>
        </p:txBody>
      </p:sp>
    </p:spTree>
    <p:extLst>
      <p:ext uri="{BB962C8B-B14F-4D97-AF65-F5344CB8AC3E}">
        <p14:creationId xmlns:p14="http://schemas.microsoft.com/office/powerpoint/2010/main" val="3922366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Bare minimal Angular Application</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app/</a:t>
            </a:r>
            <a:r>
              <a:rPr lang="en-US" err="1"/>
              <a:t>app.component.ts</a:t>
            </a:r>
            <a:r>
              <a:rPr lang="en-US"/>
              <a:t> - this is where we define our root component</a:t>
            </a:r>
          </a:p>
          <a:p>
            <a:pPr marL="457200" indent="-457200">
              <a:buFont typeface="Arial" panose="020B0604020202020204" pitchFamily="34" charset="0"/>
              <a:buChar char="•"/>
            </a:pPr>
            <a:r>
              <a:rPr lang="en-US"/>
              <a:t>app/</a:t>
            </a:r>
            <a:r>
              <a:rPr lang="en-US" err="1"/>
              <a:t>app.module.ts</a:t>
            </a:r>
            <a:r>
              <a:rPr lang="en-US"/>
              <a:t> - the entry Angular Module to be bootstrapped</a:t>
            </a:r>
          </a:p>
          <a:p>
            <a:pPr marL="457200" indent="-457200">
              <a:buFont typeface="Arial" panose="020B0604020202020204" pitchFamily="34" charset="0"/>
              <a:buChar char="•"/>
            </a:pPr>
            <a:r>
              <a:rPr lang="en-US"/>
              <a:t>index.html - this is the page the component will be rendered in</a:t>
            </a:r>
          </a:p>
          <a:p>
            <a:pPr marL="457200" indent="-457200">
              <a:buFont typeface="Arial" panose="020B0604020202020204" pitchFamily="34" charset="0"/>
              <a:buChar char="•"/>
            </a:pPr>
            <a:r>
              <a:rPr lang="en-US"/>
              <a:t>app/</a:t>
            </a:r>
            <a:r>
              <a:rPr lang="en-US" err="1"/>
              <a:t>main.ts</a:t>
            </a:r>
            <a:r>
              <a:rPr lang="en-US"/>
              <a:t> - is the glue that combines the component and page together</a:t>
            </a:r>
          </a:p>
        </p:txBody>
      </p:sp>
    </p:spTree>
    <p:extLst>
      <p:ext uri="{BB962C8B-B14F-4D97-AF65-F5344CB8AC3E}">
        <p14:creationId xmlns:p14="http://schemas.microsoft.com/office/powerpoint/2010/main" val="3235206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Single Page Applications </a:t>
            </a:r>
          </a:p>
        </p:txBody>
      </p:sp>
      <p:sp>
        <p:nvSpPr>
          <p:cNvPr id="4" name="Text Placeholder 3"/>
          <p:cNvSpPr>
            <a:spLocks noGrp="1"/>
          </p:cNvSpPr>
          <p:nvPr>
            <p:ph type="body" idx="12"/>
          </p:nvPr>
        </p:nvSpPr>
        <p:spPr/>
        <p:txBody>
          <a:bodyPr/>
          <a:lstStyle/>
          <a:p>
            <a:r>
              <a:rPr lang="en"/>
              <a:t>A single-page application (SPA), also known as single-page interface (SPI), is a web application or web site that fits on a single web page with the goal of providing a more fluid user experience akin to a desktop application.</a:t>
            </a:r>
            <a:endParaRPr lang="en-US"/>
          </a:p>
          <a:p>
            <a:pPr lvl="0"/>
            <a:r>
              <a:rPr lang="en" b="1"/>
              <a:t>Benefits - </a:t>
            </a:r>
          </a:p>
          <a:p>
            <a:pPr marL="457200" lvl="0" indent="-342900">
              <a:buClr>
                <a:schemeClr val="dk1"/>
              </a:buClr>
              <a:buSzPct val="100000"/>
              <a:buFont typeface="Arial"/>
              <a:buChar char="●"/>
            </a:pPr>
            <a:r>
              <a:rPr lang="en"/>
              <a:t>Great user experience (speed)</a:t>
            </a:r>
          </a:p>
          <a:p>
            <a:pPr marL="457200" lvl="0" indent="-342900">
              <a:buClr>
                <a:schemeClr val="dk1"/>
              </a:buClr>
              <a:buSzPct val="100000"/>
              <a:buFont typeface="Arial"/>
              <a:buChar char="●"/>
            </a:pPr>
            <a:r>
              <a:rPr lang="en"/>
              <a:t>Runs on any device</a:t>
            </a:r>
          </a:p>
          <a:p>
            <a:pPr marL="457200" lvl="0" indent="-342900">
              <a:buClr>
                <a:schemeClr val="dk1"/>
              </a:buClr>
              <a:buSzPct val="100000"/>
              <a:buFont typeface="Arial"/>
              <a:buChar char="●"/>
            </a:pPr>
            <a:r>
              <a:rPr lang="en"/>
              <a:t>Can work offline</a:t>
            </a:r>
          </a:p>
          <a:p>
            <a:pPr marL="457200" lvl="0" indent="-342900">
              <a:buClr>
                <a:schemeClr val="dk1"/>
              </a:buClr>
              <a:buSzPct val="100000"/>
              <a:buFont typeface="Arial"/>
              <a:buChar char="●"/>
            </a:pPr>
            <a:r>
              <a:rPr lang="en"/>
              <a:t>App-store deployable</a:t>
            </a:r>
          </a:p>
        </p:txBody>
      </p:sp>
      <p:pic>
        <p:nvPicPr>
          <p:cNvPr id="14" name="Picture 13"/>
          <p:cNvPicPr>
            <a:picLocks noChangeAspect="1"/>
          </p:cNvPicPr>
          <p:nvPr/>
        </p:nvPicPr>
        <p:blipFill rotWithShape="1">
          <a:blip r:embed="rId3"/>
          <a:srcRect l="32457" t="14096" r="33665" b="33334"/>
          <a:stretch/>
        </p:blipFill>
        <p:spPr>
          <a:xfrm>
            <a:off x="7887312" y="4943421"/>
            <a:ext cx="332490" cy="290077"/>
          </a:xfrm>
          <a:prstGeom prst="rect">
            <a:avLst/>
          </a:prstGeom>
        </p:spPr>
      </p:pic>
      <p:pic>
        <p:nvPicPr>
          <p:cNvPr id="15" name="Picture 14"/>
          <p:cNvPicPr>
            <a:picLocks noChangeAspect="1"/>
          </p:cNvPicPr>
          <p:nvPr/>
        </p:nvPicPr>
        <p:blipFill>
          <a:blip r:embed="rId4"/>
          <a:stretch>
            <a:fillRect/>
          </a:stretch>
        </p:blipFill>
        <p:spPr>
          <a:xfrm>
            <a:off x="6690940" y="4863839"/>
            <a:ext cx="419767" cy="419767"/>
          </a:xfrm>
          <a:prstGeom prst="rect">
            <a:avLst/>
          </a:prstGeom>
        </p:spPr>
      </p:pic>
      <p:pic>
        <p:nvPicPr>
          <p:cNvPr id="16" name="Picture 15"/>
          <p:cNvPicPr>
            <a:picLocks noChangeAspect="1"/>
          </p:cNvPicPr>
          <p:nvPr/>
        </p:nvPicPr>
        <p:blipFill>
          <a:blip r:embed="rId5"/>
          <a:stretch>
            <a:fillRect/>
          </a:stretch>
        </p:blipFill>
        <p:spPr>
          <a:xfrm>
            <a:off x="4516912" y="4928451"/>
            <a:ext cx="444711" cy="444711"/>
          </a:xfrm>
          <a:prstGeom prst="rect">
            <a:avLst/>
          </a:prstGeom>
        </p:spPr>
      </p:pic>
      <p:pic>
        <p:nvPicPr>
          <p:cNvPr id="17" name="Picture 16"/>
          <p:cNvPicPr>
            <a:picLocks noChangeAspect="1"/>
          </p:cNvPicPr>
          <p:nvPr/>
        </p:nvPicPr>
        <p:blipFill rotWithShape="1">
          <a:blip r:embed="rId6"/>
          <a:srcRect l="20087" t="18142" r="68110" b="73250"/>
          <a:stretch/>
        </p:blipFill>
        <p:spPr>
          <a:xfrm>
            <a:off x="4511329" y="5471466"/>
            <a:ext cx="900587" cy="379900"/>
          </a:xfrm>
          <a:prstGeom prst="rect">
            <a:avLst/>
          </a:prstGeom>
        </p:spPr>
      </p:pic>
      <p:pic>
        <p:nvPicPr>
          <p:cNvPr id="18" name="Picture 17"/>
          <p:cNvPicPr>
            <a:picLocks noChangeAspect="1"/>
          </p:cNvPicPr>
          <p:nvPr/>
        </p:nvPicPr>
        <p:blipFill rotWithShape="1">
          <a:blip r:embed="rId7"/>
          <a:srcRect l="1346" t="13562" r="73245" b="80028"/>
          <a:stretch/>
        </p:blipFill>
        <p:spPr>
          <a:xfrm>
            <a:off x="5866376" y="5482359"/>
            <a:ext cx="2524712" cy="358115"/>
          </a:xfrm>
          <a:prstGeom prst="rect">
            <a:avLst/>
          </a:prstGeom>
        </p:spPr>
      </p:pic>
      <p:pic>
        <p:nvPicPr>
          <p:cNvPr id="19" name="Picture 18"/>
          <p:cNvPicPr>
            <a:picLocks noChangeAspect="1"/>
          </p:cNvPicPr>
          <p:nvPr/>
        </p:nvPicPr>
        <p:blipFill>
          <a:blip r:embed="rId8"/>
          <a:stretch>
            <a:fillRect/>
          </a:stretch>
        </p:blipFill>
        <p:spPr>
          <a:xfrm>
            <a:off x="6212133" y="4908534"/>
            <a:ext cx="429910" cy="429910"/>
          </a:xfrm>
          <a:prstGeom prst="rect">
            <a:avLst/>
          </a:prstGeom>
        </p:spPr>
      </p:pic>
      <p:pic>
        <p:nvPicPr>
          <p:cNvPr id="20" name="Picture 19"/>
          <p:cNvPicPr>
            <a:picLocks noChangeAspect="1"/>
          </p:cNvPicPr>
          <p:nvPr/>
        </p:nvPicPr>
        <p:blipFill rotWithShape="1">
          <a:blip r:embed="rId9"/>
          <a:srcRect t="29630" b="30864"/>
          <a:stretch/>
        </p:blipFill>
        <p:spPr>
          <a:xfrm>
            <a:off x="5025332" y="4904029"/>
            <a:ext cx="1095921" cy="432957"/>
          </a:xfrm>
          <a:prstGeom prst="rect">
            <a:avLst/>
          </a:prstGeom>
        </p:spPr>
      </p:pic>
      <p:pic>
        <p:nvPicPr>
          <p:cNvPr id="21" name="Picture 20"/>
          <p:cNvPicPr>
            <a:picLocks noChangeAspect="1"/>
          </p:cNvPicPr>
          <p:nvPr/>
        </p:nvPicPr>
        <p:blipFill>
          <a:blip r:embed="rId10"/>
          <a:stretch>
            <a:fillRect/>
          </a:stretch>
        </p:blipFill>
        <p:spPr>
          <a:xfrm>
            <a:off x="7110707" y="4891570"/>
            <a:ext cx="757115" cy="416914"/>
          </a:xfrm>
          <a:prstGeom prst="rect">
            <a:avLst/>
          </a:prstGeom>
        </p:spPr>
      </p:pic>
    </p:spTree>
    <p:extLst>
      <p:ext uri="{BB962C8B-B14F-4D97-AF65-F5344CB8AC3E}">
        <p14:creationId xmlns:p14="http://schemas.microsoft.com/office/powerpoint/2010/main" val="24656265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Bare minimal Angular Application - </a:t>
            </a:r>
            <a:r>
              <a:rPr lang="en-US" err="1"/>
              <a:t>NgModule</a:t>
            </a:r>
            <a:endParaRPr lang="en-US"/>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Components are not created directly but create an </a:t>
            </a:r>
            <a:r>
              <a:rPr lang="en-US" err="1"/>
              <a:t>NgModule</a:t>
            </a:r>
            <a:r>
              <a:rPr lang="en-US"/>
              <a:t> that points to the component to load. </a:t>
            </a:r>
          </a:p>
          <a:p>
            <a:pPr marL="457200" indent="-457200">
              <a:buFont typeface="Arial" panose="020B0604020202020204" pitchFamily="34" charset="0"/>
              <a:buChar char="•"/>
            </a:pPr>
            <a:r>
              <a:rPr lang="en-US"/>
              <a:t>@</a:t>
            </a:r>
            <a:r>
              <a:rPr lang="en-US" err="1"/>
              <a:t>NgModule</a:t>
            </a:r>
            <a:r>
              <a:rPr lang="en-US"/>
              <a:t> has three keys</a:t>
            </a:r>
          </a:p>
          <a:p>
            <a:pPr marL="914400" lvl="1" indent="-457200">
              <a:buFont typeface="Arial" panose="020B0604020202020204" pitchFamily="34" charset="0"/>
              <a:buChar char="•"/>
            </a:pPr>
            <a:r>
              <a:rPr lang="en-US"/>
              <a:t>declarations</a:t>
            </a:r>
          </a:p>
          <a:p>
            <a:pPr marL="1146175" lvl="2" indent="-457200"/>
            <a:r>
              <a:rPr lang="en-US"/>
              <a:t>Specifies the components defined in the module. </a:t>
            </a:r>
          </a:p>
          <a:p>
            <a:pPr marL="914400" lvl="1" indent="-457200">
              <a:buFont typeface="Arial" panose="020B0604020202020204" pitchFamily="34" charset="0"/>
              <a:buChar char="•"/>
            </a:pPr>
            <a:r>
              <a:rPr lang="en-US"/>
              <a:t>imports</a:t>
            </a:r>
          </a:p>
          <a:p>
            <a:pPr marL="1146175" lvl="2" indent="-457200"/>
            <a:r>
              <a:rPr lang="en-US"/>
              <a:t>Dependencies on this module (</a:t>
            </a:r>
            <a:r>
              <a:rPr lang="en-US" err="1"/>
              <a:t>BrowserModule</a:t>
            </a:r>
            <a:r>
              <a:rPr lang="en-US"/>
              <a:t>) </a:t>
            </a:r>
          </a:p>
          <a:p>
            <a:pPr marL="914400" lvl="1" indent="-457200">
              <a:buFont typeface="Arial" panose="020B0604020202020204" pitchFamily="34" charset="0"/>
              <a:buChar char="•"/>
            </a:pPr>
            <a:r>
              <a:rPr lang="en-US"/>
              <a:t>bootstrap </a:t>
            </a:r>
          </a:p>
          <a:p>
            <a:pPr marL="1146175" lvl="2" indent="-457200"/>
            <a:r>
              <a:rPr lang="en-US"/>
              <a:t>Tells angular which component is to be loaded as Top-level component.</a:t>
            </a:r>
          </a:p>
        </p:txBody>
      </p:sp>
    </p:spTree>
    <p:extLst>
      <p:ext uri="{BB962C8B-B14F-4D97-AF65-F5344CB8AC3E}">
        <p14:creationId xmlns:p14="http://schemas.microsoft.com/office/powerpoint/2010/main" val="3704432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a:t>
            </a:r>
            <a:r>
              <a:rPr lang="en-US" err="1"/>
              <a:t>Cli</a:t>
            </a:r>
            <a:endParaRPr lang="en-US"/>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The Angular CLI is a tool to initialize, develop, scaffold and maintain Angular applications.</a:t>
            </a:r>
          </a:p>
          <a:p>
            <a:pPr marL="457200" indent="-457200">
              <a:buFont typeface="Arial" panose="020B0604020202020204" pitchFamily="34" charset="0"/>
              <a:buChar char="•"/>
            </a:pPr>
            <a:r>
              <a:rPr lang="en-US"/>
              <a:t>easy to create an application that already works, right out of the box. It already follows our best practices!</a:t>
            </a:r>
          </a:p>
          <a:p>
            <a:pPr marL="457200" indent="-457200">
              <a:buFont typeface="Arial" panose="020B0604020202020204" pitchFamily="34" charset="0"/>
              <a:buChar char="•"/>
            </a:pPr>
            <a:r>
              <a:rPr lang="en-US"/>
              <a:t>Generate components, routes, services and pipes with a simple command. The CLI will also create simple test shells for all of these.</a:t>
            </a:r>
          </a:p>
          <a:p>
            <a:pPr marL="457200" indent="-457200">
              <a:buFont typeface="Arial" panose="020B0604020202020204" pitchFamily="34" charset="0"/>
              <a:buChar char="•"/>
            </a:pPr>
            <a:r>
              <a:rPr lang="en-US"/>
              <a:t>Easily test your app locally while developing.</a:t>
            </a:r>
          </a:p>
          <a:p>
            <a:pPr marL="457200" indent="-457200">
              <a:buFont typeface="Arial" panose="020B0604020202020204" pitchFamily="34" charset="0"/>
              <a:buChar char="•"/>
            </a:pPr>
            <a:r>
              <a:rPr lang="en-US"/>
              <a:t>Make your code really shine. Run your </a:t>
            </a:r>
            <a:r>
              <a:rPr lang="en-US" err="1"/>
              <a:t>unittests</a:t>
            </a:r>
            <a:r>
              <a:rPr lang="en-US"/>
              <a:t> or your end-to-end tests with the breeze of a command.</a:t>
            </a:r>
          </a:p>
          <a:p>
            <a:pPr marL="457200" indent="-457200">
              <a:buFont typeface="Arial" panose="020B0604020202020204" pitchFamily="34" charset="0"/>
              <a:buChar char="•"/>
            </a:pPr>
            <a:endParaRPr lang="en-US"/>
          </a:p>
        </p:txBody>
      </p:sp>
      <p:pic>
        <p:nvPicPr>
          <p:cNvPr id="4" name="Picture 3"/>
          <p:cNvPicPr>
            <a:picLocks noChangeAspect="1"/>
          </p:cNvPicPr>
          <p:nvPr/>
        </p:nvPicPr>
        <p:blipFill>
          <a:blip r:embed="rId3"/>
          <a:stretch>
            <a:fillRect/>
          </a:stretch>
        </p:blipFill>
        <p:spPr>
          <a:xfrm>
            <a:off x="6249498" y="175749"/>
            <a:ext cx="1990725" cy="657225"/>
          </a:xfrm>
          <a:prstGeom prst="rect">
            <a:avLst/>
          </a:prstGeom>
        </p:spPr>
      </p:pic>
      <p:pic>
        <p:nvPicPr>
          <p:cNvPr id="5" name="Picture 4"/>
          <p:cNvPicPr>
            <a:picLocks noChangeAspect="1"/>
          </p:cNvPicPr>
          <p:nvPr/>
        </p:nvPicPr>
        <p:blipFill>
          <a:blip r:embed="rId4"/>
          <a:stretch>
            <a:fillRect/>
          </a:stretch>
        </p:blipFill>
        <p:spPr>
          <a:xfrm>
            <a:off x="5092485" y="2122610"/>
            <a:ext cx="3600450" cy="2190750"/>
          </a:xfrm>
          <a:prstGeom prst="rect">
            <a:avLst/>
          </a:prstGeom>
        </p:spPr>
      </p:pic>
    </p:spTree>
    <p:extLst>
      <p:ext uri="{BB962C8B-B14F-4D97-AF65-F5344CB8AC3E}">
        <p14:creationId xmlns:p14="http://schemas.microsoft.com/office/powerpoint/2010/main" val="197051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a:t>
            </a:r>
            <a:r>
              <a:rPr lang="en-US" err="1"/>
              <a:t>Cli</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561416738"/>
              </p:ext>
            </p:extLst>
          </p:nvPr>
        </p:nvGraphicFramePr>
        <p:xfrm>
          <a:off x="1217002" y="1547070"/>
          <a:ext cx="6156813" cy="3855080"/>
        </p:xfrm>
        <a:graphic>
          <a:graphicData uri="http://schemas.openxmlformats.org/drawingml/2006/table">
            <a:tbl>
              <a:tblPr firstRow="1" bandRow="1">
                <a:tableStyleId>{BDBED569-4797-4DF1-A0F4-6AAB3CD982D8}</a:tableStyleId>
              </a:tblPr>
              <a:tblGrid>
                <a:gridCol w="1854444">
                  <a:extLst>
                    <a:ext uri="{9D8B030D-6E8A-4147-A177-3AD203B41FA5}">
                      <a16:colId xmlns:a16="http://schemas.microsoft.com/office/drawing/2014/main" xmlns="" val="20000"/>
                    </a:ext>
                  </a:extLst>
                </a:gridCol>
                <a:gridCol w="4302369">
                  <a:extLst>
                    <a:ext uri="{9D8B030D-6E8A-4147-A177-3AD203B41FA5}">
                      <a16:colId xmlns:a16="http://schemas.microsoft.com/office/drawing/2014/main" xmlns="" val="20001"/>
                    </a:ext>
                  </a:extLst>
                </a:gridCol>
              </a:tblGrid>
              <a:tr h="378039">
                <a:tc>
                  <a:txBody>
                    <a:bodyPr/>
                    <a:lstStyle/>
                    <a:p>
                      <a:r>
                        <a:rPr lang="en-US" sz="1800">
                          <a:effectLst/>
                        </a:rPr>
                        <a:t>Scaffold</a:t>
                      </a:r>
                      <a:endParaRPr lang="en-US" sz="1800" b="1">
                        <a:effectLst/>
                      </a:endParaRPr>
                    </a:p>
                  </a:txBody>
                  <a:tcPr marL="120454" marR="120454" marT="55594" marB="55594" anchor="ctr"/>
                </a:tc>
                <a:tc>
                  <a:txBody>
                    <a:bodyPr/>
                    <a:lstStyle/>
                    <a:p>
                      <a:r>
                        <a:rPr lang="en-US" sz="1800">
                          <a:effectLst/>
                        </a:rPr>
                        <a:t>Usage</a:t>
                      </a:r>
                      <a:endParaRPr lang="en-US" sz="1800" b="1">
                        <a:effectLst/>
                      </a:endParaRPr>
                    </a:p>
                  </a:txBody>
                  <a:tcPr marL="120454" marR="120454" marT="55594" marB="55594" anchor="ctr"/>
                </a:tc>
                <a:extLst>
                  <a:ext uri="{0D108BD9-81ED-4DB2-BD59-A6C34878D82A}">
                    <a16:rowId xmlns:a16="http://schemas.microsoft.com/office/drawing/2014/main" xmlns="" val="10000"/>
                  </a:ext>
                </a:extLst>
              </a:tr>
              <a:tr h="378039">
                <a:tc>
                  <a:txBody>
                    <a:bodyPr/>
                    <a:lstStyle/>
                    <a:p>
                      <a:r>
                        <a:rPr lang="en-US" sz="1800">
                          <a:effectLst/>
                        </a:rPr>
                        <a:t>Component</a:t>
                      </a:r>
                    </a:p>
                  </a:txBody>
                  <a:tcPr marL="120454" marR="120454" marT="55594" marB="55594" anchor="ctr"/>
                </a:tc>
                <a:tc>
                  <a:txBody>
                    <a:bodyPr/>
                    <a:lstStyle/>
                    <a:p>
                      <a:r>
                        <a:rPr lang="en-US" sz="1800">
                          <a:effectLst/>
                        </a:rPr>
                        <a:t>ng g component my-new-component</a:t>
                      </a:r>
                    </a:p>
                  </a:txBody>
                  <a:tcPr marL="120454" marR="120454" marT="55594" marB="55594" anchor="ctr"/>
                </a:tc>
                <a:extLst>
                  <a:ext uri="{0D108BD9-81ED-4DB2-BD59-A6C34878D82A}">
                    <a16:rowId xmlns:a16="http://schemas.microsoft.com/office/drawing/2014/main" xmlns="" val="10001"/>
                  </a:ext>
                </a:extLst>
              </a:tr>
              <a:tr h="378039">
                <a:tc>
                  <a:txBody>
                    <a:bodyPr/>
                    <a:lstStyle/>
                    <a:p>
                      <a:r>
                        <a:rPr lang="en-US" sz="1800">
                          <a:effectLst/>
                        </a:rPr>
                        <a:t>Directive</a:t>
                      </a:r>
                    </a:p>
                  </a:txBody>
                  <a:tcPr marL="120454" marR="120454" marT="55594" marB="55594" anchor="ctr"/>
                </a:tc>
                <a:tc>
                  <a:txBody>
                    <a:bodyPr/>
                    <a:lstStyle/>
                    <a:p>
                      <a:r>
                        <a:rPr lang="en-US" sz="1800">
                          <a:effectLst/>
                        </a:rPr>
                        <a:t>ng g directive my-new-directive</a:t>
                      </a:r>
                    </a:p>
                  </a:txBody>
                  <a:tcPr marL="120454" marR="120454" marT="55594" marB="55594" anchor="ctr"/>
                </a:tc>
                <a:extLst>
                  <a:ext uri="{0D108BD9-81ED-4DB2-BD59-A6C34878D82A}">
                    <a16:rowId xmlns:a16="http://schemas.microsoft.com/office/drawing/2014/main" xmlns="" val="10002"/>
                  </a:ext>
                </a:extLst>
              </a:tr>
              <a:tr h="378039">
                <a:tc>
                  <a:txBody>
                    <a:bodyPr/>
                    <a:lstStyle/>
                    <a:p>
                      <a:r>
                        <a:rPr lang="en-US" sz="1800">
                          <a:effectLst/>
                        </a:rPr>
                        <a:t>Pipe</a:t>
                      </a:r>
                    </a:p>
                  </a:txBody>
                  <a:tcPr marL="120454" marR="120454" marT="55594" marB="55594" anchor="ctr"/>
                </a:tc>
                <a:tc>
                  <a:txBody>
                    <a:bodyPr/>
                    <a:lstStyle/>
                    <a:p>
                      <a:r>
                        <a:rPr lang="en-US" sz="1800">
                          <a:effectLst/>
                        </a:rPr>
                        <a:t>ng g pipe my-new-pipe</a:t>
                      </a:r>
                    </a:p>
                  </a:txBody>
                  <a:tcPr marL="120454" marR="120454" marT="55594" marB="55594" anchor="ctr"/>
                </a:tc>
                <a:extLst>
                  <a:ext uri="{0D108BD9-81ED-4DB2-BD59-A6C34878D82A}">
                    <a16:rowId xmlns:a16="http://schemas.microsoft.com/office/drawing/2014/main" xmlns="" val="10003"/>
                  </a:ext>
                </a:extLst>
              </a:tr>
              <a:tr h="378039">
                <a:tc>
                  <a:txBody>
                    <a:bodyPr/>
                    <a:lstStyle/>
                    <a:p>
                      <a:r>
                        <a:rPr lang="en-US" sz="1800">
                          <a:effectLst/>
                        </a:rPr>
                        <a:t>Service</a:t>
                      </a:r>
                    </a:p>
                  </a:txBody>
                  <a:tcPr marL="120454" marR="120454" marT="55594" marB="55594" anchor="ctr"/>
                </a:tc>
                <a:tc>
                  <a:txBody>
                    <a:bodyPr/>
                    <a:lstStyle/>
                    <a:p>
                      <a:r>
                        <a:rPr lang="en-US" sz="1800">
                          <a:effectLst/>
                        </a:rPr>
                        <a:t>ng g service my-new-service</a:t>
                      </a:r>
                    </a:p>
                  </a:txBody>
                  <a:tcPr marL="120454" marR="120454" marT="55594" marB="55594" anchor="ctr"/>
                </a:tc>
                <a:extLst>
                  <a:ext uri="{0D108BD9-81ED-4DB2-BD59-A6C34878D82A}">
                    <a16:rowId xmlns:a16="http://schemas.microsoft.com/office/drawing/2014/main" xmlns="" val="10004"/>
                  </a:ext>
                </a:extLst>
              </a:tr>
              <a:tr h="378039">
                <a:tc>
                  <a:txBody>
                    <a:bodyPr/>
                    <a:lstStyle/>
                    <a:p>
                      <a:r>
                        <a:rPr lang="en-US" sz="1800">
                          <a:effectLst/>
                        </a:rPr>
                        <a:t>Class</a:t>
                      </a:r>
                    </a:p>
                  </a:txBody>
                  <a:tcPr marL="120454" marR="120454" marT="55594" marB="55594" anchor="ctr"/>
                </a:tc>
                <a:tc>
                  <a:txBody>
                    <a:bodyPr/>
                    <a:lstStyle/>
                    <a:p>
                      <a:r>
                        <a:rPr lang="en-US" sz="1800">
                          <a:effectLst/>
                        </a:rPr>
                        <a:t>ng g class my-new-class</a:t>
                      </a:r>
                    </a:p>
                  </a:txBody>
                  <a:tcPr marL="120454" marR="120454" marT="55594" marB="55594" anchor="ctr"/>
                </a:tc>
                <a:extLst>
                  <a:ext uri="{0D108BD9-81ED-4DB2-BD59-A6C34878D82A}">
                    <a16:rowId xmlns:a16="http://schemas.microsoft.com/office/drawing/2014/main" xmlns="" val="10005"/>
                  </a:ext>
                </a:extLst>
              </a:tr>
              <a:tr h="378039">
                <a:tc>
                  <a:txBody>
                    <a:bodyPr/>
                    <a:lstStyle/>
                    <a:p>
                      <a:r>
                        <a:rPr lang="en-US" sz="1800">
                          <a:effectLst/>
                        </a:rPr>
                        <a:t>Guard</a:t>
                      </a:r>
                    </a:p>
                  </a:txBody>
                  <a:tcPr marL="120454" marR="120454" marT="55594" marB="55594" anchor="ctr"/>
                </a:tc>
                <a:tc>
                  <a:txBody>
                    <a:bodyPr/>
                    <a:lstStyle/>
                    <a:p>
                      <a:r>
                        <a:rPr lang="en-US" sz="1800">
                          <a:effectLst/>
                        </a:rPr>
                        <a:t>ng g guard my-new-guard</a:t>
                      </a:r>
                    </a:p>
                  </a:txBody>
                  <a:tcPr marL="120454" marR="120454" marT="55594" marB="55594" anchor="ctr"/>
                </a:tc>
                <a:extLst>
                  <a:ext uri="{0D108BD9-81ED-4DB2-BD59-A6C34878D82A}">
                    <a16:rowId xmlns:a16="http://schemas.microsoft.com/office/drawing/2014/main" xmlns="" val="10006"/>
                  </a:ext>
                </a:extLst>
              </a:tr>
              <a:tr h="378039">
                <a:tc>
                  <a:txBody>
                    <a:bodyPr/>
                    <a:lstStyle/>
                    <a:p>
                      <a:r>
                        <a:rPr lang="en-US" sz="1800">
                          <a:effectLst/>
                        </a:rPr>
                        <a:t>Interface</a:t>
                      </a:r>
                    </a:p>
                  </a:txBody>
                  <a:tcPr marL="120454" marR="120454" marT="55594" marB="55594" anchor="ctr"/>
                </a:tc>
                <a:tc>
                  <a:txBody>
                    <a:bodyPr/>
                    <a:lstStyle/>
                    <a:p>
                      <a:r>
                        <a:rPr lang="en-US" sz="1800">
                          <a:effectLst/>
                        </a:rPr>
                        <a:t>ng g interface my-new-interface</a:t>
                      </a:r>
                    </a:p>
                  </a:txBody>
                  <a:tcPr marL="120454" marR="120454" marT="55594" marB="55594" anchor="ctr"/>
                </a:tc>
                <a:extLst>
                  <a:ext uri="{0D108BD9-81ED-4DB2-BD59-A6C34878D82A}">
                    <a16:rowId xmlns:a16="http://schemas.microsoft.com/office/drawing/2014/main" xmlns="" val="10007"/>
                  </a:ext>
                </a:extLst>
              </a:tr>
              <a:tr h="378039">
                <a:tc>
                  <a:txBody>
                    <a:bodyPr/>
                    <a:lstStyle/>
                    <a:p>
                      <a:r>
                        <a:rPr lang="en-US" sz="1800">
                          <a:effectLst/>
                        </a:rPr>
                        <a:t>Enum</a:t>
                      </a:r>
                    </a:p>
                  </a:txBody>
                  <a:tcPr marL="120454" marR="120454" marT="55594" marB="55594" anchor="ctr"/>
                </a:tc>
                <a:tc>
                  <a:txBody>
                    <a:bodyPr/>
                    <a:lstStyle/>
                    <a:p>
                      <a:r>
                        <a:rPr lang="en-US" sz="1800">
                          <a:effectLst/>
                        </a:rPr>
                        <a:t>ng g enum my-new-enum</a:t>
                      </a:r>
                    </a:p>
                  </a:txBody>
                  <a:tcPr marL="120454" marR="120454" marT="55594" marB="55594" anchor="ctr"/>
                </a:tc>
                <a:extLst>
                  <a:ext uri="{0D108BD9-81ED-4DB2-BD59-A6C34878D82A}">
                    <a16:rowId xmlns:a16="http://schemas.microsoft.com/office/drawing/2014/main" xmlns="" val="10008"/>
                  </a:ext>
                </a:extLst>
              </a:tr>
              <a:tr h="378039">
                <a:tc>
                  <a:txBody>
                    <a:bodyPr/>
                    <a:lstStyle/>
                    <a:p>
                      <a:r>
                        <a:rPr lang="en-US" sz="1800">
                          <a:effectLst/>
                        </a:rPr>
                        <a:t>Module</a:t>
                      </a:r>
                    </a:p>
                  </a:txBody>
                  <a:tcPr marL="120454" marR="120454" marT="55594" marB="55594" anchor="ctr"/>
                </a:tc>
                <a:tc>
                  <a:txBody>
                    <a:bodyPr/>
                    <a:lstStyle/>
                    <a:p>
                      <a:r>
                        <a:rPr lang="en-US" sz="1800">
                          <a:effectLst/>
                        </a:rPr>
                        <a:t>ng g module my-module</a:t>
                      </a:r>
                    </a:p>
                  </a:txBody>
                  <a:tcPr marL="120454" marR="120454" marT="55594" marB="55594" anchor="ct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35858341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p>
        </p:txBody>
      </p:sp>
      <p:sp>
        <p:nvSpPr>
          <p:cNvPr id="3" name="Text Placeholder 2"/>
          <p:cNvSpPr>
            <a:spLocks noGrp="1"/>
          </p:cNvSpPr>
          <p:nvPr>
            <p:ph type="body" idx="12"/>
          </p:nvPr>
        </p:nvSpPr>
        <p:spPr/>
        <p:txBody>
          <a:bodyPr/>
          <a:lstStyle/>
          <a:p>
            <a:r>
              <a:rPr lang="en-US" b="1"/>
              <a:t>Getting Typescript</a:t>
            </a:r>
            <a:endParaRPr lang="en-US"/>
          </a:p>
          <a:p>
            <a:r>
              <a:rPr lang="en-US"/>
              <a:t>First install node.js from the website and get </a:t>
            </a:r>
            <a:r>
              <a:rPr lang="en-US" b="1"/>
              <a:t>TypeScript</a:t>
            </a:r>
            <a:r>
              <a:rPr lang="en-US"/>
              <a:t> using the following command</a:t>
            </a:r>
          </a:p>
          <a:p>
            <a:r>
              <a:rPr lang="en-US"/>
              <a:t>&gt;</a:t>
            </a:r>
            <a:r>
              <a:rPr lang="en-US" err="1"/>
              <a:t>npm</a:t>
            </a:r>
            <a:r>
              <a:rPr lang="en-US"/>
              <a:t> install –g typescript</a:t>
            </a:r>
          </a:p>
          <a:p>
            <a:r>
              <a:rPr lang="en-US"/>
              <a:t>Install </a:t>
            </a:r>
            <a:r>
              <a:rPr lang="en-US" b="1"/>
              <a:t>Angular cli</a:t>
            </a:r>
            <a:endParaRPr lang="en-US"/>
          </a:p>
          <a:p>
            <a:r>
              <a:rPr lang="en-US"/>
              <a:t>&gt;</a:t>
            </a:r>
            <a:r>
              <a:rPr lang="en-US" err="1"/>
              <a:t>npm</a:t>
            </a:r>
            <a:r>
              <a:rPr lang="en-US"/>
              <a:t> install –g @angular-cli</a:t>
            </a:r>
          </a:p>
          <a:p>
            <a:r>
              <a:rPr lang="en-US"/>
              <a:t>$ ng new angular4_hello_world. </a:t>
            </a:r>
          </a:p>
          <a:p>
            <a:r>
              <a:rPr lang="en-US"/>
              <a:t>$ ng -v</a:t>
            </a:r>
          </a:p>
          <a:p>
            <a:r>
              <a:rPr lang="en-US"/>
              <a:t>You get the message “Installing..” Wait to see the message “Installed</a:t>
            </a:r>
          </a:p>
          <a:p>
            <a:r>
              <a:rPr lang="en-US"/>
              <a:t>Open using VS Code –see only the needed one</a:t>
            </a:r>
          </a:p>
          <a:p>
            <a:r>
              <a:rPr lang="en-US"/>
              <a:t>$ ng serve</a:t>
            </a:r>
          </a:p>
          <a:p>
            <a:r>
              <a:rPr lang="en-US" u="sng">
                <a:hlinkClick r:id="rId3"/>
              </a:rPr>
              <a:t>http://localhost:4200</a:t>
            </a:r>
            <a:r>
              <a:rPr lang="en-US"/>
              <a:t> </a:t>
            </a:r>
          </a:p>
          <a:p>
            <a:endParaRPr lang="en-US"/>
          </a:p>
        </p:txBody>
      </p:sp>
      <p:pic>
        <p:nvPicPr>
          <p:cNvPr id="5" name="Picture 4">
            <a:extLst>
              <a:ext uri="{FF2B5EF4-FFF2-40B4-BE49-F238E27FC236}">
                <a16:creationId xmlns:a16="http://schemas.microsoft.com/office/drawing/2014/main" xmlns="" id="{0677C262-C675-44B8-8DCC-A9DACF4199F3}"/>
              </a:ext>
            </a:extLst>
          </p:cNvPr>
          <p:cNvPicPr>
            <a:picLocks noChangeAspect="1"/>
          </p:cNvPicPr>
          <p:nvPr/>
        </p:nvPicPr>
        <p:blipFill>
          <a:blip r:embed="rId4"/>
          <a:stretch>
            <a:fillRect/>
          </a:stretch>
        </p:blipFill>
        <p:spPr>
          <a:xfrm>
            <a:off x="4131945" y="2400300"/>
            <a:ext cx="4781550" cy="1447800"/>
          </a:xfrm>
          <a:prstGeom prst="rect">
            <a:avLst/>
          </a:prstGeom>
        </p:spPr>
      </p:pic>
    </p:spTree>
    <p:extLst>
      <p:ext uri="{BB962C8B-B14F-4D97-AF65-F5344CB8AC3E}">
        <p14:creationId xmlns:p14="http://schemas.microsoft.com/office/powerpoint/2010/main" val="133120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Newer version of Angular 1 directives.</a:t>
            </a:r>
          </a:p>
          <a:p>
            <a:r>
              <a:rPr lang="en-US"/>
              <a:t>	$ ng generate component </a:t>
            </a:r>
            <a:r>
              <a:rPr lang="en-US" err="1"/>
              <a:t>hello_world</a:t>
            </a:r>
            <a:endParaRPr lang="en-US"/>
          </a:p>
          <a:p>
            <a:pPr marL="457200" indent="-457200">
              <a:buFont typeface="Arial" panose="020B0604020202020204" pitchFamily="34" charset="0"/>
              <a:buChar char="•"/>
            </a:pPr>
            <a:r>
              <a:rPr lang="en-US"/>
              <a:t>This generates a component and can be used in html like</a:t>
            </a:r>
          </a:p>
          <a:p>
            <a:r>
              <a:rPr lang="en-US"/>
              <a:t>	&lt;app-hello-world&gt;&lt;/app-hello-world&gt;</a:t>
            </a:r>
          </a:p>
          <a:p>
            <a:pPr marL="457200" indent="-457200">
              <a:buFont typeface="Arial" panose="020B0604020202020204" pitchFamily="34" charset="0"/>
              <a:buChar char="•"/>
            </a:pPr>
            <a:r>
              <a:rPr lang="en-US"/>
              <a:t>Unlike Angular 1 where all the directives are </a:t>
            </a:r>
            <a:r>
              <a:rPr lang="en-US" err="1"/>
              <a:t>globals</a:t>
            </a:r>
            <a:r>
              <a:rPr lang="en-US"/>
              <a:t>, you must specify the components used.</a:t>
            </a:r>
          </a:p>
          <a:p>
            <a:pPr marL="457200" indent="-457200">
              <a:buFont typeface="Arial" panose="020B0604020202020204" pitchFamily="34" charset="0"/>
              <a:buChar char="•"/>
            </a:pPr>
            <a:r>
              <a:rPr lang="en-US"/>
              <a:t>Every component must be declared in one </a:t>
            </a:r>
            <a:r>
              <a:rPr lang="en-US" err="1"/>
              <a:t>NgModule</a:t>
            </a:r>
            <a:r>
              <a:rPr lang="en-US"/>
              <a:t> before it can be used in a template.</a:t>
            </a:r>
          </a:p>
          <a:p>
            <a:pPr marL="457200" indent="-457200">
              <a:buFont typeface="Arial" panose="020B0604020202020204" pitchFamily="34" charset="0"/>
              <a:buChar char="•"/>
            </a:pPr>
            <a:endParaRPr lang="en-US"/>
          </a:p>
          <a:p>
            <a:endParaRPr lang="en-US"/>
          </a:p>
          <a:p>
            <a:r>
              <a:rPr lang="en-US"/>
              <a:t>	</a:t>
            </a:r>
          </a:p>
        </p:txBody>
      </p:sp>
      <p:sp>
        <p:nvSpPr>
          <p:cNvPr id="4" name="Rectangle 3"/>
          <p:cNvSpPr/>
          <p:nvPr/>
        </p:nvSpPr>
        <p:spPr>
          <a:xfrm>
            <a:off x="4470736" y="5210019"/>
            <a:ext cx="2031326"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Demo</a:t>
            </a:r>
          </a:p>
        </p:txBody>
      </p:sp>
    </p:spTree>
    <p:extLst>
      <p:ext uri="{BB962C8B-B14F-4D97-AF65-F5344CB8AC3E}">
        <p14:creationId xmlns:p14="http://schemas.microsoft.com/office/powerpoint/2010/main" val="38275739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Components are the fundamental building blocks of Angular 2  </a:t>
            </a:r>
          </a:p>
          <a:p>
            <a:pPr marL="457200" indent="-457200">
              <a:buFont typeface="Arial" panose="020B0604020202020204" pitchFamily="34" charset="0"/>
              <a:buChar char="•"/>
            </a:pPr>
            <a:r>
              <a:rPr lang="en-US"/>
              <a:t>Composed of three parts </a:t>
            </a:r>
          </a:p>
          <a:p>
            <a:pPr marL="914400" lvl="1" indent="-457200">
              <a:buFont typeface="Arial" panose="020B0604020202020204" pitchFamily="34" charset="0"/>
              <a:buChar char="•"/>
            </a:pPr>
            <a:r>
              <a:rPr lang="en-US"/>
              <a:t>Component Annotation</a:t>
            </a:r>
          </a:p>
          <a:p>
            <a:pPr marL="914400" lvl="1" indent="-457200">
              <a:buFont typeface="Arial" panose="020B0604020202020204" pitchFamily="34" charset="0"/>
              <a:buChar char="•"/>
            </a:pPr>
            <a:r>
              <a:rPr lang="en-US"/>
              <a:t>A view – template or </a:t>
            </a:r>
            <a:r>
              <a:rPr lang="en-US" err="1"/>
              <a:t>templateUrl</a:t>
            </a:r>
            <a:r>
              <a:rPr lang="en-US"/>
              <a:t> </a:t>
            </a:r>
          </a:p>
          <a:p>
            <a:pPr marL="914400" lvl="1" indent="-457200">
              <a:buFont typeface="Arial" panose="020B0604020202020204" pitchFamily="34" charset="0"/>
              <a:buChar char="•"/>
            </a:pPr>
            <a:r>
              <a:rPr lang="en-US"/>
              <a:t>A Controller</a:t>
            </a:r>
          </a:p>
        </p:txBody>
      </p:sp>
      <p:pic>
        <p:nvPicPr>
          <p:cNvPr id="4" name="Picture 3"/>
          <p:cNvPicPr>
            <a:picLocks noChangeAspect="1"/>
          </p:cNvPicPr>
          <p:nvPr/>
        </p:nvPicPr>
        <p:blipFill>
          <a:blip r:embed="rId3"/>
          <a:stretch>
            <a:fillRect/>
          </a:stretch>
        </p:blipFill>
        <p:spPr>
          <a:xfrm>
            <a:off x="3571143" y="3762356"/>
            <a:ext cx="4229100" cy="2324100"/>
          </a:xfrm>
          <a:prstGeom prst="rect">
            <a:avLst/>
          </a:prstGeom>
        </p:spPr>
      </p:pic>
      <p:cxnSp>
        <p:nvCxnSpPr>
          <p:cNvPr id="6" name="Straight Arrow Connector 5"/>
          <p:cNvCxnSpPr/>
          <p:nvPr/>
        </p:nvCxnSpPr>
        <p:spPr>
          <a:xfrm flipH="1">
            <a:off x="4220308" y="2661138"/>
            <a:ext cx="359744" cy="1207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356338" y="3141785"/>
            <a:ext cx="4337539" cy="1242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819030" y="3609842"/>
            <a:ext cx="3417647" cy="1876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Line Callout 2 11"/>
          <p:cNvSpPr/>
          <p:nvPr/>
        </p:nvSpPr>
        <p:spPr>
          <a:xfrm>
            <a:off x="6236677" y="1969477"/>
            <a:ext cx="2074985" cy="1066800"/>
          </a:xfrm>
          <a:prstGeom prst="borderCallout2">
            <a:avLst>
              <a:gd name="adj1" fmla="val 18750"/>
              <a:gd name="adj2" fmla="val -8333"/>
              <a:gd name="adj3" fmla="val 18750"/>
              <a:gd name="adj4" fmla="val -16667"/>
              <a:gd name="adj5" fmla="val 198214"/>
              <a:gd name="adj6" fmla="val -47232"/>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t>Tells Angular what element to match</a:t>
            </a:r>
          </a:p>
        </p:txBody>
      </p:sp>
      <p:pic>
        <p:nvPicPr>
          <p:cNvPr id="13" name="Picture 12"/>
          <p:cNvPicPr>
            <a:picLocks noChangeAspect="1"/>
          </p:cNvPicPr>
          <p:nvPr/>
        </p:nvPicPr>
        <p:blipFill>
          <a:blip r:embed="rId4"/>
          <a:stretch>
            <a:fillRect/>
          </a:stretch>
        </p:blipFill>
        <p:spPr>
          <a:xfrm>
            <a:off x="591939" y="4548121"/>
            <a:ext cx="2926080" cy="671687"/>
          </a:xfrm>
          <a:prstGeom prst="rect">
            <a:avLst/>
          </a:prstGeom>
        </p:spPr>
      </p:pic>
    </p:spTree>
    <p:extLst>
      <p:ext uri="{BB962C8B-B14F-4D97-AF65-F5344CB8AC3E}">
        <p14:creationId xmlns:p14="http://schemas.microsoft.com/office/powerpoint/2010/main" val="10284008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Template Binding</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Template binding is achieved using {{}}</a:t>
            </a:r>
          </a:p>
          <a:p>
            <a:pPr marL="457200" indent="-457200">
              <a:buFont typeface="Arial" panose="020B0604020202020204" pitchFamily="34" charset="0"/>
              <a:buChar char="•"/>
            </a:pPr>
            <a:r>
              <a:rPr lang="en-US"/>
              <a:t>Maps to the values from the component class</a:t>
            </a:r>
          </a:p>
          <a:p>
            <a:endParaRPr lang="en-US"/>
          </a:p>
        </p:txBody>
      </p:sp>
      <p:pic>
        <p:nvPicPr>
          <p:cNvPr id="4" name="Picture 3"/>
          <p:cNvPicPr>
            <a:picLocks noChangeAspect="1"/>
          </p:cNvPicPr>
          <p:nvPr/>
        </p:nvPicPr>
        <p:blipFill>
          <a:blip r:embed="rId3"/>
          <a:stretch>
            <a:fillRect/>
          </a:stretch>
        </p:blipFill>
        <p:spPr>
          <a:xfrm>
            <a:off x="1274877" y="2690812"/>
            <a:ext cx="3305175" cy="1476375"/>
          </a:xfrm>
          <a:prstGeom prst="rect">
            <a:avLst/>
          </a:prstGeom>
        </p:spPr>
      </p:pic>
      <p:pic>
        <p:nvPicPr>
          <p:cNvPr id="5" name="Picture 4"/>
          <p:cNvPicPr>
            <a:picLocks noChangeAspect="1"/>
          </p:cNvPicPr>
          <p:nvPr/>
        </p:nvPicPr>
        <p:blipFill>
          <a:blip r:embed="rId4"/>
          <a:stretch>
            <a:fillRect/>
          </a:stretch>
        </p:blipFill>
        <p:spPr>
          <a:xfrm>
            <a:off x="4885588" y="3862754"/>
            <a:ext cx="3495675" cy="2133600"/>
          </a:xfrm>
          <a:prstGeom prst="rect">
            <a:avLst/>
          </a:prstGeom>
        </p:spPr>
      </p:pic>
    </p:spTree>
    <p:extLst>
      <p:ext uri="{BB962C8B-B14F-4D97-AF65-F5344CB8AC3E}">
        <p14:creationId xmlns:p14="http://schemas.microsoft.com/office/powerpoint/2010/main" val="4064829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Binding</a:t>
            </a:r>
          </a:p>
        </p:txBody>
      </p:sp>
      <p:pic>
        <p:nvPicPr>
          <p:cNvPr id="4" name="Picture 3"/>
          <p:cNvPicPr>
            <a:picLocks noChangeAspect="1"/>
          </p:cNvPicPr>
          <p:nvPr/>
        </p:nvPicPr>
        <p:blipFill>
          <a:blip r:embed="rId3"/>
          <a:stretch>
            <a:fillRect/>
          </a:stretch>
        </p:blipFill>
        <p:spPr>
          <a:xfrm>
            <a:off x="7056926" y="2652712"/>
            <a:ext cx="1266825" cy="1552575"/>
          </a:xfrm>
          <a:prstGeom prst="rect">
            <a:avLst/>
          </a:prstGeom>
        </p:spPr>
      </p:pic>
      <p:pic>
        <p:nvPicPr>
          <p:cNvPr id="5" name="Picture 4"/>
          <p:cNvPicPr>
            <a:picLocks noChangeAspect="1"/>
          </p:cNvPicPr>
          <p:nvPr/>
        </p:nvPicPr>
        <p:blipFill>
          <a:blip r:embed="rId4"/>
          <a:stretch>
            <a:fillRect/>
          </a:stretch>
        </p:blipFill>
        <p:spPr>
          <a:xfrm>
            <a:off x="685067" y="2847974"/>
            <a:ext cx="1466850" cy="1162050"/>
          </a:xfrm>
          <a:prstGeom prst="rect">
            <a:avLst/>
          </a:prstGeom>
        </p:spPr>
      </p:pic>
      <p:cxnSp>
        <p:nvCxnSpPr>
          <p:cNvPr id="7" name="Straight Connector 6"/>
          <p:cNvCxnSpPr/>
          <p:nvPr/>
        </p:nvCxnSpPr>
        <p:spPr>
          <a:xfrm>
            <a:off x="2414954" y="1359877"/>
            <a:ext cx="11723" cy="477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758720" y="1359877"/>
            <a:ext cx="11723" cy="477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689714" y="1793631"/>
            <a:ext cx="3957271" cy="35169"/>
          </a:xfrm>
          <a:prstGeom prst="line">
            <a:avLst/>
          </a:prstGeom>
          <a:ln>
            <a:prstDash val="sysDash"/>
            <a:headEnd type="triangl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1" name="Straight Connector 10"/>
          <p:cNvCxnSpPr/>
          <p:nvPr/>
        </p:nvCxnSpPr>
        <p:spPr>
          <a:xfrm flipV="1">
            <a:off x="2689712" y="2964290"/>
            <a:ext cx="3957271" cy="35169"/>
          </a:xfrm>
          <a:prstGeom prst="line">
            <a:avLst/>
          </a:prstGeom>
          <a:ln>
            <a:prstDash val="sysDash"/>
            <a:headEnd type="triangl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2" name="Straight Connector 11"/>
          <p:cNvCxnSpPr/>
          <p:nvPr/>
        </p:nvCxnSpPr>
        <p:spPr>
          <a:xfrm flipV="1">
            <a:off x="2689713" y="4205287"/>
            <a:ext cx="3957271" cy="35169"/>
          </a:xfrm>
          <a:prstGeom prst="line">
            <a:avLst/>
          </a:prstGeom>
          <a:ln>
            <a:prstDash val="sysDash"/>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13" name="Straight Connector 12"/>
          <p:cNvCxnSpPr/>
          <p:nvPr/>
        </p:nvCxnSpPr>
        <p:spPr>
          <a:xfrm flipV="1">
            <a:off x="2689714" y="5428699"/>
            <a:ext cx="3957271" cy="35169"/>
          </a:xfrm>
          <a:prstGeom prst="line">
            <a:avLst/>
          </a:prstGeom>
          <a:ln>
            <a:prstDash val="sysDash"/>
            <a:headEnd type="triangl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3499705" y="2579953"/>
            <a:ext cx="2549402" cy="369332"/>
          </a:xfrm>
          <a:prstGeom prst="rect">
            <a:avLst/>
          </a:prstGeom>
          <a:noFill/>
        </p:spPr>
        <p:txBody>
          <a:bodyPr wrap="square" rtlCol="0">
            <a:spAutoFit/>
          </a:bodyPr>
          <a:lstStyle/>
          <a:p>
            <a:r>
              <a:rPr lang="en-US"/>
              <a:t>[property]=“expression”</a:t>
            </a:r>
          </a:p>
        </p:txBody>
      </p:sp>
      <p:sp>
        <p:nvSpPr>
          <p:cNvPr id="15" name="TextBox 14"/>
          <p:cNvSpPr txBox="1"/>
          <p:nvPr/>
        </p:nvSpPr>
        <p:spPr>
          <a:xfrm>
            <a:off x="4009292" y="1901000"/>
            <a:ext cx="1676400" cy="369332"/>
          </a:xfrm>
          <a:prstGeom prst="rect">
            <a:avLst/>
          </a:prstGeom>
          <a:noFill/>
        </p:spPr>
        <p:txBody>
          <a:bodyPr wrap="square" rtlCol="0">
            <a:spAutoFit/>
          </a:bodyPr>
          <a:lstStyle/>
          <a:p>
            <a:r>
              <a:rPr lang="en-US">
                <a:solidFill>
                  <a:schemeClr val="accent1">
                    <a:lumMod val="60000"/>
                    <a:lumOff val="40000"/>
                  </a:schemeClr>
                </a:solidFill>
              </a:rPr>
              <a:t>Interpolation</a:t>
            </a:r>
          </a:p>
        </p:txBody>
      </p:sp>
      <p:sp>
        <p:nvSpPr>
          <p:cNvPr id="16" name="TextBox 15"/>
          <p:cNvSpPr txBox="1"/>
          <p:nvPr/>
        </p:nvSpPr>
        <p:spPr>
          <a:xfrm>
            <a:off x="3871178" y="2999459"/>
            <a:ext cx="1946031" cy="369332"/>
          </a:xfrm>
          <a:prstGeom prst="rect">
            <a:avLst/>
          </a:prstGeom>
          <a:noFill/>
        </p:spPr>
        <p:txBody>
          <a:bodyPr wrap="square" rtlCol="0">
            <a:spAutoFit/>
          </a:bodyPr>
          <a:lstStyle/>
          <a:p>
            <a:r>
              <a:rPr lang="en-US">
                <a:solidFill>
                  <a:schemeClr val="accent1">
                    <a:lumMod val="60000"/>
                    <a:lumOff val="40000"/>
                  </a:schemeClr>
                </a:solidFill>
              </a:rPr>
              <a:t>One way binding</a:t>
            </a:r>
          </a:p>
        </p:txBody>
      </p:sp>
      <p:sp>
        <p:nvSpPr>
          <p:cNvPr id="17" name="TextBox 16"/>
          <p:cNvSpPr txBox="1"/>
          <p:nvPr/>
        </p:nvSpPr>
        <p:spPr>
          <a:xfrm>
            <a:off x="3871178" y="4277052"/>
            <a:ext cx="1676400" cy="369332"/>
          </a:xfrm>
          <a:prstGeom prst="rect">
            <a:avLst/>
          </a:prstGeom>
          <a:noFill/>
        </p:spPr>
        <p:txBody>
          <a:bodyPr wrap="square" rtlCol="0">
            <a:spAutoFit/>
          </a:bodyPr>
          <a:lstStyle/>
          <a:p>
            <a:r>
              <a:rPr lang="en-US">
                <a:solidFill>
                  <a:schemeClr val="accent1">
                    <a:lumMod val="60000"/>
                    <a:lumOff val="40000"/>
                  </a:schemeClr>
                </a:solidFill>
              </a:rPr>
              <a:t>Event binding</a:t>
            </a:r>
          </a:p>
        </p:txBody>
      </p:sp>
      <p:sp>
        <p:nvSpPr>
          <p:cNvPr id="18" name="TextBox 17"/>
          <p:cNvSpPr txBox="1"/>
          <p:nvPr/>
        </p:nvSpPr>
        <p:spPr>
          <a:xfrm>
            <a:off x="3827397" y="5428699"/>
            <a:ext cx="2039817" cy="369332"/>
          </a:xfrm>
          <a:prstGeom prst="rect">
            <a:avLst/>
          </a:prstGeom>
          <a:noFill/>
        </p:spPr>
        <p:txBody>
          <a:bodyPr wrap="square" rtlCol="0">
            <a:spAutoFit/>
          </a:bodyPr>
          <a:lstStyle/>
          <a:p>
            <a:r>
              <a:rPr lang="en-US">
                <a:solidFill>
                  <a:schemeClr val="accent1">
                    <a:lumMod val="60000"/>
                    <a:lumOff val="40000"/>
                  </a:schemeClr>
                </a:solidFill>
              </a:rPr>
              <a:t>Two way Binding</a:t>
            </a:r>
          </a:p>
        </p:txBody>
      </p:sp>
      <p:sp>
        <p:nvSpPr>
          <p:cNvPr id="19" name="TextBox 18"/>
          <p:cNvSpPr txBox="1"/>
          <p:nvPr/>
        </p:nvSpPr>
        <p:spPr>
          <a:xfrm>
            <a:off x="4009292" y="1394443"/>
            <a:ext cx="1676400" cy="369332"/>
          </a:xfrm>
          <a:prstGeom prst="rect">
            <a:avLst/>
          </a:prstGeom>
          <a:noFill/>
        </p:spPr>
        <p:txBody>
          <a:bodyPr wrap="square" rtlCol="0">
            <a:spAutoFit/>
          </a:bodyPr>
          <a:lstStyle/>
          <a:p>
            <a:r>
              <a:rPr lang="en-US"/>
              <a:t>{{expression}}</a:t>
            </a:r>
          </a:p>
        </p:txBody>
      </p:sp>
      <p:sp>
        <p:nvSpPr>
          <p:cNvPr id="21" name="TextBox 20"/>
          <p:cNvSpPr txBox="1"/>
          <p:nvPr/>
        </p:nvSpPr>
        <p:spPr>
          <a:xfrm>
            <a:off x="4009292" y="4994342"/>
            <a:ext cx="1676400" cy="369332"/>
          </a:xfrm>
          <a:prstGeom prst="rect">
            <a:avLst/>
          </a:prstGeom>
          <a:noFill/>
        </p:spPr>
        <p:txBody>
          <a:bodyPr wrap="square" rtlCol="0">
            <a:spAutoFit/>
          </a:bodyPr>
          <a:lstStyle/>
          <a:p>
            <a:r>
              <a:rPr lang="en-US"/>
              <a:t>[(</a:t>
            </a:r>
            <a:r>
              <a:rPr lang="en-US" err="1"/>
              <a:t>ngModel</a:t>
            </a:r>
            <a:r>
              <a:rPr lang="en-US"/>
              <a:t>)]</a:t>
            </a:r>
          </a:p>
        </p:txBody>
      </p:sp>
      <p:sp>
        <p:nvSpPr>
          <p:cNvPr id="22" name="TextBox 21"/>
          <p:cNvSpPr txBox="1"/>
          <p:nvPr/>
        </p:nvSpPr>
        <p:spPr>
          <a:xfrm>
            <a:off x="3499705" y="3715443"/>
            <a:ext cx="2549402" cy="369332"/>
          </a:xfrm>
          <a:prstGeom prst="rect">
            <a:avLst/>
          </a:prstGeom>
          <a:noFill/>
        </p:spPr>
        <p:txBody>
          <a:bodyPr wrap="square" rtlCol="0">
            <a:spAutoFit/>
          </a:bodyPr>
          <a:lstStyle/>
          <a:p>
            <a:r>
              <a:rPr lang="en-US"/>
              <a:t>(event)=“statement”</a:t>
            </a:r>
          </a:p>
        </p:txBody>
      </p:sp>
    </p:spTree>
    <p:extLst>
      <p:ext uri="{BB962C8B-B14F-4D97-AF65-F5344CB8AC3E}">
        <p14:creationId xmlns:p14="http://schemas.microsoft.com/office/powerpoint/2010/main" val="29055046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Data Binding</a:t>
            </a:r>
          </a:p>
        </p:txBody>
      </p:sp>
      <p:sp>
        <p:nvSpPr>
          <p:cNvPr id="5" name="Text Placeholder 4"/>
          <p:cNvSpPr>
            <a:spLocks noGrp="1"/>
          </p:cNvSpPr>
          <p:nvPr>
            <p:ph type="body" idx="13"/>
          </p:nvPr>
        </p:nvSpPr>
        <p:spPr/>
        <p:txBody>
          <a:bodyPr/>
          <a:lstStyle/>
          <a:p>
            <a:r>
              <a:rPr lang="en-US" sz="2200" b="1"/>
              <a:t>Expressions Restrictions</a:t>
            </a:r>
          </a:p>
          <a:p>
            <a:pPr marL="285750" indent="-285750">
              <a:buFont typeface="Arial" panose="020B0604020202020204" pitchFamily="34" charset="0"/>
              <a:buChar char="•"/>
            </a:pPr>
            <a:r>
              <a:rPr lang="en-US" sz="2200"/>
              <a:t>Cannot use Assignments like =, +=, ++ etc. </a:t>
            </a:r>
          </a:p>
          <a:p>
            <a:pPr marL="285750" indent="-285750">
              <a:buFont typeface="Arial" panose="020B0604020202020204" pitchFamily="34" charset="0"/>
              <a:buChar char="•"/>
            </a:pPr>
            <a:r>
              <a:rPr lang="en-US" sz="2200"/>
              <a:t>Cannot use new keyword to create new objects </a:t>
            </a:r>
          </a:p>
          <a:p>
            <a:pPr marL="285750" indent="-285750">
              <a:buFont typeface="Arial" panose="020B0604020202020204" pitchFamily="34" charset="0"/>
              <a:buChar char="•"/>
            </a:pPr>
            <a:r>
              <a:rPr lang="en-US" sz="2200"/>
              <a:t>Cannot chain the expressions using ; </a:t>
            </a:r>
          </a:p>
          <a:p>
            <a:pPr marL="285750" indent="-285750">
              <a:buFont typeface="Arial" panose="020B0604020202020204" pitchFamily="34" charset="0"/>
              <a:buChar char="•"/>
            </a:pPr>
            <a:r>
              <a:rPr lang="en-US" sz="2200"/>
              <a:t>Cannot access anything on the global namespace like console, windows </a:t>
            </a:r>
            <a:r>
              <a:rPr lang="en-US" sz="2200" err="1"/>
              <a:t>etc</a:t>
            </a:r>
            <a:endParaRPr lang="en-US" sz="2200"/>
          </a:p>
          <a:p>
            <a:endParaRPr lang="en-US" sz="2200" b="1"/>
          </a:p>
          <a:p>
            <a:endParaRPr lang="en-US" sz="2200"/>
          </a:p>
        </p:txBody>
      </p:sp>
      <p:sp>
        <p:nvSpPr>
          <p:cNvPr id="6" name="Text Placeholder 5"/>
          <p:cNvSpPr>
            <a:spLocks noGrp="1"/>
          </p:cNvSpPr>
          <p:nvPr>
            <p:ph type="body" idx="14"/>
          </p:nvPr>
        </p:nvSpPr>
        <p:spPr/>
        <p:txBody>
          <a:bodyPr/>
          <a:lstStyle/>
          <a:p>
            <a:r>
              <a:rPr lang="en-US" b="1"/>
              <a:t>Expression Recommendations</a:t>
            </a:r>
          </a:p>
          <a:p>
            <a:pPr marL="457200" indent="-457200">
              <a:buFont typeface="Arial" panose="020B0604020202020204" pitchFamily="34" charset="0"/>
              <a:buChar char="•"/>
            </a:pPr>
            <a:r>
              <a:rPr lang="en-US"/>
              <a:t>No Side-Effects</a:t>
            </a:r>
          </a:p>
          <a:p>
            <a:pPr marL="457200" indent="-457200">
              <a:buFont typeface="Arial" panose="020B0604020202020204" pitchFamily="34" charset="0"/>
              <a:buChar char="•"/>
            </a:pPr>
            <a:r>
              <a:rPr lang="en-US"/>
              <a:t>Expressions should be Fast </a:t>
            </a:r>
          </a:p>
          <a:p>
            <a:pPr marL="457200" indent="-457200">
              <a:buFont typeface="Arial" panose="020B0604020202020204" pitchFamily="34" charset="0"/>
              <a:buChar char="•"/>
            </a:pPr>
            <a:r>
              <a:rPr lang="en-US"/>
              <a:t>Should be simple - less business rules</a:t>
            </a:r>
          </a:p>
          <a:p>
            <a:pPr marL="457200" indent="-457200">
              <a:buFont typeface="Arial" panose="020B0604020202020204" pitchFamily="34" charset="0"/>
              <a:buChar char="•"/>
            </a:pPr>
            <a:r>
              <a:rPr lang="en-US"/>
              <a:t>Idempotent - All the time returns the same result for a given input</a:t>
            </a:r>
          </a:p>
        </p:txBody>
      </p:sp>
    </p:spTree>
    <p:extLst>
      <p:ext uri="{BB962C8B-B14F-4D97-AF65-F5344CB8AC3E}">
        <p14:creationId xmlns:p14="http://schemas.microsoft.com/office/powerpoint/2010/main" val="3054233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Data Binding</a:t>
            </a:r>
          </a:p>
        </p:txBody>
      </p:sp>
      <p:sp>
        <p:nvSpPr>
          <p:cNvPr id="5" name="Text Placeholder 4"/>
          <p:cNvSpPr>
            <a:spLocks noGrp="1"/>
          </p:cNvSpPr>
          <p:nvPr>
            <p:ph type="body" idx="13"/>
          </p:nvPr>
        </p:nvSpPr>
        <p:spPr/>
        <p:txBody>
          <a:bodyPr/>
          <a:lstStyle/>
          <a:p>
            <a:r>
              <a:rPr lang="en-US" sz="2200" b="1" dirty="0"/>
              <a:t>Statement Restrictions</a:t>
            </a:r>
          </a:p>
          <a:p>
            <a:pPr marL="285750" indent="-285750">
              <a:buFont typeface="Arial" panose="020B0604020202020204" pitchFamily="34" charset="0"/>
              <a:buChar char="•"/>
            </a:pPr>
            <a:r>
              <a:rPr lang="en-US" sz="2200" dirty="0"/>
              <a:t>Can use Assignments  only </a:t>
            </a:r>
            <a:r>
              <a:rPr lang="en-US" sz="2200" b="1" dirty="0"/>
              <a:t>=</a:t>
            </a:r>
            <a:r>
              <a:rPr lang="en-US" sz="2200" dirty="0"/>
              <a:t>, ( </a:t>
            </a:r>
            <a:r>
              <a:rPr lang="en-US" sz="2200" dirty="0">
                <a:solidFill>
                  <a:srgbClr val="FF0000"/>
                </a:solidFill>
              </a:rPr>
              <a:t>+=, ++ </a:t>
            </a:r>
            <a:r>
              <a:rPr lang="en-US" sz="2200" dirty="0"/>
              <a:t>etc. )</a:t>
            </a:r>
          </a:p>
          <a:p>
            <a:pPr marL="285750" indent="-285750">
              <a:buFont typeface="Arial" panose="020B0604020202020204" pitchFamily="34" charset="0"/>
              <a:buChar char="•"/>
            </a:pPr>
            <a:r>
              <a:rPr lang="en-US" sz="2200" dirty="0"/>
              <a:t>Cannot use new keyword to create new objects </a:t>
            </a:r>
          </a:p>
          <a:p>
            <a:pPr marL="285750" indent="-285750">
              <a:buFont typeface="Arial" panose="020B0604020202020204" pitchFamily="34" charset="0"/>
              <a:buChar char="•"/>
            </a:pPr>
            <a:r>
              <a:rPr lang="en-US" sz="2200" b="1" dirty="0"/>
              <a:t>Can</a:t>
            </a:r>
            <a:r>
              <a:rPr lang="en-US" sz="2200" dirty="0"/>
              <a:t> chain the expressions using ; </a:t>
            </a:r>
          </a:p>
          <a:p>
            <a:endParaRPr lang="en-US" sz="2200" dirty="0"/>
          </a:p>
        </p:txBody>
      </p:sp>
      <p:sp>
        <p:nvSpPr>
          <p:cNvPr id="6" name="Text Placeholder 5"/>
          <p:cNvSpPr>
            <a:spLocks noGrp="1"/>
          </p:cNvSpPr>
          <p:nvPr>
            <p:ph type="body" idx="14"/>
          </p:nvPr>
        </p:nvSpPr>
        <p:spPr/>
        <p:txBody>
          <a:bodyPr/>
          <a:lstStyle/>
          <a:p>
            <a:r>
              <a:rPr lang="en-US" sz="2000" b="1" dirty="0"/>
              <a:t>Statement Recommendations</a:t>
            </a:r>
          </a:p>
          <a:p>
            <a:pPr marL="457200" indent="-457200">
              <a:buFont typeface="Arial" panose="020B0604020202020204" pitchFamily="34" charset="0"/>
              <a:buChar char="•"/>
            </a:pPr>
            <a:r>
              <a:rPr lang="en-US" sz="2000" strike="sngStrike" dirty="0"/>
              <a:t>No Side-Effects</a:t>
            </a:r>
          </a:p>
          <a:p>
            <a:pPr marL="457200" indent="-457200">
              <a:buFont typeface="Arial" panose="020B0604020202020204" pitchFamily="34" charset="0"/>
              <a:buChar char="•"/>
            </a:pPr>
            <a:r>
              <a:rPr lang="en-US" sz="2000" strike="sngStrike" dirty="0"/>
              <a:t>Expressions should be Fast </a:t>
            </a:r>
          </a:p>
          <a:p>
            <a:pPr marL="457200" indent="-457200">
              <a:buFont typeface="Arial" panose="020B0604020202020204" pitchFamily="34" charset="0"/>
              <a:buChar char="•"/>
            </a:pPr>
            <a:r>
              <a:rPr lang="en-US" sz="2000" dirty="0"/>
              <a:t>Should be simple - less business rules</a:t>
            </a:r>
          </a:p>
          <a:p>
            <a:pPr marL="457200" indent="-457200">
              <a:buFont typeface="Arial" panose="020B0604020202020204" pitchFamily="34" charset="0"/>
              <a:buChar char="•"/>
            </a:pPr>
            <a:r>
              <a:rPr lang="en-US" sz="2000" strike="sngStrike" dirty="0"/>
              <a:t>Idempotent - All the time returns the same result for a given input</a:t>
            </a:r>
          </a:p>
          <a:p>
            <a:pPr marL="457200" indent="-457200">
              <a:buFont typeface="Arial" panose="020B0604020202020204" pitchFamily="34" charset="0"/>
              <a:buChar char="•"/>
            </a:pPr>
            <a:r>
              <a:rPr lang="en-US" sz="2000" dirty="0"/>
              <a:t>statements can refer only to what's in the statement context such as an event handling method of the component instance.</a:t>
            </a:r>
            <a:endParaRPr lang="en-US" sz="2000" strike="sngStrike" dirty="0"/>
          </a:p>
        </p:txBody>
      </p:sp>
    </p:spTree>
    <p:extLst>
      <p:ext uri="{BB962C8B-B14F-4D97-AF65-F5344CB8AC3E}">
        <p14:creationId xmlns:p14="http://schemas.microsoft.com/office/powerpoint/2010/main" val="3790675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Single Page Applications </a:t>
            </a:r>
          </a:p>
        </p:txBody>
      </p:sp>
      <p:sp>
        <p:nvSpPr>
          <p:cNvPr id="12" name="Text Placeholder 1"/>
          <p:cNvSpPr txBox="1">
            <a:spLocks/>
          </p:cNvSpPr>
          <p:nvPr/>
        </p:nvSpPr>
        <p:spPr>
          <a:xfrm>
            <a:off x="441901" y="1714500"/>
            <a:ext cx="8389643" cy="16177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horz" lIns="0" tIns="0" rIns="0" bIns="0" rtlCol="0">
            <a:noAutofit/>
          </a:bodyPr>
          <a:lstStyle>
            <a:lvl1pPr marL="0" indent="0" algn="l" defTabSz="914400" rtl="0" eaLnBrk="1" latinLnBrk="0" hangingPunct="1">
              <a:lnSpc>
                <a:spcPct val="100000"/>
              </a:lnSpc>
              <a:spcBef>
                <a:spcPts val="0"/>
              </a:spcBef>
              <a:spcAft>
                <a:spcPts val="400"/>
              </a:spcAft>
              <a:buClr>
                <a:schemeClr val="tx1"/>
              </a:buClr>
              <a:buSzPct val="80000"/>
              <a:buFont typeface="Arial" pitchFamily="34" charset="0"/>
              <a:buNone/>
              <a:defRPr sz="2600" b="0" kern="1200">
                <a:solidFill>
                  <a:schemeClr val="lt1"/>
                </a:solidFill>
                <a:latin typeface="+mn-lt"/>
                <a:ea typeface="+mn-ea"/>
                <a:cs typeface="+mn-cs"/>
              </a:defRPr>
            </a:lvl1pPr>
            <a:lvl2pPr marL="457200"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2400" kern="1200">
                <a:solidFill>
                  <a:schemeClr val="lt1"/>
                </a:solidFill>
                <a:latin typeface="+mn-lt"/>
                <a:ea typeface="+mn-ea"/>
                <a:cs typeface="+mn-cs"/>
              </a:defRPr>
            </a:lvl2pPr>
            <a:lvl3pPr marL="688975"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2000" kern="1200" baseline="0">
                <a:solidFill>
                  <a:schemeClr val="lt1"/>
                </a:solidFill>
                <a:latin typeface="+mn-lt"/>
                <a:ea typeface="+mn-ea"/>
                <a:cs typeface="+mn-cs"/>
              </a:defRPr>
            </a:lvl3pPr>
            <a:lvl4pPr marL="914400" indent="-225425" algn="l" defTabSz="914400" rtl="0" eaLnBrk="1" latinLnBrk="0" hangingPunct="1">
              <a:lnSpc>
                <a:spcPct val="100000"/>
              </a:lnSpc>
              <a:spcBef>
                <a:spcPts val="0"/>
              </a:spcBef>
              <a:spcAft>
                <a:spcPts val="400"/>
              </a:spcAft>
              <a:buClr>
                <a:schemeClr val="tx1"/>
              </a:buClr>
              <a:buSzPct val="80000"/>
              <a:buFont typeface="Arial" pitchFamily="34" charset="0"/>
              <a:buChar char="–"/>
              <a:defRPr sz="1800" kern="1200" baseline="0">
                <a:solidFill>
                  <a:schemeClr val="lt1"/>
                </a:solidFill>
                <a:latin typeface="+mn-lt"/>
                <a:ea typeface="+mn-ea"/>
                <a:cs typeface="+mn-cs"/>
              </a:defRPr>
            </a:lvl4pPr>
            <a:lvl5pPr marL="1146175"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1600" kern="1200" baseline="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170123" lvl="1" indent="0" algn="ctr">
              <a:buFont typeface="Arial" pitchFamily="34" charset="0"/>
              <a:buNone/>
            </a:pPr>
            <a:endParaRPr lang="en-US" b="1" i="1"/>
          </a:p>
          <a:p>
            <a:pPr marL="170123" lvl="1" indent="0" algn="ctr">
              <a:buFont typeface="Arial" pitchFamily="34" charset="0"/>
              <a:buNone/>
            </a:pPr>
            <a:r>
              <a:rPr lang="en-US" b="1" i="1"/>
              <a:t>Angular is a framework that is used to create Single Page Applications.</a:t>
            </a:r>
          </a:p>
          <a:p>
            <a:pPr marL="170123" lvl="1" indent="0" algn="ctr">
              <a:buFont typeface="Arial" pitchFamily="34" charset="0"/>
              <a:buNone/>
            </a:pPr>
            <a:endParaRPr lang="en-US" sz="2600" i="1"/>
          </a:p>
        </p:txBody>
      </p:sp>
    </p:spTree>
    <p:extLst>
      <p:ext uri="{BB962C8B-B14F-4D97-AF65-F5344CB8AC3E}">
        <p14:creationId xmlns:p14="http://schemas.microsoft.com/office/powerpoint/2010/main" val="21135380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Binding</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Angular 2’s change detection is based on unidirectional data flow.</a:t>
            </a:r>
          </a:p>
          <a:p>
            <a:pPr marL="914400" lvl="1" indent="-457200">
              <a:buFont typeface="Arial" panose="020B0604020202020204" pitchFamily="34" charset="0"/>
              <a:buChar char="•"/>
            </a:pPr>
            <a:r>
              <a:rPr lang="en-US"/>
              <a:t>Easier Widget Integration</a:t>
            </a:r>
          </a:p>
          <a:p>
            <a:pPr marL="914400" lvl="1" indent="-457200">
              <a:buFont typeface="Arial" panose="020B0604020202020204" pitchFamily="34" charset="0"/>
              <a:buChar char="•"/>
            </a:pPr>
            <a:r>
              <a:rPr lang="en-US"/>
              <a:t>No more $apply</a:t>
            </a:r>
          </a:p>
          <a:p>
            <a:pPr marL="914400" lvl="1" indent="-457200">
              <a:buFont typeface="Arial" panose="020B0604020202020204" pitchFamily="34" charset="0"/>
              <a:buChar char="•"/>
            </a:pPr>
            <a:r>
              <a:rPr lang="en-US"/>
              <a:t>No more repeated digest cycles</a:t>
            </a:r>
          </a:p>
          <a:p>
            <a:pPr marL="914400" lvl="1" indent="-457200">
              <a:buFont typeface="Arial" panose="020B0604020202020204" pitchFamily="34" charset="0"/>
              <a:buChar char="•"/>
            </a:pPr>
            <a:r>
              <a:rPr lang="en-US"/>
              <a:t>No more watchers</a:t>
            </a:r>
          </a:p>
          <a:p>
            <a:pPr marL="914400" lvl="1" indent="-457200">
              <a:buFont typeface="Arial" panose="020B0604020202020204" pitchFamily="34" charset="0"/>
              <a:buChar char="•"/>
            </a:pPr>
            <a:r>
              <a:rPr lang="en-US"/>
              <a:t>No more performance issues with digest cycle and watcher limits</a:t>
            </a:r>
          </a:p>
          <a:p>
            <a:endParaRPr lang="en-US"/>
          </a:p>
        </p:txBody>
      </p:sp>
    </p:spTree>
    <p:extLst>
      <p:ext uri="{BB962C8B-B14F-4D97-AF65-F5344CB8AC3E}">
        <p14:creationId xmlns:p14="http://schemas.microsoft.com/office/powerpoint/2010/main" val="29445049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Adding Data to the Component</a:t>
            </a:r>
          </a:p>
        </p:txBody>
      </p:sp>
      <p:sp>
        <p:nvSpPr>
          <p:cNvPr id="3" name="Text Placeholder 2"/>
          <p:cNvSpPr>
            <a:spLocks noGrp="1"/>
          </p:cNvSpPr>
          <p:nvPr>
            <p:ph type="body" idx="12"/>
          </p:nvPr>
        </p:nvSpPr>
        <p:spPr/>
        <p:txBody>
          <a:bodyPr/>
          <a:lstStyle/>
          <a:p>
            <a:r>
              <a:rPr lang="en-US"/>
              <a:t>$ ng generate component </a:t>
            </a:r>
            <a:r>
              <a:rPr lang="en-US" err="1"/>
              <a:t>user_item</a:t>
            </a:r>
            <a:endParaRPr lang="en-US"/>
          </a:p>
          <a:p>
            <a:pPr marL="457200" indent="-457200">
              <a:buFont typeface="Arial" panose="020B0604020202020204" pitchFamily="34" charset="0"/>
              <a:buChar char="•"/>
            </a:pPr>
            <a:r>
              <a:rPr lang="en-US"/>
              <a:t>To Show the name of the particular user</a:t>
            </a:r>
          </a:p>
          <a:p>
            <a:pPr marL="457200" indent="-457200">
              <a:buFont typeface="Arial" panose="020B0604020202020204" pitchFamily="34" charset="0"/>
              <a:buChar char="•"/>
            </a:pPr>
            <a:r>
              <a:rPr lang="en-US"/>
              <a:t>Add the name in the component’s constructor</a:t>
            </a:r>
          </a:p>
          <a:p>
            <a:endParaRPr lang="en-US"/>
          </a:p>
          <a:p>
            <a:endParaRPr lang="en-US"/>
          </a:p>
        </p:txBody>
      </p:sp>
      <p:pic>
        <p:nvPicPr>
          <p:cNvPr id="5" name="Picture 4"/>
          <p:cNvPicPr>
            <a:picLocks noChangeAspect="1"/>
          </p:cNvPicPr>
          <p:nvPr/>
        </p:nvPicPr>
        <p:blipFill>
          <a:blip r:embed="rId3"/>
          <a:stretch>
            <a:fillRect/>
          </a:stretch>
        </p:blipFill>
        <p:spPr>
          <a:xfrm>
            <a:off x="1505316" y="2791924"/>
            <a:ext cx="5476875" cy="2657475"/>
          </a:xfrm>
          <a:prstGeom prst="rect">
            <a:avLst/>
          </a:prstGeom>
        </p:spPr>
      </p:pic>
      <p:sp>
        <p:nvSpPr>
          <p:cNvPr id="6" name="Rectangle 5"/>
          <p:cNvSpPr/>
          <p:nvPr/>
        </p:nvSpPr>
        <p:spPr>
          <a:xfrm>
            <a:off x="1688123" y="3048000"/>
            <a:ext cx="1488831" cy="234462"/>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 name="Rectangle 6"/>
          <p:cNvSpPr/>
          <p:nvPr/>
        </p:nvSpPr>
        <p:spPr>
          <a:xfrm>
            <a:off x="1863969" y="3553439"/>
            <a:ext cx="2954216" cy="234462"/>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 name="Rectangle 7"/>
          <p:cNvSpPr/>
          <p:nvPr/>
        </p:nvSpPr>
        <p:spPr>
          <a:xfrm>
            <a:off x="6264367" y="5624791"/>
            <a:ext cx="2031326"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Demo</a:t>
            </a:r>
          </a:p>
        </p:txBody>
      </p:sp>
    </p:spTree>
    <p:extLst>
      <p:ext uri="{BB962C8B-B14F-4D97-AF65-F5344CB8AC3E}">
        <p14:creationId xmlns:p14="http://schemas.microsoft.com/office/powerpoint/2010/main" val="19835388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Working with Arrays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Create a new component with a string array to the component class. </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Use in the template component</a:t>
            </a:r>
          </a:p>
          <a:p>
            <a:pPr marL="457200" indent="-457200">
              <a:buFont typeface="Arial" panose="020B0604020202020204" pitchFamily="34" charset="0"/>
              <a:buChar char="•"/>
            </a:pPr>
            <a:endParaRPr lang="en-US"/>
          </a:p>
        </p:txBody>
      </p:sp>
      <p:pic>
        <p:nvPicPr>
          <p:cNvPr id="5" name="Picture 4"/>
          <p:cNvPicPr>
            <a:picLocks noChangeAspect="1"/>
          </p:cNvPicPr>
          <p:nvPr/>
        </p:nvPicPr>
        <p:blipFill>
          <a:blip r:embed="rId3"/>
          <a:stretch>
            <a:fillRect/>
          </a:stretch>
        </p:blipFill>
        <p:spPr>
          <a:xfrm>
            <a:off x="1241181" y="4688461"/>
            <a:ext cx="5981700" cy="1104900"/>
          </a:xfrm>
          <a:prstGeom prst="rect">
            <a:avLst/>
          </a:prstGeom>
        </p:spPr>
      </p:pic>
      <p:sp>
        <p:nvSpPr>
          <p:cNvPr id="6" name="Rectangle 5"/>
          <p:cNvSpPr/>
          <p:nvPr/>
        </p:nvSpPr>
        <p:spPr>
          <a:xfrm>
            <a:off x="6371771" y="5771339"/>
            <a:ext cx="2031326"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Demo</a:t>
            </a:r>
          </a:p>
        </p:txBody>
      </p:sp>
      <p:pic>
        <p:nvPicPr>
          <p:cNvPr id="7" name="Picture 6"/>
          <p:cNvPicPr>
            <a:picLocks noChangeAspect="1"/>
          </p:cNvPicPr>
          <p:nvPr/>
        </p:nvPicPr>
        <p:blipFill>
          <a:blip r:embed="rId4"/>
          <a:stretch>
            <a:fillRect/>
          </a:stretch>
        </p:blipFill>
        <p:spPr>
          <a:xfrm>
            <a:off x="1241181" y="2293928"/>
            <a:ext cx="6400800" cy="1333500"/>
          </a:xfrm>
          <a:prstGeom prst="rect">
            <a:avLst/>
          </a:prstGeom>
        </p:spPr>
      </p:pic>
    </p:spTree>
    <p:extLst>
      <p:ext uri="{BB962C8B-B14F-4D97-AF65-F5344CB8AC3E}">
        <p14:creationId xmlns:p14="http://schemas.microsoft.com/office/powerpoint/2010/main" val="13223820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Accepting Inputs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@Input allows to pass an input value from a parent template</a:t>
            </a:r>
          </a:p>
        </p:txBody>
      </p:sp>
      <p:sp>
        <p:nvSpPr>
          <p:cNvPr id="6" name="Rectangle 5"/>
          <p:cNvSpPr/>
          <p:nvPr/>
        </p:nvSpPr>
        <p:spPr>
          <a:xfrm>
            <a:off x="6655474" y="5031128"/>
            <a:ext cx="2031326"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Demo</a:t>
            </a:r>
          </a:p>
        </p:txBody>
      </p:sp>
      <p:pic>
        <p:nvPicPr>
          <p:cNvPr id="4" name="Picture 3"/>
          <p:cNvPicPr>
            <a:picLocks noChangeAspect="1"/>
          </p:cNvPicPr>
          <p:nvPr/>
        </p:nvPicPr>
        <p:blipFill>
          <a:blip r:embed="rId3"/>
          <a:stretch>
            <a:fillRect/>
          </a:stretch>
        </p:blipFill>
        <p:spPr>
          <a:xfrm>
            <a:off x="1147826" y="2065328"/>
            <a:ext cx="6286500" cy="3124200"/>
          </a:xfrm>
          <a:prstGeom prst="rect">
            <a:avLst/>
          </a:prstGeom>
        </p:spPr>
      </p:pic>
      <p:sp>
        <p:nvSpPr>
          <p:cNvPr id="8" name="Rectangle 7"/>
          <p:cNvSpPr/>
          <p:nvPr/>
        </p:nvSpPr>
        <p:spPr>
          <a:xfrm>
            <a:off x="3927231" y="2065328"/>
            <a:ext cx="996462" cy="234462"/>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 name="Rectangle 8"/>
          <p:cNvSpPr/>
          <p:nvPr/>
        </p:nvSpPr>
        <p:spPr>
          <a:xfrm>
            <a:off x="1359877" y="4149969"/>
            <a:ext cx="2567354" cy="234462"/>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1261696" y="5324337"/>
            <a:ext cx="4838700" cy="1028700"/>
          </a:xfrm>
          <a:prstGeom prst="rect">
            <a:avLst/>
          </a:prstGeom>
        </p:spPr>
      </p:pic>
      <p:sp>
        <p:nvSpPr>
          <p:cNvPr id="11" name="Rectangle 10"/>
          <p:cNvSpPr/>
          <p:nvPr/>
        </p:nvSpPr>
        <p:spPr>
          <a:xfrm>
            <a:off x="1647092" y="5837227"/>
            <a:ext cx="996462" cy="234462"/>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089546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 a Reddit Application</a:t>
            </a:r>
          </a:p>
        </p:txBody>
      </p:sp>
      <p:pic>
        <p:nvPicPr>
          <p:cNvPr id="4" name="Picture 3"/>
          <p:cNvPicPr>
            <a:picLocks noChangeAspect="1"/>
          </p:cNvPicPr>
          <p:nvPr/>
        </p:nvPicPr>
        <p:blipFill>
          <a:blip r:embed="rId3"/>
          <a:stretch>
            <a:fillRect/>
          </a:stretch>
        </p:blipFill>
        <p:spPr>
          <a:xfrm>
            <a:off x="1698098" y="1008187"/>
            <a:ext cx="5933979" cy="4937760"/>
          </a:xfrm>
          <a:prstGeom prst="rect">
            <a:avLst/>
          </a:prstGeom>
        </p:spPr>
      </p:pic>
      <p:sp>
        <p:nvSpPr>
          <p:cNvPr id="5" name="Rectangle 4"/>
          <p:cNvSpPr/>
          <p:nvPr/>
        </p:nvSpPr>
        <p:spPr>
          <a:xfrm>
            <a:off x="2485293" y="1852246"/>
            <a:ext cx="4829908" cy="4032739"/>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 name="TextBox 6"/>
          <p:cNvSpPr txBox="1"/>
          <p:nvPr/>
        </p:nvSpPr>
        <p:spPr>
          <a:xfrm>
            <a:off x="5978769" y="1946031"/>
            <a:ext cx="1336431" cy="369332"/>
          </a:xfrm>
          <a:prstGeom prst="rect">
            <a:avLst/>
          </a:prstGeom>
          <a:noFill/>
        </p:spPr>
        <p:txBody>
          <a:bodyPr wrap="square" rtlCol="0">
            <a:spAutoFit/>
          </a:bodyPr>
          <a:lstStyle/>
          <a:p>
            <a:r>
              <a:rPr lang="en-US">
                <a:solidFill>
                  <a:schemeClr val="accent5"/>
                </a:solidFill>
              </a:rPr>
              <a:t>Application</a:t>
            </a:r>
          </a:p>
        </p:txBody>
      </p:sp>
      <p:sp>
        <p:nvSpPr>
          <p:cNvPr id="6" name="Rectangle 5"/>
          <p:cNvSpPr/>
          <p:nvPr/>
        </p:nvSpPr>
        <p:spPr>
          <a:xfrm>
            <a:off x="2661138" y="3594296"/>
            <a:ext cx="4502015" cy="736207"/>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TextBox 7"/>
          <p:cNvSpPr txBox="1"/>
          <p:nvPr/>
        </p:nvSpPr>
        <p:spPr>
          <a:xfrm>
            <a:off x="6371667" y="3547404"/>
            <a:ext cx="943534" cy="369332"/>
          </a:xfrm>
          <a:prstGeom prst="rect">
            <a:avLst/>
          </a:prstGeom>
          <a:noFill/>
        </p:spPr>
        <p:txBody>
          <a:bodyPr wrap="square" rtlCol="0">
            <a:spAutoFit/>
          </a:bodyPr>
          <a:lstStyle/>
          <a:p>
            <a:r>
              <a:rPr lang="en-US">
                <a:solidFill>
                  <a:schemeClr val="accent2"/>
                </a:solidFill>
              </a:rPr>
              <a:t>Article</a:t>
            </a:r>
          </a:p>
        </p:txBody>
      </p:sp>
      <p:sp>
        <p:nvSpPr>
          <p:cNvPr id="16" name="Rectangle 15"/>
          <p:cNvSpPr/>
          <p:nvPr/>
        </p:nvSpPr>
        <p:spPr>
          <a:xfrm>
            <a:off x="2661138" y="4419598"/>
            <a:ext cx="4502015" cy="729179"/>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TextBox 16"/>
          <p:cNvSpPr txBox="1"/>
          <p:nvPr/>
        </p:nvSpPr>
        <p:spPr>
          <a:xfrm>
            <a:off x="6371667" y="4372706"/>
            <a:ext cx="943534" cy="369332"/>
          </a:xfrm>
          <a:prstGeom prst="rect">
            <a:avLst/>
          </a:prstGeom>
          <a:noFill/>
        </p:spPr>
        <p:txBody>
          <a:bodyPr wrap="square" rtlCol="0">
            <a:spAutoFit/>
          </a:bodyPr>
          <a:lstStyle/>
          <a:p>
            <a:r>
              <a:rPr lang="en-US">
                <a:solidFill>
                  <a:schemeClr val="accent2"/>
                </a:solidFill>
              </a:rPr>
              <a:t>Article</a:t>
            </a:r>
          </a:p>
        </p:txBody>
      </p:sp>
      <p:sp>
        <p:nvSpPr>
          <p:cNvPr id="18" name="Rectangle 17"/>
          <p:cNvSpPr/>
          <p:nvPr/>
        </p:nvSpPr>
        <p:spPr>
          <a:xfrm>
            <a:off x="2661137" y="5209740"/>
            <a:ext cx="4502015" cy="736207"/>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 name="TextBox 18"/>
          <p:cNvSpPr txBox="1"/>
          <p:nvPr/>
        </p:nvSpPr>
        <p:spPr>
          <a:xfrm>
            <a:off x="6371666" y="5162848"/>
            <a:ext cx="943534" cy="369332"/>
          </a:xfrm>
          <a:prstGeom prst="rect">
            <a:avLst/>
          </a:prstGeom>
          <a:noFill/>
        </p:spPr>
        <p:txBody>
          <a:bodyPr wrap="square" rtlCol="0">
            <a:spAutoFit/>
          </a:bodyPr>
          <a:lstStyle/>
          <a:p>
            <a:r>
              <a:rPr lang="en-US">
                <a:solidFill>
                  <a:schemeClr val="accent2"/>
                </a:solidFill>
              </a:rPr>
              <a:t>Article</a:t>
            </a:r>
          </a:p>
        </p:txBody>
      </p:sp>
    </p:spTree>
    <p:extLst>
      <p:ext uri="{BB962C8B-B14F-4D97-AF65-F5344CB8AC3E}">
        <p14:creationId xmlns:p14="http://schemas.microsoft.com/office/powerpoint/2010/main" val="17572101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Built-in directives</a:t>
            </a:r>
          </a:p>
        </p:txBody>
      </p:sp>
    </p:spTree>
    <p:extLst>
      <p:ext uri="{BB962C8B-B14F-4D97-AF65-F5344CB8AC3E}">
        <p14:creationId xmlns:p14="http://schemas.microsoft.com/office/powerpoint/2010/main" val="26052075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err="1"/>
              <a:t>NgIf</a:t>
            </a:r>
            <a:endParaRPr lang="en-US"/>
          </a:p>
        </p:txBody>
      </p:sp>
      <p:sp>
        <p:nvSpPr>
          <p:cNvPr id="6" name="Text Placeholder 5"/>
          <p:cNvSpPr>
            <a:spLocks noGrp="1"/>
          </p:cNvSpPr>
          <p:nvPr>
            <p:ph type="body" idx="12"/>
          </p:nvPr>
        </p:nvSpPr>
        <p:spPr/>
        <p:txBody>
          <a:bodyPr/>
          <a:lstStyle/>
          <a:p>
            <a:pPr marL="457200" indent="-457200">
              <a:buFont typeface="Arial" panose="020B0604020202020204" pitchFamily="34" charset="0"/>
              <a:buChar char="•"/>
            </a:pPr>
            <a:r>
              <a:rPr lang="en-US"/>
              <a:t>The </a:t>
            </a:r>
            <a:r>
              <a:rPr lang="en-US" err="1"/>
              <a:t>ngIf</a:t>
            </a:r>
            <a:r>
              <a:rPr lang="en-US"/>
              <a:t> directive is used when you want to display or hide an element based on a condition.</a:t>
            </a:r>
          </a:p>
          <a:p>
            <a:pPr marL="457200" indent="-457200">
              <a:buFont typeface="Arial" panose="020B0604020202020204" pitchFamily="34" charset="0"/>
              <a:buChar char="•"/>
            </a:pPr>
            <a:r>
              <a:rPr lang="en-US"/>
              <a:t>The condition is determined by the result of the expression that you pass into the directive.</a:t>
            </a:r>
          </a:p>
        </p:txBody>
      </p:sp>
      <p:pic>
        <p:nvPicPr>
          <p:cNvPr id="7" name="Picture 6"/>
          <p:cNvPicPr>
            <a:picLocks noChangeAspect="1"/>
          </p:cNvPicPr>
          <p:nvPr/>
        </p:nvPicPr>
        <p:blipFill>
          <a:blip r:embed="rId3"/>
          <a:stretch>
            <a:fillRect/>
          </a:stretch>
        </p:blipFill>
        <p:spPr>
          <a:xfrm>
            <a:off x="104775" y="3294550"/>
            <a:ext cx="8934450" cy="1323975"/>
          </a:xfrm>
          <a:prstGeom prst="rect">
            <a:avLst/>
          </a:prstGeom>
        </p:spPr>
      </p:pic>
    </p:spTree>
    <p:extLst>
      <p:ext uri="{BB962C8B-B14F-4D97-AF65-F5344CB8AC3E}">
        <p14:creationId xmlns:p14="http://schemas.microsoft.com/office/powerpoint/2010/main" val="96119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err="1"/>
              <a:t>NgIf</a:t>
            </a:r>
            <a:r>
              <a:rPr lang="en-US"/>
              <a:t> - else</a:t>
            </a:r>
          </a:p>
        </p:txBody>
      </p:sp>
      <p:sp>
        <p:nvSpPr>
          <p:cNvPr id="6" name="Text Placeholder 5"/>
          <p:cNvSpPr>
            <a:spLocks noGrp="1"/>
          </p:cNvSpPr>
          <p:nvPr>
            <p:ph type="body" idx="12"/>
          </p:nvPr>
        </p:nvSpPr>
        <p:spPr/>
        <p:txBody>
          <a:bodyPr/>
          <a:lstStyle/>
          <a:p>
            <a:pPr marL="457200" marR="0" lvl="0" indent="-457200" defTabSz="914400" eaLnBrk="1" fontAlgn="auto" latinLnBrk="0" hangingPunct="1">
              <a:lnSpc>
                <a:spcPct val="100000"/>
              </a:lnSpc>
              <a:spcBef>
                <a:spcPts val="0"/>
              </a:spcBef>
              <a:spcAft>
                <a:spcPts val="0"/>
              </a:spcAft>
              <a:buClrTx/>
              <a:buSzTx/>
              <a:buFontTx/>
              <a:buNone/>
              <a:tabLst/>
              <a:defRPr/>
            </a:pP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806" y="1755589"/>
            <a:ext cx="6527800" cy="3454400"/>
          </a:xfrm>
          <a:prstGeom prst="rect">
            <a:avLst/>
          </a:prstGeom>
        </p:spPr>
      </p:pic>
      <p:sp>
        <p:nvSpPr>
          <p:cNvPr id="8" name="Rectangle 7"/>
          <p:cNvSpPr/>
          <p:nvPr/>
        </p:nvSpPr>
        <p:spPr>
          <a:xfrm>
            <a:off x="3654833" y="3110065"/>
            <a:ext cx="2567354" cy="234462"/>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127928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6500" y="1930400"/>
            <a:ext cx="6731000" cy="2984500"/>
          </a:xfrm>
          <a:prstGeom prst="rect">
            <a:avLst/>
          </a:prstGeom>
        </p:spPr>
      </p:pic>
      <p:sp>
        <p:nvSpPr>
          <p:cNvPr id="5" name="Title 4"/>
          <p:cNvSpPr>
            <a:spLocks noGrp="1"/>
          </p:cNvSpPr>
          <p:nvPr>
            <p:ph type="title"/>
          </p:nvPr>
        </p:nvSpPr>
        <p:spPr/>
        <p:txBody>
          <a:bodyPr/>
          <a:lstStyle/>
          <a:p>
            <a:r>
              <a:rPr lang="en-US" err="1"/>
              <a:t>NgIf</a:t>
            </a:r>
            <a:r>
              <a:rPr lang="en-US"/>
              <a:t> </a:t>
            </a:r>
            <a:r>
              <a:rPr lang="mr-IN"/>
              <a:t>–</a:t>
            </a:r>
            <a:r>
              <a:rPr lang="en-US"/>
              <a:t> then else</a:t>
            </a:r>
          </a:p>
        </p:txBody>
      </p:sp>
      <p:sp>
        <p:nvSpPr>
          <p:cNvPr id="6" name="Text Placeholder 5"/>
          <p:cNvSpPr>
            <a:spLocks noGrp="1"/>
          </p:cNvSpPr>
          <p:nvPr>
            <p:ph type="body" idx="12"/>
          </p:nvPr>
        </p:nvSpPr>
        <p:spPr/>
        <p:txBody>
          <a:bodyPr/>
          <a:lstStyle/>
          <a:p>
            <a:pPr marL="457200" marR="0" lvl="0" indent="-457200" defTabSz="914400" eaLnBrk="1" fontAlgn="auto" latinLnBrk="0" hangingPunct="1">
              <a:lnSpc>
                <a:spcPct val="100000"/>
              </a:lnSpc>
              <a:spcBef>
                <a:spcPts val="0"/>
              </a:spcBef>
              <a:spcAft>
                <a:spcPts val="0"/>
              </a:spcAft>
              <a:buClrTx/>
              <a:buSzTx/>
              <a:buFontTx/>
              <a:buNone/>
              <a:tabLst/>
              <a:defRPr/>
            </a:pPr>
            <a:endParaRPr lang="en-US"/>
          </a:p>
        </p:txBody>
      </p:sp>
      <p:sp>
        <p:nvSpPr>
          <p:cNvPr id="8" name="Rectangle 7"/>
          <p:cNvSpPr/>
          <p:nvPr/>
        </p:nvSpPr>
        <p:spPr>
          <a:xfrm>
            <a:off x="3654833" y="2213600"/>
            <a:ext cx="2567354" cy="234462"/>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4" name="Rectangle 3"/>
          <p:cNvSpPr/>
          <p:nvPr/>
        </p:nvSpPr>
        <p:spPr>
          <a:xfrm>
            <a:off x="2669274" y="5316012"/>
            <a:ext cx="5002460" cy="369332"/>
          </a:xfrm>
          <a:prstGeom prst="rect">
            <a:avLst/>
          </a:prstGeom>
        </p:spPr>
        <p:txBody>
          <a:bodyPr wrap="none">
            <a:spAutoFit/>
          </a:bodyPr>
          <a:lstStyle/>
          <a:p>
            <a:r>
              <a:rPr lang="en-US">
                <a:hlinkClick r:id="rId4"/>
              </a:rPr>
              <a:t>https://plnkr.co/edit/WclqVUR5VEFc2zG9IM0T</a:t>
            </a:r>
            <a:r>
              <a:rPr lang="en-US"/>
              <a:t> </a:t>
            </a:r>
          </a:p>
        </p:txBody>
      </p:sp>
    </p:spTree>
    <p:extLst>
      <p:ext uri="{BB962C8B-B14F-4D97-AF65-F5344CB8AC3E}">
        <p14:creationId xmlns:p14="http://schemas.microsoft.com/office/powerpoint/2010/main" val="2394976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err="1"/>
              <a:t>NgSwitch</a:t>
            </a:r>
            <a:endParaRPr lang="en-US"/>
          </a:p>
        </p:txBody>
      </p:sp>
      <p:sp>
        <p:nvSpPr>
          <p:cNvPr id="6" name="Text Placeholder 5"/>
          <p:cNvSpPr>
            <a:spLocks noGrp="1"/>
          </p:cNvSpPr>
          <p:nvPr>
            <p:ph type="body" idx="12"/>
          </p:nvPr>
        </p:nvSpPr>
        <p:spPr/>
        <p:txBody>
          <a:bodyPr/>
          <a:lstStyle/>
          <a:p>
            <a:pPr marL="457200" indent="-457200">
              <a:buFont typeface="Arial" panose="020B0604020202020204" pitchFamily="34" charset="0"/>
              <a:buChar char="•"/>
            </a:pPr>
            <a:r>
              <a:rPr lang="en-US" err="1">
                <a:solidFill>
                  <a:schemeClr val="accent1"/>
                </a:solidFill>
              </a:rPr>
              <a:t>ngSwitch</a:t>
            </a:r>
            <a:r>
              <a:rPr lang="en-US">
                <a:solidFill>
                  <a:schemeClr val="accent1"/>
                </a:solidFill>
              </a:rPr>
              <a:t> </a:t>
            </a:r>
            <a:r>
              <a:rPr lang="en-US"/>
              <a:t>allow a single evaluation of an expression and then display nested elements based on the value that resulted from that evaluation.</a:t>
            </a:r>
          </a:p>
          <a:p>
            <a:pPr marL="457200" indent="-457200">
              <a:buFont typeface="Arial" panose="020B0604020202020204" pitchFamily="34" charset="0"/>
              <a:buChar char="•"/>
            </a:pPr>
            <a:r>
              <a:rPr lang="en-US"/>
              <a:t>Describe the known results, using the </a:t>
            </a:r>
            <a:r>
              <a:rPr lang="en-US" err="1">
                <a:solidFill>
                  <a:schemeClr val="accent1"/>
                </a:solidFill>
              </a:rPr>
              <a:t>ngSwitchCase</a:t>
            </a:r>
            <a:r>
              <a:rPr lang="en-US"/>
              <a:t> directive</a:t>
            </a:r>
          </a:p>
          <a:p>
            <a:pPr marL="457200" indent="-457200">
              <a:buFont typeface="Arial" panose="020B0604020202020204" pitchFamily="34" charset="0"/>
              <a:buChar char="•"/>
            </a:pPr>
            <a:r>
              <a:rPr lang="en-US"/>
              <a:t>•Handle all the other unknown cases with </a:t>
            </a:r>
            <a:r>
              <a:rPr lang="en-US" err="1">
                <a:solidFill>
                  <a:schemeClr val="accent1"/>
                </a:solidFill>
              </a:rPr>
              <a:t>ngSwitchDefault</a:t>
            </a:r>
            <a:endParaRPr lang="en-US">
              <a:solidFill>
                <a:schemeClr val="accent1"/>
              </a:solidFill>
            </a:endParaRPr>
          </a:p>
        </p:txBody>
      </p:sp>
      <p:pic>
        <p:nvPicPr>
          <p:cNvPr id="2" name="Picture 1"/>
          <p:cNvPicPr>
            <a:picLocks noChangeAspect="1"/>
          </p:cNvPicPr>
          <p:nvPr/>
        </p:nvPicPr>
        <p:blipFill>
          <a:blip r:embed="rId3"/>
          <a:stretch>
            <a:fillRect/>
          </a:stretch>
        </p:blipFill>
        <p:spPr>
          <a:xfrm>
            <a:off x="2491154" y="3312502"/>
            <a:ext cx="5943600" cy="2647950"/>
          </a:xfrm>
          <a:prstGeom prst="rect">
            <a:avLst/>
          </a:prstGeom>
        </p:spPr>
      </p:pic>
    </p:spTree>
    <p:extLst>
      <p:ext uri="{BB962C8B-B14F-4D97-AF65-F5344CB8AC3E}">
        <p14:creationId xmlns:p14="http://schemas.microsoft.com/office/powerpoint/2010/main" val="230277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GB"/>
              <a:t>Why Angular 4</a:t>
            </a:r>
          </a:p>
        </p:txBody>
      </p:sp>
      <p:sp>
        <p:nvSpPr>
          <p:cNvPr id="10" name="Text Placeholder 9"/>
          <p:cNvSpPr>
            <a:spLocks noGrp="1"/>
          </p:cNvSpPr>
          <p:nvPr>
            <p:ph type="body" idx="12"/>
          </p:nvPr>
        </p:nvSpPr>
        <p:spPr/>
        <p:txBody>
          <a:bodyPr/>
          <a:lstStyle/>
          <a:p>
            <a:pPr marL="457200" lvl="0" indent="-457200">
              <a:buFont typeface="Arial" panose="020B0604020202020204" pitchFamily="34" charset="0"/>
              <a:buChar char="•"/>
            </a:pPr>
            <a:r>
              <a:rPr lang="en-US"/>
              <a:t>Angular 1 is popular and used by many developers</a:t>
            </a:r>
          </a:p>
          <a:p>
            <a:pPr marL="457200" lvl="0" indent="-457200">
              <a:buFont typeface="Arial" panose="020B0604020202020204" pitchFamily="34" charset="0"/>
              <a:buChar char="•"/>
            </a:pPr>
            <a:r>
              <a:rPr lang="en-US"/>
              <a:t>Angular 2 improved Angular 1’s functionality and made it more</a:t>
            </a:r>
          </a:p>
          <a:p>
            <a:pPr marL="914400" lvl="1" indent="-457200">
              <a:buFont typeface="Arial" panose="020B0604020202020204" pitchFamily="34" charset="0"/>
              <a:buChar char="•"/>
            </a:pPr>
            <a:r>
              <a:rPr lang="en-US"/>
              <a:t>Faster</a:t>
            </a:r>
          </a:p>
          <a:p>
            <a:pPr marL="914400" lvl="1" indent="-457200">
              <a:buFont typeface="Arial" panose="020B0604020202020204" pitchFamily="34" charset="0"/>
              <a:buChar char="•"/>
            </a:pPr>
            <a:r>
              <a:rPr lang="en-US"/>
              <a:t>Powerful</a:t>
            </a:r>
          </a:p>
          <a:p>
            <a:pPr marL="914400" lvl="1" indent="-457200">
              <a:buFont typeface="Arial" panose="020B0604020202020204" pitchFamily="34" charset="0"/>
              <a:buChar char="•"/>
            </a:pPr>
            <a:r>
              <a:rPr lang="en-US"/>
              <a:t>Clean </a:t>
            </a:r>
          </a:p>
          <a:p>
            <a:pPr marL="914400" lvl="1" indent="-457200">
              <a:buFont typeface="Arial" panose="020B0604020202020204" pitchFamily="34" charset="0"/>
              <a:buChar char="•"/>
            </a:pPr>
            <a:r>
              <a:rPr lang="en-US"/>
              <a:t>Easy</a:t>
            </a:r>
          </a:p>
          <a:p>
            <a:pPr marL="914400" lvl="1" indent="-457200">
              <a:buFont typeface="Arial" panose="020B0604020202020204" pitchFamily="34" charset="0"/>
              <a:buChar char="•"/>
            </a:pPr>
            <a:r>
              <a:rPr lang="en-US"/>
              <a:t>scalable</a:t>
            </a:r>
          </a:p>
          <a:p>
            <a:pPr marL="457200" lvl="0" indent="-457200">
              <a:buFont typeface="Arial" panose="020B0604020202020204" pitchFamily="34" charset="0"/>
              <a:buChar char="•"/>
            </a:pPr>
            <a:r>
              <a:rPr lang="en-US"/>
              <a:t>Performance and Mobile</a:t>
            </a:r>
          </a:p>
          <a:p>
            <a:pPr marL="457200" lvl="0" indent="-457200">
              <a:buFont typeface="Arial" panose="020B0604020202020204" pitchFamily="34" charset="0"/>
              <a:buChar char="•"/>
            </a:pPr>
            <a:r>
              <a:rPr lang="en-US"/>
              <a:t>Angular 4 is compatible with Angular 2</a:t>
            </a:r>
          </a:p>
        </p:txBody>
      </p:sp>
    </p:spTree>
    <p:extLst>
      <p:ext uri="{BB962C8B-B14F-4D97-AF65-F5344CB8AC3E}">
        <p14:creationId xmlns:p14="http://schemas.microsoft.com/office/powerpoint/2010/main" val="3198244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NgStyle</a:t>
            </a:r>
            <a:endParaRPr lang="en-US"/>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With the </a:t>
            </a:r>
            <a:r>
              <a:rPr lang="en-US" err="1">
                <a:solidFill>
                  <a:schemeClr val="accent1"/>
                </a:solidFill>
              </a:rPr>
              <a:t>NgStyle</a:t>
            </a:r>
            <a:r>
              <a:rPr lang="en-US"/>
              <a:t> directive, we can set a given DOM element CSS properties from Angular expressions.</a:t>
            </a:r>
          </a:p>
          <a:p>
            <a:pPr marL="914400" lvl="1" indent="-457200">
              <a:buFont typeface="Arial" panose="020B0604020202020204" pitchFamily="34" charset="0"/>
              <a:buChar char="•"/>
            </a:pPr>
            <a:r>
              <a:rPr lang="en-US">
                <a:solidFill>
                  <a:schemeClr val="tx1"/>
                </a:solidFill>
              </a:rPr>
              <a:t> [style.&lt;</a:t>
            </a:r>
            <a:r>
              <a:rPr lang="en-US" err="1">
                <a:solidFill>
                  <a:schemeClr val="tx1"/>
                </a:solidFill>
              </a:rPr>
              <a:t>cssproperty</a:t>
            </a:r>
            <a:r>
              <a:rPr lang="en-US">
                <a:solidFill>
                  <a:schemeClr val="tx1"/>
                </a:solidFill>
              </a:rPr>
              <a:t>&gt;]="value"</a:t>
            </a:r>
            <a:endParaRPr lang="en-US"/>
          </a:p>
          <a:p>
            <a:pPr marL="914400" lvl="1" indent="-457200">
              <a:buFont typeface="Arial" panose="020B0604020202020204" pitchFamily="34" charset="0"/>
              <a:buChar char="•"/>
            </a:pPr>
            <a:endParaRPr lang="en-US"/>
          </a:p>
          <a:p>
            <a:pPr marL="914400" lvl="1" indent="-457200">
              <a:buFont typeface="Arial" panose="020B0604020202020204" pitchFamily="34" charset="0"/>
              <a:buChar char="•"/>
            </a:pPr>
            <a:endParaRPr lang="en-US"/>
          </a:p>
          <a:p>
            <a:pPr marL="914400" lvl="1" indent="-457200">
              <a:buFont typeface="Arial" panose="020B0604020202020204" pitchFamily="34" charset="0"/>
              <a:buChar char="•"/>
            </a:pPr>
            <a:endParaRPr lang="en-US"/>
          </a:p>
          <a:p>
            <a:pPr marL="914400" lvl="1" indent="-457200">
              <a:buFont typeface="Arial" panose="020B0604020202020204" pitchFamily="34" charset="0"/>
              <a:buChar char="•"/>
            </a:pPr>
            <a:r>
              <a:rPr lang="en-US"/>
              <a:t>use the </a:t>
            </a:r>
            <a:r>
              <a:rPr lang="en-US" sz="2600" err="1">
                <a:solidFill>
                  <a:schemeClr val="accent1"/>
                </a:solidFill>
              </a:rPr>
              <a:t>ngStyle</a:t>
            </a:r>
            <a:r>
              <a:rPr lang="en-US"/>
              <a:t> attribute and use key value pairs for each property you want to set</a:t>
            </a:r>
          </a:p>
        </p:txBody>
      </p:sp>
      <p:pic>
        <p:nvPicPr>
          <p:cNvPr id="4" name="Picture 3"/>
          <p:cNvPicPr>
            <a:picLocks noChangeAspect="1"/>
          </p:cNvPicPr>
          <p:nvPr/>
        </p:nvPicPr>
        <p:blipFill>
          <a:blip r:embed="rId3"/>
          <a:stretch>
            <a:fillRect/>
          </a:stretch>
        </p:blipFill>
        <p:spPr>
          <a:xfrm>
            <a:off x="1745273" y="2524124"/>
            <a:ext cx="4457700" cy="904875"/>
          </a:xfrm>
          <a:prstGeom prst="rect">
            <a:avLst/>
          </a:prstGeom>
        </p:spPr>
      </p:pic>
      <p:pic>
        <p:nvPicPr>
          <p:cNvPr id="5" name="Picture 4"/>
          <p:cNvPicPr>
            <a:picLocks noChangeAspect="1"/>
          </p:cNvPicPr>
          <p:nvPr/>
        </p:nvPicPr>
        <p:blipFill>
          <a:blip r:embed="rId4"/>
          <a:stretch>
            <a:fillRect/>
          </a:stretch>
        </p:blipFill>
        <p:spPr>
          <a:xfrm>
            <a:off x="1185862" y="4898781"/>
            <a:ext cx="6772275" cy="952500"/>
          </a:xfrm>
          <a:prstGeom prst="rect">
            <a:avLst/>
          </a:prstGeom>
        </p:spPr>
      </p:pic>
    </p:spTree>
    <p:extLst>
      <p:ext uri="{BB962C8B-B14F-4D97-AF65-F5344CB8AC3E}">
        <p14:creationId xmlns:p14="http://schemas.microsoft.com/office/powerpoint/2010/main" val="41417848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ngClass</a:t>
            </a:r>
            <a:endParaRPr lang="en-US"/>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sz="2800"/>
              <a:t>The </a:t>
            </a:r>
            <a:r>
              <a:rPr lang="en-US" err="1">
                <a:solidFill>
                  <a:schemeClr val="accent1"/>
                </a:solidFill>
              </a:rPr>
              <a:t>NgClass</a:t>
            </a:r>
            <a:r>
              <a:rPr lang="en-US" sz="2800"/>
              <a:t> directive, represented by a </a:t>
            </a:r>
            <a:r>
              <a:rPr lang="en-US" sz="2800" err="1"/>
              <a:t>ngClass</a:t>
            </a:r>
            <a:r>
              <a:rPr lang="en-US" sz="2800"/>
              <a:t> attribute in your HTML template, allows to dynamically set and change the CSS classes for a given DOM element.</a:t>
            </a:r>
            <a:endParaRPr lang="en-US"/>
          </a:p>
          <a:p>
            <a:endParaRPr lang="en-US"/>
          </a:p>
        </p:txBody>
      </p:sp>
      <p:pic>
        <p:nvPicPr>
          <p:cNvPr id="4" name="Picture 3"/>
          <p:cNvPicPr>
            <a:picLocks noChangeAspect="1"/>
          </p:cNvPicPr>
          <p:nvPr/>
        </p:nvPicPr>
        <p:blipFill>
          <a:blip r:embed="rId3"/>
          <a:stretch>
            <a:fillRect/>
          </a:stretch>
        </p:blipFill>
        <p:spPr>
          <a:xfrm>
            <a:off x="1008917" y="3428999"/>
            <a:ext cx="3257550" cy="1057275"/>
          </a:xfrm>
          <a:prstGeom prst="rect">
            <a:avLst/>
          </a:prstGeom>
        </p:spPr>
      </p:pic>
      <p:pic>
        <p:nvPicPr>
          <p:cNvPr id="5" name="Picture 4"/>
          <p:cNvPicPr>
            <a:picLocks noChangeAspect="1"/>
          </p:cNvPicPr>
          <p:nvPr/>
        </p:nvPicPr>
        <p:blipFill>
          <a:blip r:embed="rId4"/>
          <a:stretch>
            <a:fillRect/>
          </a:stretch>
        </p:blipFill>
        <p:spPr>
          <a:xfrm>
            <a:off x="1771650" y="4914890"/>
            <a:ext cx="6915150" cy="742950"/>
          </a:xfrm>
          <a:prstGeom prst="rect">
            <a:avLst/>
          </a:prstGeom>
        </p:spPr>
      </p:pic>
    </p:spTree>
    <p:extLst>
      <p:ext uri="{BB962C8B-B14F-4D97-AF65-F5344CB8AC3E}">
        <p14:creationId xmlns:p14="http://schemas.microsoft.com/office/powerpoint/2010/main" val="31837951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ngFor</a:t>
            </a:r>
            <a:endParaRPr lang="en-US"/>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The syntax is </a:t>
            </a:r>
            <a:r>
              <a:rPr lang="en-US">
                <a:solidFill>
                  <a:schemeClr val="accent1"/>
                </a:solidFill>
              </a:rPr>
              <a:t>*</a:t>
            </a:r>
            <a:r>
              <a:rPr lang="en-US" err="1">
                <a:solidFill>
                  <a:schemeClr val="accent1"/>
                </a:solidFill>
              </a:rPr>
              <a:t>ngFor</a:t>
            </a:r>
            <a:r>
              <a:rPr lang="en-US">
                <a:solidFill>
                  <a:schemeClr val="accent1"/>
                </a:solidFill>
              </a:rPr>
              <a:t>="let item of items"</a:t>
            </a:r>
            <a:r>
              <a:rPr lang="en-US"/>
              <a:t>.</a:t>
            </a:r>
          </a:p>
          <a:p>
            <a:pPr marL="914400" lvl="1" indent="-457200">
              <a:buFont typeface="Arial" panose="020B0604020202020204" pitchFamily="34" charset="0"/>
              <a:buChar char="•"/>
            </a:pPr>
            <a:r>
              <a:rPr lang="en-US"/>
              <a:t>The </a:t>
            </a:r>
            <a:r>
              <a:rPr lang="en-US" sz="2600">
                <a:solidFill>
                  <a:schemeClr val="accent1"/>
                </a:solidFill>
              </a:rPr>
              <a:t>let</a:t>
            </a:r>
            <a:r>
              <a:rPr lang="en-US"/>
              <a:t> item syntax specifies a (template) variable that’s receiving each element of the items array;</a:t>
            </a:r>
          </a:p>
          <a:p>
            <a:pPr marL="914400" lvl="1" indent="-457200">
              <a:buFont typeface="Arial" panose="020B0604020202020204" pitchFamily="34" charset="0"/>
              <a:buChar char="•"/>
            </a:pPr>
            <a:r>
              <a:rPr lang="en-US"/>
              <a:t>The items is the collection of items from your controller.</a:t>
            </a:r>
          </a:p>
        </p:txBody>
      </p:sp>
      <p:pic>
        <p:nvPicPr>
          <p:cNvPr id="4" name="Picture 3"/>
          <p:cNvPicPr>
            <a:picLocks noChangeAspect="1"/>
          </p:cNvPicPr>
          <p:nvPr/>
        </p:nvPicPr>
        <p:blipFill>
          <a:blip r:embed="rId3"/>
          <a:stretch>
            <a:fillRect/>
          </a:stretch>
        </p:blipFill>
        <p:spPr>
          <a:xfrm>
            <a:off x="1871662" y="3262312"/>
            <a:ext cx="5400675" cy="333375"/>
          </a:xfrm>
          <a:prstGeom prst="rect">
            <a:avLst/>
          </a:prstGeom>
        </p:spPr>
      </p:pic>
      <p:pic>
        <p:nvPicPr>
          <p:cNvPr id="5" name="Picture 4"/>
          <p:cNvPicPr>
            <a:picLocks noChangeAspect="1"/>
          </p:cNvPicPr>
          <p:nvPr/>
        </p:nvPicPr>
        <p:blipFill>
          <a:blip r:embed="rId4"/>
          <a:stretch>
            <a:fillRect/>
          </a:stretch>
        </p:blipFill>
        <p:spPr>
          <a:xfrm>
            <a:off x="1871662" y="3974296"/>
            <a:ext cx="5057775" cy="866775"/>
          </a:xfrm>
          <a:prstGeom prst="rect">
            <a:avLst/>
          </a:prstGeom>
        </p:spPr>
      </p:pic>
    </p:spTree>
    <p:extLst>
      <p:ext uri="{BB962C8B-B14F-4D97-AF65-F5344CB8AC3E}">
        <p14:creationId xmlns:p14="http://schemas.microsoft.com/office/powerpoint/2010/main" val="30844935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ngNonBindable</a:t>
            </a:r>
            <a:endParaRPr lang="en-US"/>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We use </a:t>
            </a:r>
            <a:r>
              <a:rPr lang="en-US" err="1"/>
              <a:t>ngNonBindable</a:t>
            </a:r>
            <a:r>
              <a:rPr lang="en-US"/>
              <a:t> when we want tell Angular not to compile or bind a particular section of our page.</a:t>
            </a:r>
          </a:p>
        </p:txBody>
      </p:sp>
      <p:pic>
        <p:nvPicPr>
          <p:cNvPr id="4" name="Picture 3"/>
          <p:cNvPicPr>
            <a:picLocks noChangeAspect="1"/>
          </p:cNvPicPr>
          <p:nvPr/>
        </p:nvPicPr>
        <p:blipFill>
          <a:blip r:embed="rId2"/>
          <a:stretch>
            <a:fillRect/>
          </a:stretch>
        </p:blipFill>
        <p:spPr>
          <a:xfrm>
            <a:off x="1325074" y="2795954"/>
            <a:ext cx="5133975" cy="1828800"/>
          </a:xfrm>
          <a:prstGeom prst="rect">
            <a:avLst/>
          </a:prstGeom>
        </p:spPr>
      </p:pic>
    </p:spTree>
    <p:extLst>
      <p:ext uri="{BB962C8B-B14F-4D97-AF65-F5344CB8AC3E}">
        <p14:creationId xmlns:p14="http://schemas.microsoft.com/office/powerpoint/2010/main" val="18561558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Built-In Directive Demo</a:t>
            </a:r>
          </a:p>
        </p:txBody>
      </p:sp>
      <p:sp>
        <p:nvSpPr>
          <p:cNvPr id="4" name="Rectangle 3"/>
          <p:cNvSpPr/>
          <p:nvPr/>
        </p:nvSpPr>
        <p:spPr>
          <a:xfrm>
            <a:off x="3274982" y="2799529"/>
            <a:ext cx="2031326"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Demo</a:t>
            </a:r>
          </a:p>
        </p:txBody>
      </p:sp>
    </p:spTree>
    <p:extLst>
      <p:ext uri="{BB962C8B-B14F-4D97-AF65-F5344CB8AC3E}">
        <p14:creationId xmlns:p14="http://schemas.microsoft.com/office/powerpoint/2010/main" val="7171382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 Inputs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Using @Input() annotation (import from @angular/Core)</a:t>
            </a:r>
          </a:p>
          <a:p>
            <a:endParaRPr lang="en-US"/>
          </a:p>
          <a:p>
            <a:r>
              <a:rPr lang="en-US"/>
              <a:t> </a:t>
            </a:r>
          </a:p>
        </p:txBody>
      </p:sp>
      <p:pic>
        <p:nvPicPr>
          <p:cNvPr id="7" name="Picture 6"/>
          <p:cNvPicPr>
            <a:picLocks noChangeAspect="1"/>
          </p:cNvPicPr>
          <p:nvPr/>
        </p:nvPicPr>
        <p:blipFill>
          <a:blip r:embed="rId3"/>
          <a:stretch>
            <a:fillRect/>
          </a:stretch>
        </p:blipFill>
        <p:spPr>
          <a:xfrm>
            <a:off x="3100387" y="2281237"/>
            <a:ext cx="2943225" cy="2295525"/>
          </a:xfrm>
          <a:prstGeom prst="rect">
            <a:avLst/>
          </a:prstGeom>
        </p:spPr>
      </p:pic>
      <p:pic>
        <p:nvPicPr>
          <p:cNvPr id="9" name="Picture 8"/>
          <p:cNvPicPr>
            <a:picLocks noChangeAspect="1"/>
          </p:cNvPicPr>
          <p:nvPr/>
        </p:nvPicPr>
        <p:blipFill>
          <a:blip r:embed="rId4"/>
          <a:stretch>
            <a:fillRect/>
          </a:stretch>
        </p:blipFill>
        <p:spPr>
          <a:xfrm>
            <a:off x="1571259" y="4698269"/>
            <a:ext cx="6353175" cy="304800"/>
          </a:xfrm>
          <a:prstGeom prst="rect">
            <a:avLst/>
          </a:prstGeom>
        </p:spPr>
      </p:pic>
    </p:spTree>
    <p:extLst>
      <p:ext uri="{BB962C8B-B14F-4D97-AF65-F5344CB8AC3E}">
        <p14:creationId xmlns:p14="http://schemas.microsoft.com/office/powerpoint/2010/main" val="4128645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 Inputs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Using @Input() annotation (import from @angular/Core)</a:t>
            </a:r>
          </a:p>
          <a:p>
            <a:endParaRPr lang="en-US"/>
          </a:p>
          <a:p>
            <a:r>
              <a:rPr lang="en-US"/>
              <a:t> </a:t>
            </a:r>
          </a:p>
        </p:txBody>
      </p:sp>
      <p:pic>
        <p:nvPicPr>
          <p:cNvPr id="4" name="Picture 3"/>
          <p:cNvPicPr>
            <a:picLocks noChangeAspect="1"/>
          </p:cNvPicPr>
          <p:nvPr/>
        </p:nvPicPr>
        <p:blipFill>
          <a:blip r:embed="rId2"/>
          <a:stretch>
            <a:fillRect/>
          </a:stretch>
        </p:blipFill>
        <p:spPr>
          <a:xfrm>
            <a:off x="2185987" y="2143125"/>
            <a:ext cx="4772025" cy="2571750"/>
          </a:xfrm>
          <a:prstGeom prst="rect">
            <a:avLst/>
          </a:prstGeom>
        </p:spPr>
      </p:pic>
      <p:pic>
        <p:nvPicPr>
          <p:cNvPr id="5" name="Picture 4"/>
          <p:cNvPicPr>
            <a:picLocks noChangeAspect="1"/>
          </p:cNvPicPr>
          <p:nvPr/>
        </p:nvPicPr>
        <p:blipFill>
          <a:blip r:embed="rId3"/>
          <a:stretch>
            <a:fillRect/>
          </a:stretch>
        </p:blipFill>
        <p:spPr>
          <a:xfrm>
            <a:off x="1208209" y="4985852"/>
            <a:ext cx="7219950" cy="390525"/>
          </a:xfrm>
          <a:prstGeom prst="rect">
            <a:avLst/>
          </a:prstGeom>
        </p:spPr>
      </p:pic>
    </p:spTree>
    <p:extLst>
      <p:ext uri="{BB962C8B-B14F-4D97-AF65-F5344CB8AC3E}">
        <p14:creationId xmlns:p14="http://schemas.microsoft.com/office/powerpoint/2010/main" val="28798332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 Output</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When you want to send data from your component to the outside world, you use </a:t>
            </a:r>
            <a:r>
              <a:rPr lang="en-US" b="1"/>
              <a:t>output</a:t>
            </a:r>
            <a:r>
              <a:rPr lang="en-US"/>
              <a:t> bindings</a:t>
            </a:r>
          </a:p>
          <a:p>
            <a:pPr marL="914400" lvl="1" indent="-457200">
              <a:buFont typeface="Arial" panose="020B0604020202020204" pitchFamily="34" charset="0"/>
              <a:buChar char="•"/>
            </a:pPr>
            <a:r>
              <a:rPr lang="en-US"/>
              <a:t>From button if the click event triggered , call the function in the component.</a:t>
            </a:r>
          </a:p>
          <a:p>
            <a:pPr marL="914400" lvl="1" indent="-457200">
              <a:buFont typeface="Arial" panose="020B0604020202020204" pitchFamily="34" charset="0"/>
              <a:buChar char="•"/>
            </a:pPr>
            <a:r>
              <a:rPr lang="en-US"/>
              <a:t>For all the existing html component’s events we can call the method in the component</a:t>
            </a:r>
          </a:p>
          <a:p>
            <a:pPr lvl="1" indent="0">
              <a:buNone/>
            </a:pPr>
            <a:r>
              <a:rPr lang="en-US"/>
              <a:t>	&lt;button (</a:t>
            </a:r>
            <a:r>
              <a:rPr lang="en-US">
                <a:solidFill>
                  <a:schemeClr val="accent1"/>
                </a:solidFill>
              </a:rPr>
              <a:t>output</a:t>
            </a:r>
            <a:r>
              <a:rPr lang="en-US"/>
              <a:t>)=“</a:t>
            </a:r>
            <a:r>
              <a:rPr lang="en-US">
                <a:solidFill>
                  <a:schemeClr val="accent1"/>
                </a:solidFill>
              </a:rPr>
              <a:t>action()</a:t>
            </a:r>
            <a:r>
              <a:rPr lang="en-US"/>
              <a:t>” /&gt;</a:t>
            </a:r>
          </a:p>
          <a:p>
            <a:pPr lvl="1" indent="0">
              <a:buNone/>
            </a:pPr>
            <a:endParaRPr lang="en-US"/>
          </a:p>
          <a:p>
            <a:pPr marL="800100" lvl="1" indent="-342900"/>
            <a:endParaRPr lang="en-US"/>
          </a:p>
        </p:txBody>
      </p:sp>
    </p:spTree>
    <p:extLst>
      <p:ext uri="{BB962C8B-B14F-4D97-AF65-F5344CB8AC3E}">
        <p14:creationId xmlns:p14="http://schemas.microsoft.com/office/powerpoint/2010/main" val="28873403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 Output – Emitting Custom Events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Create a component that emits the custom event</a:t>
            </a:r>
          </a:p>
          <a:p>
            <a:pPr marL="971550" lvl="1" indent="-514350">
              <a:buFont typeface="+mj-lt"/>
              <a:buAutoNum type="arabicPeriod"/>
            </a:pPr>
            <a:r>
              <a:rPr lang="en-US" sz="2600"/>
              <a:t>Specify outputs in the @Component configuration</a:t>
            </a:r>
          </a:p>
          <a:p>
            <a:pPr marL="971550" lvl="1" indent="-514350">
              <a:buFont typeface="+mj-lt"/>
              <a:buAutoNum type="arabicPeriod"/>
            </a:pPr>
            <a:r>
              <a:rPr lang="en-US" sz="2600"/>
              <a:t>Attach an </a:t>
            </a:r>
            <a:r>
              <a:rPr lang="en-US" sz="2600" err="1"/>
              <a:t>EventEmitter</a:t>
            </a:r>
            <a:r>
              <a:rPr lang="en-US" sz="2600"/>
              <a:t> to the output property</a:t>
            </a:r>
          </a:p>
          <a:p>
            <a:pPr marL="971550" lvl="1" indent="-514350">
              <a:buFont typeface="+mj-lt"/>
              <a:buAutoNum type="arabicPeriod"/>
            </a:pPr>
            <a:r>
              <a:rPr lang="en-US" sz="2600"/>
              <a:t>Emit an event from the </a:t>
            </a:r>
            <a:r>
              <a:rPr lang="en-US" sz="2600" err="1"/>
              <a:t>EventEmitter</a:t>
            </a:r>
            <a:r>
              <a:rPr lang="en-US" sz="2600"/>
              <a:t>, at the right time </a:t>
            </a:r>
          </a:p>
          <a:p>
            <a:pPr lvl="1" indent="0">
              <a:buNone/>
            </a:pPr>
            <a:endParaRPr lang="en-US" sz="2600"/>
          </a:p>
          <a:p>
            <a:pPr lvl="1" indent="0">
              <a:buNone/>
            </a:pPr>
            <a:r>
              <a:rPr lang="en-US" sz="2600"/>
              <a:t>Demo </a:t>
            </a:r>
            <a:r>
              <a:rPr lang="en-US" sz="2600">
                <a:hlinkClick r:id="rId3"/>
              </a:rPr>
              <a:t>https://plnkr.co/edit/CyBD9Ms5j8plGEfTTIgT?p=info</a:t>
            </a:r>
            <a:r>
              <a:rPr lang="en-US" sz="2600"/>
              <a:t> </a:t>
            </a:r>
          </a:p>
        </p:txBody>
      </p:sp>
    </p:spTree>
    <p:extLst>
      <p:ext uri="{BB962C8B-B14F-4D97-AF65-F5344CB8AC3E}">
        <p14:creationId xmlns:p14="http://schemas.microsoft.com/office/powerpoint/2010/main" val="35750491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Product Application</a:t>
            </a:r>
          </a:p>
        </p:txBody>
      </p:sp>
      <p:graphicFrame>
        <p:nvGraphicFramePr>
          <p:cNvPr id="4" name="Diagram 3"/>
          <p:cNvGraphicFramePr/>
          <p:nvPr>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6205752" y="4999335"/>
            <a:ext cx="2031326"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Demo</a:t>
            </a:r>
          </a:p>
        </p:txBody>
      </p:sp>
      <p:sp>
        <p:nvSpPr>
          <p:cNvPr id="6" name="TextBox 5"/>
          <p:cNvSpPr txBox="1"/>
          <p:nvPr/>
        </p:nvSpPr>
        <p:spPr>
          <a:xfrm>
            <a:off x="699646" y="4999335"/>
            <a:ext cx="3165230" cy="923330"/>
          </a:xfrm>
          <a:prstGeom prst="rect">
            <a:avLst/>
          </a:prstGeom>
          <a:noFill/>
        </p:spPr>
        <p:txBody>
          <a:bodyPr wrap="square" rtlCol="0">
            <a:spAutoFit/>
          </a:bodyPr>
          <a:lstStyle/>
          <a:p>
            <a:r>
              <a:rPr lang="en-US"/>
              <a:t>On selecting each product row display the product in the console</a:t>
            </a:r>
          </a:p>
        </p:txBody>
      </p:sp>
    </p:spTree>
    <p:extLst>
      <p:ext uri="{BB962C8B-B14F-4D97-AF65-F5344CB8AC3E}">
        <p14:creationId xmlns:p14="http://schemas.microsoft.com/office/powerpoint/2010/main" val="2145898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2 and 4 Features</a:t>
            </a:r>
          </a:p>
        </p:txBody>
      </p:sp>
      <p:sp>
        <p:nvSpPr>
          <p:cNvPr id="3" name="Text Placeholder 2"/>
          <p:cNvSpPr>
            <a:spLocks noGrp="1"/>
          </p:cNvSpPr>
          <p:nvPr>
            <p:ph type="body" idx="12"/>
          </p:nvPr>
        </p:nvSpPr>
        <p:spPr/>
        <p:txBody>
          <a:bodyPr/>
          <a:lstStyle/>
          <a:p>
            <a:pPr marL="342900" indent="-342900">
              <a:buFont typeface="Arial" panose="020B0604020202020204" pitchFamily="34" charset="0"/>
              <a:buChar char="•"/>
            </a:pPr>
            <a:r>
              <a:rPr lang="en-IN"/>
              <a:t>Speed &amp; Performance </a:t>
            </a:r>
          </a:p>
          <a:p>
            <a:pPr marL="774900" lvl="2" indent="-342900"/>
            <a:r>
              <a:rPr lang="en-IN"/>
              <a:t>Code Generation</a:t>
            </a:r>
          </a:p>
          <a:p>
            <a:pPr marL="774900" lvl="2" indent="-342900"/>
            <a:r>
              <a:rPr lang="en-IN"/>
              <a:t>Code Splitting</a:t>
            </a:r>
            <a:endParaRPr lang="en-US"/>
          </a:p>
          <a:p>
            <a:pPr marL="342900" indent="-342900">
              <a:buFont typeface="Arial" panose="020B0604020202020204" pitchFamily="34" charset="0"/>
              <a:buChar char="•"/>
            </a:pPr>
            <a:r>
              <a:rPr lang="en-US"/>
              <a:t>Develop Across All Platforms - </a:t>
            </a:r>
            <a:r>
              <a:rPr lang="en-IN"/>
              <a:t>For web, mobile web, native mobile and native desktop.</a:t>
            </a:r>
          </a:p>
          <a:p>
            <a:pPr marL="774900" lvl="2" indent="-342900"/>
            <a:r>
              <a:rPr lang="en-IN"/>
              <a:t>Progressive Web Apps</a:t>
            </a:r>
          </a:p>
          <a:p>
            <a:pPr marL="774900" lvl="2" indent="-342900"/>
            <a:r>
              <a:rPr lang="en-IN"/>
              <a:t>Native (Ionic, </a:t>
            </a:r>
            <a:r>
              <a:rPr lang="en-IN" err="1"/>
              <a:t>NativeScript</a:t>
            </a:r>
            <a:r>
              <a:rPr lang="en-IN"/>
              <a:t>, </a:t>
            </a:r>
            <a:r>
              <a:rPr lang="en-IN" err="1"/>
              <a:t>ReactNative</a:t>
            </a:r>
            <a:r>
              <a:rPr lang="en-IN"/>
              <a:t>)</a:t>
            </a:r>
          </a:p>
          <a:p>
            <a:pPr marL="774900" lvl="2" indent="-342900"/>
            <a:r>
              <a:rPr lang="en-IN"/>
              <a:t>Desktop Installed</a:t>
            </a:r>
          </a:p>
          <a:p>
            <a:pPr marL="342900" indent="-342900">
              <a:buFont typeface="Arial" panose="020B0604020202020204" pitchFamily="34" charset="0"/>
              <a:buChar char="•"/>
            </a:pPr>
            <a:r>
              <a:rPr lang="en-IN"/>
              <a:t>Productivity</a:t>
            </a:r>
          </a:p>
          <a:p>
            <a:pPr marL="774900" lvl="2" indent="-342900"/>
            <a:r>
              <a:rPr lang="en-IN"/>
              <a:t>Templates</a:t>
            </a:r>
          </a:p>
          <a:p>
            <a:pPr marL="774900" lvl="2" indent="-342900"/>
            <a:r>
              <a:rPr lang="en-IN"/>
              <a:t>Angular CLI</a:t>
            </a:r>
          </a:p>
        </p:txBody>
      </p:sp>
    </p:spTree>
    <p:extLst>
      <p:ext uri="{BB962C8B-B14F-4D97-AF65-F5344CB8AC3E}">
        <p14:creationId xmlns:p14="http://schemas.microsoft.com/office/powerpoint/2010/main" val="6619280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Product Application </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Step 1: Create a new Angular Project using Angular </a:t>
            </a:r>
            <a:r>
              <a:rPr lang="en-US" err="1"/>
              <a:t>Cli</a:t>
            </a:r>
            <a:endParaRPr lang="en-US"/>
          </a:p>
          <a:p>
            <a:pPr marL="457200" indent="-457200">
              <a:buFont typeface="Arial" panose="020B0604020202020204" pitchFamily="34" charset="0"/>
              <a:buChar char="•"/>
            </a:pPr>
            <a:r>
              <a:rPr lang="en-US"/>
              <a:t>Step 2: Top Down Approach. Create </a:t>
            </a:r>
            <a:r>
              <a:rPr lang="en-US" err="1"/>
              <a:t>ProductList</a:t>
            </a:r>
            <a:r>
              <a:rPr lang="en-US"/>
              <a:t> component.</a:t>
            </a:r>
          </a:p>
          <a:p>
            <a:pPr marL="457200" indent="-457200">
              <a:buFont typeface="Arial" panose="020B0604020202020204" pitchFamily="34" charset="0"/>
              <a:buChar char="•"/>
            </a:pPr>
            <a:r>
              <a:rPr lang="en-US"/>
              <a:t>Step 3: Pass products </a:t>
            </a:r>
            <a:r>
              <a:rPr lang="en-US" err="1"/>
              <a:t>json</a:t>
            </a:r>
            <a:r>
              <a:rPr lang="en-US"/>
              <a:t> object to the Product List</a:t>
            </a:r>
          </a:p>
          <a:p>
            <a:pPr marL="457200" indent="-457200">
              <a:buFont typeface="Arial" panose="020B0604020202020204" pitchFamily="34" charset="0"/>
              <a:buChar char="•"/>
            </a:pPr>
            <a:r>
              <a:rPr lang="en-US"/>
              <a:t>Step 3: Create </a:t>
            </a:r>
            <a:r>
              <a:rPr lang="en-US" err="1"/>
              <a:t>Product.model.ts</a:t>
            </a:r>
            <a:r>
              <a:rPr lang="en-US"/>
              <a:t> inline with the </a:t>
            </a:r>
            <a:r>
              <a:rPr lang="en-US" err="1"/>
              <a:t>json</a:t>
            </a:r>
            <a:r>
              <a:rPr lang="en-US"/>
              <a:t> object. </a:t>
            </a:r>
          </a:p>
          <a:p>
            <a:pPr marL="457200" indent="-457200">
              <a:buFont typeface="Arial" panose="020B0604020202020204" pitchFamily="34" charset="0"/>
              <a:buChar char="•"/>
            </a:pPr>
            <a:r>
              <a:rPr lang="en-US"/>
              <a:t>Step 5: Create components for Product Row, Product Image, Product Department, Product Display.</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p:txBody>
      </p:sp>
    </p:spTree>
    <p:extLst>
      <p:ext uri="{BB962C8B-B14F-4D97-AF65-F5344CB8AC3E}">
        <p14:creationId xmlns:p14="http://schemas.microsoft.com/office/powerpoint/2010/main" val="9524106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Product Application</a:t>
            </a:r>
          </a:p>
        </p:txBody>
      </p:sp>
      <p:pic>
        <p:nvPicPr>
          <p:cNvPr id="4" name="Picture 3"/>
          <p:cNvPicPr>
            <a:picLocks noChangeAspect="1"/>
          </p:cNvPicPr>
          <p:nvPr/>
        </p:nvPicPr>
        <p:blipFill>
          <a:blip r:embed="rId3"/>
          <a:stretch>
            <a:fillRect/>
          </a:stretch>
        </p:blipFill>
        <p:spPr>
          <a:xfrm>
            <a:off x="1171575" y="1038225"/>
            <a:ext cx="6800850" cy="4781550"/>
          </a:xfrm>
          <a:prstGeom prst="rect">
            <a:avLst/>
          </a:prstGeom>
        </p:spPr>
      </p:pic>
    </p:spTree>
    <p:extLst>
      <p:ext uri="{BB962C8B-B14F-4D97-AF65-F5344CB8AC3E}">
        <p14:creationId xmlns:p14="http://schemas.microsoft.com/office/powerpoint/2010/main" val="29023433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Directives</a:t>
            </a:r>
          </a:p>
        </p:txBody>
      </p:sp>
    </p:spTree>
    <p:extLst>
      <p:ext uri="{BB962C8B-B14F-4D97-AF65-F5344CB8AC3E}">
        <p14:creationId xmlns:p14="http://schemas.microsoft.com/office/powerpoint/2010/main" val="23097288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Three kinds of Directives</a:t>
            </a:r>
          </a:p>
        </p:txBody>
      </p:sp>
      <p:graphicFrame>
        <p:nvGraphicFramePr>
          <p:cNvPr id="5" name="Diagram 4"/>
          <p:cNvGraphicFramePr/>
          <p:nvPr>
            <p:extLst>
              <p:ext uri="{D42A27DB-BD31-4B8C-83A1-F6EECF244321}">
                <p14:modId xmlns:p14="http://schemas.microsoft.com/office/powerpoint/2010/main" val="3804154069"/>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08137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 an attribute Directive</a:t>
            </a:r>
          </a:p>
        </p:txBody>
      </p:sp>
      <p:pic>
        <p:nvPicPr>
          <p:cNvPr id="4" name="Picture 3"/>
          <p:cNvPicPr>
            <a:picLocks noChangeAspect="1"/>
          </p:cNvPicPr>
          <p:nvPr/>
        </p:nvPicPr>
        <p:blipFill>
          <a:blip r:embed="rId3"/>
          <a:stretch>
            <a:fillRect/>
          </a:stretch>
        </p:blipFill>
        <p:spPr>
          <a:xfrm>
            <a:off x="197541" y="2278306"/>
            <a:ext cx="6667500" cy="2981325"/>
          </a:xfrm>
          <a:prstGeom prst="rect">
            <a:avLst/>
          </a:prstGeom>
        </p:spPr>
      </p:pic>
      <p:pic>
        <p:nvPicPr>
          <p:cNvPr id="5" name="Picture 4"/>
          <p:cNvPicPr>
            <a:picLocks noChangeAspect="1"/>
          </p:cNvPicPr>
          <p:nvPr/>
        </p:nvPicPr>
        <p:blipFill>
          <a:blip r:embed="rId4"/>
          <a:stretch>
            <a:fillRect/>
          </a:stretch>
        </p:blipFill>
        <p:spPr>
          <a:xfrm>
            <a:off x="197541" y="1187081"/>
            <a:ext cx="3581400" cy="447675"/>
          </a:xfrm>
          <a:prstGeom prst="rect">
            <a:avLst/>
          </a:prstGeom>
        </p:spPr>
      </p:pic>
      <p:sp>
        <p:nvSpPr>
          <p:cNvPr id="6" name="Rectangle 5"/>
          <p:cNvSpPr/>
          <p:nvPr/>
        </p:nvSpPr>
        <p:spPr>
          <a:xfrm>
            <a:off x="509955" y="1305646"/>
            <a:ext cx="1377462" cy="234462"/>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 name="Rectangle 6"/>
          <p:cNvSpPr/>
          <p:nvPr/>
        </p:nvSpPr>
        <p:spPr>
          <a:xfrm>
            <a:off x="1887416" y="3020023"/>
            <a:ext cx="1688123" cy="367945"/>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 name="Rectangle 7"/>
          <p:cNvSpPr/>
          <p:nvPr/>
        </p:nvSpPr>
        <p:spPr>
          <a:xfrm>
            <a:off x="1843168" y="3780655"/>
            <a:ext cx="1688123" cy="367945"/>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 name="Line Callout 2 (Border and Accent Bar) 8"/>
          <p:cNvSpPr/>
          <p:nvPr/>
        </p:nvSpPr>
        <p:spPr>
          <a:xfrm>
            <a:off x="1198686" y="5427786"/>
            <a:ext cx="1638300" cy="1101968"/>
          </a:xfrm>
          <a:prstGeom prst="accentBorderCallout2">
            <a:avLst>
              <a:gd name="adj1" fmla="val 18750"/>
              <a:gd name="adj2" fmla="val -8333"/>
              <a:gd name="adj3" fmla="val 18750"/>
              <a:gd name="adj4" fmla="val -16667"/>
              <a:gd name="adj5" fmla="val -181689"/>
              <a:gd name="adj6" fmla="val 43494"/>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a:t>Injects so that the code can access the DOM element. In our case &lt;p&gt; (host element)</a:t>
            </a:r>
          </a:p>
        </p:txBody>
      </p:sp>
      <p:sp>
        <p:nvSpPr>
          <p:cNvPr id="10" name="Line Callout 2 (Border and Accent Bar) 9"/>
          <p:cNvSpPr/>
          <p:nvPr/>
        </p:nvSpPr>
        <p:spPr>
          <a:xfrm>
            <a:off x="3778941" y="5662246"/>
            <a:ext cx="2422568" cy="832339"/>
          </a:xfrm>
          <a:prstGeom prst="accentBorderCallout2">
            <a:avLst>
              <a:gd name="adj1" fmla="val 18750"/>
              <a:gd name="adj2" fmla="val -8333"/>
              <a:gd name="adj3" fmla="val 18750"/>
              <a:gd name="adj4" fmla="val -16667"/>
              <a:gd name="adj5" fmla="val -312675"/>
              <a:gd name="adj6" fmla="val -135818"/>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a:t>requires a CSS selector to identify the HTML in the template that is associated with the directive</a:t>
            </a:r>
          </a:p>
        </p:txBody>
      </p:sp>
      <p:sp>
        <p:nvSpPr>
          <p:cNvPr id="11" name="Rounded Rectangle 10"/>
          <p:cNvSpPr/>
          <p:nvPr/>
        </p:nvSpPr>
        <p:spPr>
          <a:xfrm>
            <a:off x="6600092" y="5427785"/>
            <a:ext cx="2309446" cy="1066799"/>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t>Import to fetch the directive and add that class in the declarations</a:t>
            </a:r>
          </a:p>
        </p:txBody>
      </p:sp>
      <p:sp>
        <p:nvSpPr>
          <p:cNvPr id="12" name="Oval 11"/>
          <p:cNvSpPr/>
          <p:nvPr/>
        </p:nvSpPr>
        <p:spPr>
          <a:xfrm>
            <a:off x="4122852" y="1197581"/>
            <a:ext cx="457200" cy="452816"/>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a:t>1</a:t>
            </a:r>
          </a:p>
        </p:txBody>
      </p:sp>
      <p:sp>
        <p:nvSpPr>
          <p:cNvPr id="13" name="Oval 12"/>
          <p:cNvSpPr/>
          <p:nvPr/>
        </p:nvSpPr>
        <p:spPr>
          <a:xfrm>
            <a:off x="6983283" y="2277082"/>
            <a:ext cx="457200" cy="452816"/>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a:t>2</a:t>
            </a:r>
          </a:p>
        </p:txBody>
      </p:sp>
      <p:sp>
        <p:nvSpPr>
          <p:cNvPr id="14" name="Oval 13"/>
          <p:cNvSpPr/>
          <p:nvPr/>
        </p:nvSpPr>
        <p:spPr>
          <a:xfrm>
            <a:off x="7944575" y="4806815"/>
            <a:ext cx="457200" cy="452816"/>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a:t>3</a:t>
            </a:r>
          </a:p>
        </p:txBody>
      </p:sp>
      <p:pic>
        <p:nvPicPr>
          <p:cNvPr id="16" name="Picture 15"/>
          <p:cNvPicPr>
            <a:picLocks noChangeAspect="1"/>
          </p:cNvPicPr>
          <p:nvPr/>
        </p:nvPicPr>
        <p:blipFill>
          <a:blip r:embed="rId5"/>
          <a:stretch>
            <a:fillRect/>
          </a:stretch>
        </p:blipFill>
        <p:spPr>
          <a:xfrm>
            <a:off x="7678615" y="1065577"/>
            <a:ext cx="760554" cy="752436"/>
          </a:xfrm>
          <a:prstGeom prst="rect">
            <a:avLst/>
          </a:prstGeom>
        </p:spPr>
      </p:pic>
      <p:sp>
        <p:nvSpPr>
          <p:cNvPr id="3" name="Rectangle 2"/>
          <p:cNvSpPr/>
          <p:nvPr/>
        </p:nvSpPr>
        <p:spPr>
          <a:xfrm>
            <a:off x="5417615" y="1739595"/>
            <a:ext cx="3339440" cy="369332"/>
          </a:xfrm>
          <a:prstGeom prst="rect">
            <a:avLst/>
          </a:prstGeom>
        </p:spPr>
        <p:txBody>
          <a:bodyPr wrap="none">
            <a:spAutoFit/>
          </a:bodyPr>
          <a:lstStyle/>
          <a:p>
            <a:r>
              <a:rPr lang="en-US">
                <a:hlinkClick r:id="rId6"/>
              </a:rPr>
              <a:t>https://embed.plnkr.co/IongvT/</a:t>
            </a:r>
            <a:r>
              <a:rPr lang="en-US"/>
              <a:t> </a:t>
            </a:r>
          </a:p>
        </p:txBody>
      </p:sp>
    </p:spTree>
    <p:extLst>
      <p:ext uri="{BB962C8B-B14F-4D97-AF65-F5344CB8AC3E}">
        <p14:creationId xmlns:p14="http://schemas.microsoft.com/office/powerpoint/2010/main" val="26604293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Respond to User Initiated Events</a:t>
            </a:r>
          </a:p>
        </p:txBody>
      </p:sp>
      <p:pic>
        <p:nvPicPr>
          <p:cNvPr id="4" name="Picture 3"/>
          <p:cNvPicPr>
            <a:picLocks noChangeAspect="1"/>
          </p:cNvPicPr>
          <p:nvPr/>
        </p:nvPicPr>
        <p:blipFill>
          <a:blip r:embed="rId3"/>
          <a:stretch>
            <a:fillRect/>
          </a:stretch>
        </p:blipFill>
        <p:spPr>
          <a:xfrm>
            <a:off x="1137871" y="1112755"/>
            <a:ext cx="6000750" cy="3067050"/>
          </a:xfrm>
          <a:prstGeom prst="rect">
            <a:avLst/>
          </a:prstGeom>
        </p:spPr>
      </p:pic>
      <p:sp>
        <p:nvSpPr>
          <p:cNvPr id="5" name="Rectangle 4"/>
          <p:cNvSpPr/>
          <p:nvPr/>
        </p:nvSpPr>
        <p:spPr>
          <a:xfrm>
            <a:off x="1230924" y="1277813"/>
            <a:ext cx="2919046" cy="281355"/>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 name="Line Callout 2 (Border and Accent Bar) 5"/>
          <p:cNvSpPr/>
          <p:nvPr/>
        </p:nvSpPr>
        <p:spPr>
          <a:xfrm>
            <a:off x="411774" y="4435681"/>
            <a:ext cx="1638300" cy="545610"/>
          </a:xfrm>
          <a:prstGeom prst="accentBorderCallout2">
            <a:avLst>
              <a:gd name="adj1" fmla="val 18750"/>
              <a:gd name="adj2" fmla="val -8333"/>
              <a:gd name="adj3" fmla="val 18750"/>
              <a:gd name="adj4" fmla="val -16667"/>
              <a:gd name="adj5" fmla="val -525149"/>
              <a:gd name="adj6" fmla="val 52081"/>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a:t>Imported from angular/core</a:t>
            </a:r>
          </a:p>
        </p:txBody>
      </p:sp>
      <p:sp>
        <p:nvSpPr>
          <p:cNvPr id="7" name="TextBox 6">
            <a:hlinkClick r:id="rId4"/>
          </p:cNvPr>
          <p:cNvSpPr txBox="1"/>
          <p:nvPr/>
        </p:nvSpPr>
        <p:spPr>
          <a:xfrm>
            <a:off x="3989189" y="5849189"/>
            <a:ext cx="3419796" cy="369332"/>
          </a:xfrm>
          <a:prstGeom prst="rect">
            <a:avLst/>
          </a:prstGeom>
          <a:noFill/>
        </p:spPr>
        <p:txBody>
          <a:bodyPr wrap="square" rtlCol="0">
            <a:spAutoFit/>
          </a:bodyPr>
          <a:lstStyle/>
          <a:p>
            <a:r>
              <a:rPr lang="en-US">
                <a:solidFill>
                  <a:schemeClr val="accent1"/>
                </a:solidFill>
              </a:rPr>
              <a:t>https://embed.plnkr.co/e53m9b/</a:t>
            </a:r>
          </a:p>
        </p:txBody>
      </p:sp>
      <p:pic>
        <p:nvPicPr>
          <p:cNvPr id="8" name="Picture 7"/>
          <p:cNvPicPr>
            <a:picLocks noChangeAspect="1"/>
          </p:cNvPicPr>
          <p:nvPr/>
        </p:nvPicPr>
        <p:blipFill>
          <a:blip r:embed="rId5"/>
          <a:stretch>
            <a:fillRect/>
          </a:stretch>
        </p:blipFill>
        <p:spPr>
          <a:xfrm>
            <a:off x="7514492" y="5743084"/>
            <a:ext cx="760554" cy="752436"/>
          </a:xfrm>
          <a:prstGeom prst="rect">
            <a:avLst/>
          </a:prstGeom>
        </p:spPr>
      </p:pic>
    </p:spTree>
    <p:extLst>
      <p:ext uri="{BB962C8B-B14F-4D97-AF65-F5344CB8AC3E}">
        <p14:creationId xmlns:p14="http://schemas.microsoft.com/office/powerpoint/2010/main" val="18184798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Pass values to the directive with @Input data binding</a:t>
            </a:r>
          </a:p>
        </p:txBody>
      </p:sp>
      <p:pic>
        <p:nvPicPr>
          <p:cNvPr id="4" name="Picture 3"/>
          <p:cNvPicPr>
            <a:picLocks noChangeAspect="1"/>
          </p:cNvPicPr>
          <p:nvPr/>
        </p:nvPicPr>
        <p:blipFill>
          <a:blip r:embed="rId3"/>
          <a:stretch>
            <a:fillRect/>
          </a:stretch>
        </p:blipFill>
        <p:spPr>
          <a:xfrm>
            <a:off x="467170" y="1616685"/>
            <a:ext cx="5114925" cy="3343275"/>
          </a:xfrm>
          <a:prstGeom prst="rect">
            <a:avLst/>
          </a:prstGeom>
        </p:spPr>
      </p:pic>
      <p:sp>
        <p:nvSpPr>
          <p:cNvPr id="5" name="Rectangle 4"/>
          <p:cNvSpPr/>
          <p:nvPr/>
        </p:nvSpPr>
        <p:spPr>
          <a:xfrm>
            <a:off x="1799493" y="1910862"/>
            <a:ext cx="1670538" cy="433753"/>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6" name="Picture 5"/>
          <p:cNvPicPr>
            <a:picLocks noChangeAspect="1"/>
          </p:cNvPicPr>
          <p:nvPr/>
        </p:nvPicPr>
        <p:blipFill>
          <a:blip r:embed="rId4"/>
          <a:stretch>
            <a:fillRect/>
          </a:stretch>
        </p:blipFill>
        <p:spPr>
          <a:xfrm>
            <a:off x="573698" y="5479197"/>
            <a:ext cx="4667250" cy="400050"/>
          </a:xfrm>
          <a:prstGeom prst="rect">
            <a:avLst/>
          </a:prstGeom>
        </p:spPr>
      </p:pic>
      <p:sp>
        <p:nvSpPr>
          <p:cNvPr id="7" name="Rectangle 6"/>
          <p:cNvSpPr/>
          <p:nvPr/>
        </p:nvSpPr>
        <p:spPr>
          <a:xfrm>
            <a:off x="1354094" y="3001658"/>
            <a:ext cx="1670538" cy="433753"/>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 name="Rectangle 7"/>
          <p:cNvSpPr/>
          <p:nvPr/>
        </p:nvSpPr>
        <p:spPr>
          <a:xfrm>
            <a:off x="1207476" y="5445494"/>
            <a:ext cx="1579685" cy="433753"/>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 name="Rounded Rectangle 8"/>
          <p:cNvSpPr/>
          <p:nvPr/>
        </p:nvSpPr>
        <p:spPr>
          <a:xfrm>
            <a:off x="5445369" y="5345848"/>
            <a:ext cx="2309446" cy="533400"/>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t>Should be same</a:t>
            </a:r>
          </a:p>
        </p:txBody>
      </p:sp>
      <p:pic>
        <p:nvPicPr>
          <p:cNvPr id="11" name="Picture 10"/>
          <p:cNvPicPr>
            <a:picLocks noChangeAspect="1"/>
          </p:cNvPicPr>
          <p:nvPr/>
        </p:nvPicPr>
        <p:blipFill>
          <a:blip r:embed="rId5"/>
          <a:stretch>
            <a:fillRect/>
          </a:stretch>
        </p:blipFill>
        <p:spPr>
          <a:xfrm>
            <a:off x="7894769" y="1240467"/>
            <a:ext cx="760554" cy="752436"/>
          </a:xfrm>
          <a:prstGeom prst="rect">
            <a:avLst/>
          </a:prstGeom>
        </p:spPr>
      </p:pic>
      <p:sp>
        <p:nvSpPr>
          <p:cNvPr id="3" name="Rectangle 2"/>
          <p:cNvSpPr/>
          <p:nvPr/>
        </p:nvSpPr>
        <p:spPr>
          <a:xfrm>
            <a:off x="5620638" y="2567637"/>
            <a:ext cx="3506153" cy="369332"/>
          </a:xfrm>
          <a:prstGeom prst="rect">
            <a:avLst/>
          </a:prstGeom>
        </p:spPr>
        <p:txBody>
          <a:bodyPr wrap="none">
            <a:spAutoFit/>
          </a:bodyPr>
          <a:lstStyle/>
          <a:p>
            <a:r>
              <a:rPr lang="en-US">
                <a:hlinkClick r:id="rId6"/>
              </a:rPr>
              <a:t>https://embed.plnkr.co/RKDFcn/</a:t>
            </a:r>
            <a:r>
              <a:rPr lang="en-US"/>
              <a:t> </a:t>
            </a:r>
          </a:p>
        </p:txBody>
      </p:sp>
    </p:spTree>
    <p:extLst>
      <p:ext uri="{BB962C8B-B14F-4D97-AF65-F5344CB8AC3E}">
        <p14:creationId xmlns:p14="http://schemas.microsoft.com/office/powerpoint/2010/main" val="29654906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Dynamic Components </a:t>
            </a:r>
          </a:p>
        </p:txBody>
      </p:sp>
    </p:spTree>
    <p:extLst>
      <p:ext uri="{BB962C8B-B14F-4D97-AF65-F5344CB8AC3E}">
        <p14:creationId xmlns:p14="http://schemas.microsoft.com/office/powerpoint/2010/main" val="16226632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97CAB4-375B-4B76-931C-93478AA4146A}"/>
              </a:ext>
            </a:extLst>
          </p:cNvPr>
          <p:cNvSpPr>
            <a:spLocks noGrp="1"/>
          </p:cNvSpPr>
          <p:nvPr>
            <p:ph type="title"/>
          </p:nvPr>
        </p:nvSpPr>
        <p:spPr/>
        <p:txBody>
          <a:bodyPr/>
          <a:lstStyle/>
          <a:p>
            <a:r>
              <a:rPr lang="en-US" dirty="0"/>
              <a:t>Dynamic Components</a:t>
            </a:r>
          </a:p>
        </p:txBody>
      </p:sp>
      <p:sp>
        <p:nvSpPr>
          <p:cNvPr id="3" name="Text Placeholder 2">
            <a:extLst>
              <a:ext uri="{FF2B5EF4-FFF2-40B4-BE49-F238E27FC236}">
                <a16:creationId xmlns:a16="http://schemas.microsoft.com/office/drawing/2014/main" xmlns="" id="{BA8BB579-BBEC-4135-B315-E9AC16F93B07}"/>
              </a:ext>
            </a:extLst>
          </p:cNvPr>
          <p:cNvSpPr>
            <a:spLocks noGrp="1"/>
          </p:cNvSpPr>
          <p:nvPr>
            <p:ph type="body" idx="12"/>
          </p:nvPr>
        </p:nvSpPr>
        <p:spPr/>
        <p:txBody>
          <a:bodyPr/>
          <a:lstStyle/>
          <a:p>
            <a:pPr marL="457200" indent="-457200">
              <a:buFont typeface="Arial" panose="020B0604020202020204" pitchFamily="34" charset="0"/>
              <a:buChar char="•"/>
            </a:pPr>
            <a:r>
              <a:rPr lang="en-US" dirty="0"/>
              <a:t>Component templates are not always fixed </a:t>
            </a:r>
          </a:p>
          <a:p>
            <a:pPr marL="457200" indent="-457200">
              <a:buFont typeface="Arial" panose="020B0604020202020204" pitchFamily="34" charset="0"/>
              <a:buChar char="•"/>
            </a:pPr>
            <a:r>
              <a:rPr lang="en-US" dirty="0"/>
              <a:t>Sometimes we may need to load the components at runtime</a:t>
            </a:r>
          </a:p>
          <a:p>
            <a:pPr marL="457200" indent="-457200">
              <a:buFont typeface="Arial" panose="020B0604020202020204" pitchFamily="34" charset="0"/>
              <a:buChar char="•"/>
            </a:pPr>
            <a:r>
              <a:rPr lang="en-US" b="1" dirty="0" err="1"/>
              <a:t>ComponentFactoryResolver</a:t>
            </a:r>
            <a:r>
              <a:rPr lang="en-US" b="1" dirty="0"/>
              <a:t> </a:t>
            </a:r>
            <a:r>
              <a:rPr lang="en-US" dirty="0"/>
              <a:t>is used to load the components at runtime </a:t>
            </a:r>
          </a:p>
          <a:p>
            <a:endParaRPr lang="en-US" b="1" dirty="0"/>
          </a:p>
        </p:txBody>
      </p:sp>
    </p:spTree>
    <p:extLst>
      <p:ext uri="{BB962C8B-B14F-4D97-AF65-F5344CB8AC3E}">
        <p14:creationId xmlns:p14="http://schemas.microsoft.com/office/powerpoint/2010/main" val="32608411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97CAB4-375B-4B76-931C-93478AA4146A}"/>
              </a:ext>
            </a:extLst>
          </p:cNvPr>
          <p:cNvSpPr>
            <a:spLocks noGrp="1"/>
          </p:cNvSpPr>
          <p:nvPr>
            <p:ph type="title"/>
          </p:nvPr>
        </p:nvSpPr>
        <p:spPr/>
        <p:txBody>
          <a:bodyPr/>
          <a:lstStyle/>
          <a:p>
            <a:r>
              <a:rPr lang="en-US" dirty="0"/>
              <a:t>Dynamic Components</a:t>
            </a:r>
          </a:p>
        </p:txBody>
      </p:sp>
      <p:sp>
        <p:nvSpPr>
          <p:cNvPr id="3" name="Text Placeholder 2">
            <a:extLst>
              <a:ext uri="{FF2B5EF4-FFF2-40B4-BE49-F238E27FC236}">
                <a16:creationId xmlns:a16="http://schemas.microsoft.com/office/drawing/2014/main" xmlns="" id="{BA8BB579-BBEC-4135-B315-E9AC16F93B07}"/>
              </a:ext>
            </a:extLst>
          </p:cNvPr>
          <p:cNvSpPr>
            <a:spLocks noGrp="1"/>
          </p:cNvSpPr>
          <p:nvPr>
            <p:ph type="body" idx="12"/>
          </p:nvPr>
        </p:nvSpPr>
        <p:spPr/>
        <p:txBody>
          <a:bodyPr/>
          <a:lstStyle/>
          <a:p>
            <a:pPr marL="457200" indent="-457200">
              <a:buFont typeface="Arial" panose="020B0604020202020204" pitchFamily="34" charset="0"/>
              <a:buChar char="•"/>
            </a:pPr>
            <a:r>
              <a:rPr lang="en-US" dirty="0" err="1"/>
              <a:t>AnchorDirective</a:t>
            </a:r>
            <a:endParaRPr lang="en-US" dirty="0"/>
          </a:p>
          <a:p>
            <a:pPr marL="914400" lvl="1" indent="-457200">
              <a:buFont typeface="Arial" panose="020B0604020202020204" pitchFamily="34" charset="0"/>
              <a:buChar char="•"/>
            </a:pPr>
            <a:r>
              <a:rPr lang="en-US" dirty="0"/>
              <a:t>Define an anchor point to tell Angular where to insert the components</a:t>
            </a:r>
          </a:p>
          <a:p>
            <a:pPr marL="914400" lvl="1" indent="-457200">
              <a:buFont typeface="Arial" panose="020B0604020202020204" pitchFamily="34" charset="0"/>
              <a:buChar char="•"/>
            </a:pPr>
            <a:r>
              <a:rPr lang="en-US" dirty="0" err="1"/>
              <a:t>AdDirective</a:t>
            </a:r>
            <a:r>
              <a:rPr lang="en-US" dirty="0"/>
              <a:t> injects </a:t>
            </a:r>
            <a:r>
              <a:rPr lang="en-US" dirty="0" err="1"/>
              <a:t>ViewContainerRef</a:t>
            </a:r>
            <a:r>
              <a:rPr lang="en-US" dirty="0"/>
              <a:t> to gain access to the view container of the element that will host the dynamically added component.</a:t>
            </a:r>
          </a:p>
          <a:p>
            <a:endParaRPr lang="en-US" dirty="0"/>
          </a:p>
          <a:p>
            <a:pPr marL="457200" indent="-457200">
              <a:buFont typeface="Arial" panose="020B0604020202020204" pitchFamily="34" charset="0"/>
              <a:buChar char="•"/>
            </a:pPr>
            <a:endParaRPr lang="en-US" b="1" dirty="0"/>
          </a:p>
        </p:txBody>
      </p:sp>
      <p:pic>
        <p:nvPicPr>
          <p:cNvPr id="4" name="Picture 3">
            <a:extLst>
              <a:ext uri="{FF2B5EF4-FFF2-40B4-BE49-F238E27FC236}">
                <a16:creationId xmlns:a16="http://schemas.microsoft.com/office/drawing/2014/main" xmlns="" id="{760D2AC7-8360-4C9D-8AD9-D8E465C7C290}"/>
              </a:ext>
            </a:extLst>
          </p:cNvPr>
          <p:cNvPicPr>
            <a:picLocks noChangeAspect="1"/>
          </p:cNvPicPr>
          <p:nvPr/>
        </p:nvPicPr>
        <p:blipFill>
          <a:blip r:embed="rId3"/>
          <a:stretch>
            <a:fillRect/>
          </a:stretch>
        </p:blipFill>
        <p:spPr>
          <a:xfrm>
            <a:off x="457200" y="3627428"/>
            <a:ext cx="8172450" cy="2600325"/>
          </a:xfrm>
          <a:prstGeom prst="rect">
            <a:avLst/>
          </a:prstGeom>
        </p:spPr>
      </p:pic>
    </p:spTree>
    <p:extLst>
      <p:ext uri="{BB962C8B-B14F-4D97-AF65-F5344CB8AC3E}">
        <p14:creationId xmlns:p14="http://schemas.microsoft.com/office/powerpoint/2010/main" val="3951198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2 and 4 Features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dirty="0"/>
              <a:t>Ability to build a Form which monitors the users input as well as submit without monitoring the changes</a:t>
            </a:r>
          </a:p>
          <a:p>
            <a:pPr marL="457200" indent="-457200">
              <a:buFont typeface="Arial" panose="020B0604020202020204" pitchFamily="34" charset="0"/>
              <a:buChar char="•"/>
            </a:pPr>
            <a:r>
              <a:rPr lang="en-US" dirty="0" err="1"/>
              <a:t>Angular's</a:t>
            </a:r>
            <a:r>
              <a:rPr lang="en-US" dirty="0"/>
              <a:t> templates are authored using semantic HTML, encouraging a strong separation between how a component is structured and how it behaves</a:t>
            </a:r>
          </a:p>
          <a:p>
            <a:pPr marL="457200" indent="-457200">
              <a:buFont typeface="Arial" panose="020B0604020202020204" pitchFamily="34" charset="0"/>
              <a:buChar char="•"/>
            </a:pPr>
            <a:r>
              <a:rPr lang="en-US" dirty="0"/>
              <a:t>Enhanced Routing with more features</a:t>
            </a:r>
          </a:p>
          <a:p>
            <a:pPr marL="457200" indent="-457200">
              <a:buFont typeface="Arial" panose="020B0604020202020204" pitchFamily="34" charset="0"/>
              <a:buChar char="•"/>
            </a:pPr>
            <a:r>
              <a:rPr lang="en-US" dirty="0"/>
              <a:t>Annotation based</a:t>
            </a:r>
          </a:p>
          <a:p>
            <a:pPr marL="457200" indent="-457200">
              <a:buFont typeface="Arial" panose="020B0604020202020204" pitchFamily="34" charset="0"/>
              <a:buChar char="•"/>
            </a:pPr>
            <a:r>
              <a:rPr lang="en-US" dirty="0"/>
              <a:t>Using Observables- More advantages over Promises Observables are cancellable and retry option can be implemented easily. </a:t>
            </a:r>
          </a:p>
          <a:p>
            <a:pPr marL="457200" indent="-457200">
              <a:buFont typeface="Arial" panose="020B0604020202020204" pitchFamily="34" charset="0"/>
              <a:buChar char="•"/>
            </a:pPr>
            <a:r>
              <a:rPr lang="en-US" dirty="0"/>
              <a:t>Shadow DOM -  Part of the Web Components spec as proposed by W3C, which basically allows the encapsulation of smaller DOM elements and CSS styles into a single DOM element </a:t>
            </a:r>
          </a:p>
        </p:txBody>
      </p:sp>
    </p:spTree>
    <p:extLst>
      <p:ext uri="{BB962C8B-B14F-4D97-AF65-F5344CB8AC3E}">
        <p14:creationId xmlns:p14="http://schemas.microsoft.com/office/powerpoint/2010/main" val="32449348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97CAB4-375B-4B76-931C-93478AA4146A}"/>
              </a:ext>
            </a:extLst>
          </p:cNvPr>
          <p:cNvSpPr>
            <a:spLocks noGrp="1"/>
          </p:cNvSpPr>
          <p:nvPr>
            <p:ph type="title"/>
          </p:nvPr>
        </p:nvSpPr>
        <p:spPr/>
        <p:txBody>
          <a:bodyPr/>
          <a:lstStyle/>
          <a:p>
            <a:r>
              <a:rPr lang="en-US" dirty="0"/>
              <a:t>Dynamic Components</a:t>
            </a:r>
          </a:p>
        </p:txBody>
      </p:sp>
      <p:sp>
        <p:nvSpPr>
          <p:cNvPr id="3" name="Text Placeholder 2">
            <a:extLst>
              <a:ext uri="{FF2B5EF4-FFF2-40B4-BE49-F238E27FC236}">
                <a16:creationId xmlns:a16="http://schemas.microsoft.com/office/drawing/2014/main" xmlns="" id="{BA8BB579-BBEC-4135-B315-E9AC16F93B07}"/>
              </a:ext>
            </a:extLst>
          </p:cNvPr>
          <p:cNvSpPr>
            <a:spLocks noGrp="1"/>
          </p:cNvSpPr>
          <p:nvPr>
            <p:ph type="body" idx="12"/>
          </p:nvPr>
        </p:nvSpPr>
        <p:spPr/>
        <p:txBody>
          <a:bodyPr/>
          <a:lstStyle/>
          <a:p>
            <a:pPr marL="457200" indent="-457200">
              <a:buFont typeface="Arial" panose="020B0604020202020204" pitchFamily="34" charset="0"/>
              <a:buChar char="•"/>
            </a:pPr>
            <a:r>
              <a:rPr lang="en-US" dirty="0"/>
              <a:t>Loading the components</a:t>
            </a:r>
          </a:p>
          <a:p>
            <a:pPr marL="914400" lvl="1" indent="-457200">
              <a:buFont typeface="Arial" panose="020B0604020202020204" pitchFamily="34" charset="0"/>
              <a:buChar char="•"/>
            </a:pPr>
            <a:r>
              <a:rPr lang="en-US" dirty="0"/>
              <a:t>ng-template is a good choice since it doesn’t render anything</a:t>
            </a:r>
          </a:p>
          <a:p>
            <a:endParaRPr lang="en-US" dirty="0"/>
          </a:p>
          <a:p>
            <a:pPr marL="457200" indent="-457200">
              <a:buFont typeface="Arial" panose="020B0604020202020204" pitchFamily="34" charset="0"/>
              <a:buChar char="•"/>
            </a:pPr>
            <a:endParaRPr lang="en-US" b="1" dirty="0"/>
          </a:p>
        </p:txBody>
      </p:sp>
      <p:pic>
        <p:nvPicPr>
          <p:cNvPr id="5" name="Picture 4">
            <a:extLst>
              <a:ext uri="{FF2B5EF4-FFF2-40B4-BE49-F238E27FC236}">
                <a16:creationId xmlns:a16="http://schemas.microsoft.com/office/drawing/2014/main" xmlns="" id="{C70C164A-4CA2-4C27-BBCE-3F674E4F8EE7}"/>
              </a:ext>
            </a:extLst>
          </p:cNvPr>
          <p:cNvPicPr>
            <a:picLocks noChangeAspect="1"/>
          </p:cNvPicPr>
          <p:nvPr/>
        </p:nvPicPr>
        <p:blipFill>
          <a:blip r:embed="rId3"/>
          <a:stretch>
            <a:fillRect/>
          </a:stretch>
        </p:blipFill>
        <p:spPr>
          <a:xfrm>
            <a:off x="1919287" y="2628900"/>
            <a:ext cx="5305425" cy="1600200"/>
          </a:xfrm>
          <a:prstGeom prst="rect">
            <a:avLst/>
          </a:prstGeom>
        </p:spPr>
      </p:pic>
    </p:spTree>
    <p:extLst>
      <p:ext uri="{BB962C8B-B14F-4D97-AF65-F5344CB8AC3E}">
        <p14:creationId xmlns:p14="http://schemas.microsoft.com/office/powerpoint/2010/main" val="34559957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97CAB4-375B-4B76-931C-93478AA4146A}"/>
              </a:ext>
            </a:extLst>
          </p:cNvPr>
          <p:cNvSpPr>
            <a:spLocks noGrp="1"/>
          </p:cNvSpPr>
          <p:nvPr>
            <p:ph type="title"/>
          </p:nvPr>
        </p:nvSpPr>
        <p:spPr/>
        <p:txBody>
          <a:bodyPr/>
          <a:lstStyle/>
          <a:p>
            <a:r>
              <a:rPr lang="en-US" dirty="0"/>
              <a:t>Dynamic Components</a:t>
            </a:r>
          </a:p>
        </p:txBody>
      </p:sp>
      <p:sp>
        <p:nvSpPr>
          <p:cNvPr id="3" name="Text Placeholder 2">
            <a:extLst>
              <a:ext uri="{FF2B5EF4-FFF2-40B4-BE49-F238E27FC236}">
                <a16:creationId xmlns:a16="http://schemas.microsoft.com/office/drawing/2014/main" xmlns="" id="{BA8BB579-BBEC-4135-B315-E9AC16F93B07}"/>
              </a:ext>
            </a:extLst>
          </p:cNvPr>
          <p:cNvSpPr>
            <a:spLocks noGrp="1"/>
          </p:cNvSpPr>
          <p:nvPr>
            <p:ph type="body" idx="12"/>
          </p:nvPr>
        </p:nvSpPr>
        <p:spPr/>
        <p:txBody>
          <a:bodyPr/>
          <a:lstStyle/>
          <a:p>
            <a:pPr marL="457200" indent="-457200">
              <a:buFont typeface="Arial" panose="020B0604020202020204" pitchFamily="34" charset="0"/>
              <a:buChar char="•"/>
            </a:pPr>
            <a:r>
              <a:rPr lang="en-US" dirty="0"/>
              <a:t>Resolving the components</a:t>
            </a:r>
          </a:p>
          <a:p>
            <a:pPr marL="914400" lvl="1" indent="-457200">
              <a:buFont typeface="Arial" panose="020B0604020202020204" pitchFamily="34" charset="0"/>
              <a:buChar char="•"/>
            </a:pPr>
            <a:r>
              <a:rPr lang="en-US" dirty="0" err="1"/>
              <a:t>AdDirective</a:t>
            </a:r>
            <a:r>
              <a:rPr lang="en-US" dirty="0"/>
              <a:t> injects </a:t>
            </a:r>
            <a:r>
              <a:rPr lang="en-US" dirty="0" err="1"/>
              <a:t>ViewContainerRef</a:t>
            </a:r>
            <a:r>
              <a:rPr lang="en-US" dirty="0"/>
              <a:t> into its constructor. This is how the directive accesses the element that you want to use to host the dynamic component.</a:t>
            </a:r>
          </a:p>
          <a:p>
            <a:pPr marL="914400" lvl="1" indent="-457200">
              <a:buFont typeface="Arial" panose="020B0604020202020204" pitchFamily="34" charset="0"/>
              <a:buChar char="•"/>
            </a:pPr>
            <a:r>
              <a:rPr lang="en-US" dirty="0"/>
              <a:t>To add the component to the template, you call </a:t>
            </a:r>
            <a:r>
              <a:rPr lang="en-US" dirty="0" err="1"/>
              <a:t>createComponent</a:t>
            </a:r>
            <a:r>
              <a:rPr lang="en-US" dirty="0"/>
              <a:t>() on </a:t>
            </a:r>
            <a:r>
              <a:rPr lang="en-US" dirty="0" err="1"/>
              <a:t>ViewContainerRef</a:t>
            </a:r>
            <a:endParaRPr lang="en-US" dirty="0"/>
          </a:p>
          <a:p>
            <a:pPr marL="914400" lvl="1" indent="-457200">
              <a:buFont typeface="Arial" panose="020B0604020202020204" pitchFamily="34" charset="0"/>
              <a:buChar char="•"/>
            </a:pPr>
            <a:r>
              <a:rPr lang="en-US" dirty="0"/>
              <a:t>The </a:t>
            </a:r>
            <a:r>
              <a:rPr lang="en-US" dirty="0" err="1"/>
              <a:t>createComponent</a:t>
            </a:r>
            <a:r>
              <a:rPr lang="en-US" dirty="0"/>
              <a:t>() method returns a reference to the loaded component. </a:t>
            </a:r>
          </a:p>
          <a:p>
            <a:pPr marL="914400" lvl="1" indent="-457200">
              <a:buFont typeface="Arial" panose="020B0604020202020204" pitchFamily="34" charset="0"/>
              <a:buChar char="•"/>
            </a:pPr>
            <a:r>
              <a:rPr lang="en-US" dirty="0"/>
              <a:t>Use that reference to interact with the component by assigning to its properties or calling its methods.</a:t>
            </a:r>
          </a:p>
        </p:txBody>
      </p:sp>
      <p:pic>
        <p:nvPicPr>
          <p:cNvPr id="7" name="Picture 6">
            <a:extLst>
              <a:ext uri="{FF2B5EF4-FFF2-40B4-BE49-F238E27FC236}">
                <a16:creationId xmlns:a16="http://schemas.microsoft.com/office/drawing/2014/main" xmlns="" id="{7AFB659F-4649-4345-9EF9-F18473FB023C}"/>
              </a:ext>
            </a:extLst>
          </p:cNvPr>
          <p:cNvPicPr>
            <a:picLocks noChangeAspect="1"/>
          </p:cNvPicPr>
          <p:nvPr/>
        </p:nvPicPr>
        <p:blipFill>
          <a:blip r:embed="rId3"/>
          <a:stretch>
            <a:fillRect/>
          </a:stretch>
        </p:blipFill>
        <p:spPr>
          <a:xfrm>
            <a:off x="8052" y="1062884"/>
            <a:ext cx="9144000" cy="5658824"/>
          </a:xfrm>
          <a:prstGeom prst="rect">
            <a:avLst/>
          </a:prstGeom>
        </p:spPr>
      </p:pic>
    </p:spTree>
    <p:extLst>
      <p:ext uri="{BB962C8B-B14F-4D97-AF65-F5344CB8AC3E}">
        <p14:creationId xmlns:p14="http://schemas.microsoft.com/office/powerpoint/2010/main" val="75386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7FFE98-9BD3-43F7-A676-A8F1D8EAADDD}"/>
              </a:ext>
            </a:extLst>
          </p:cNvPr>
          <p:cNvSpPr>
            <a:spLocks noGrp="1"/>
          </p:cNvSpPr>
          <p:nvPr>
            <p:ph type="title"/>
          </p:nvPr>
        </p:nvSpPr>
        <p:spPr/>
        <p:txBody>
          <a:bodyPr/>
          <a:lstStyle/>
          <a:p>
            <a:r>
              <a:rPr lang="en-US" dirty="0"/>
              <a:t>Dynamic Components</a:t>
            </a:r>
          </a:p>
        </p:txBody>
      </p:sp>
      <p:sp>
        <p:nvSpPr>
          <p:cNvPr id="3" name="Text Placeholder 2">
            <a:extLst>
              <a:ext uri="{FF2B5EF4-FFF2-40B4-BE49-F238E27FC236}">
                <a16:creationId xmlns:a16="http://schemas.microsoft.com/office/drawing/2014/main" xmlns="" id="{18DBBEF3-246A-4FC9-8226-D8BE6BC55B61}"/>
              </a:ext>
            </a:extLst>
          </p:cNvPr>
          <p:cNvSpPr>
            <a:spLocks noGrp="1"/>
          </p:cNvSpPr>
          <p:nvPr>
            <p:ph type="body" idx="12"/>
          </p:nvPr>
        </p:nvSpPr>
        <p:spPr/>
        <p:txBody>
          <a:bodyPr/>
          <a:lstStyle/>
          <a:p>
            <a:pPr marL="457200" indent="-457200">
              <a:buFont typeface="Arial" panose="020B0604020202020204" pitchFamily="34" charset="0"/>
              <a:buChar char="•"/>
            </a:pPr>
            <a:r>
              <a:rPr lang="en-US" dirty="0"/>
              <a:t>Create Dynamic components from an interface </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Update in the @</a:t>
            </a:r>
            <a:r>
              <a:rPr lang="en-US" dirty="0" err="1"/>
              <a:t>NgModule</a:t>
            </a:r>
            <a:r>
              <a:rPr lang="en-US" dirty="0"/>
              <a:t> as </a:t>
            </a:r>
            <a:r>
              <a:rPr lang="en-US" dirty="0" err="1"/>
              <a:t>entryComponents</a:t>
            </a:r>
            <a:endParaRPr lang="en-US" dirty="0"/>
          </a:p>
        </p:txBody>
      </p:sp>
      <p:pic>
        <p:nvPicPr>
          <p:cNvPr id="4" name="Picture 3">
            <a:extLst>
              <a:ext uri="{FF2B5EF4-FFF2-40B4-BE49-F238E27FC236}">
                <a16:creationId xmlns:a16="http://schemas.microsoft.com/office/drawing/2014/main" xmlns="" id="{342D2BD8-13AD-4733-A29F-7AD16099FD13}"/>
              </a:ext>
            </a:extLst>
          </p:cNvPr>
          <p:cNvPicPr>
            <a:picLocks noChangeAspect="1"/>
          </p:cNvPicPr>
          <p:nvPr/>
        </p:nvPicPr>
        <p:blipFill>
          <a:blip r:embed="rId2"/>
          <a:stretch>
            <a:fillRect/>
          </a:stretch>
        </p:blipFill>
        <p:spPr>
          <a:xfrm>
            <a:off x="2307717" y="1609534"/>
            <a:ext cx="3943350" cy="981075"/>
          </a:xfrm>
          <a:prstGeom prst="rect">
            <a:avLst/>
          </a:prstGeom>
        </p:spPr>
      </p:pic>
      <p:pic>
        <p:nvPicPr>
          <p:cNvPr id="5" name="Picture 4">
            <a:extLst>
              <a:ext uri="{FF2B5EF4-FFF2-40B4-BE49-F238E27FC236}">
                <a16:creationId xmlns:a16="http://schemas.microsoft.com/office/drawing/2014/main" xmlns="" id="{FDFC9002-1E54-47FE-970B-995AB9AD0CE9}"/>
              </a:ext>
            </a:extLst>
          </p:cNvPr>
          <p:cNvPicPr>
            <a:picLocks noChangeAspect="1"/>
          </p:cNvPicPr>
          <p:nvPr/>
        </p:nvPicPr>
        <p:blipFill>
          <a:blip r:embed="rId3"/>
          <a:stretch>
            <a:fillRect/>
          </a:stretch>
        </p:blipFill>
        <p:spPr>
          <a:xfrm>
            <a:off x="1164907" y="4005262"/>
            <a:ext cx="7058025" cy="1895475"/>
          </a:xfrm>
          <a:prstGeom prst="rect">
            <a:avLst/>
          </a:prstGeom>
        </p:spPr>
      </p:pic>
    </p:spTree>
    <p:extLst>
      <p:ext uri="{BB962C8B-B14F-4D97-AF65-F5344CB8AC3E}">
        <p14:creationId xmlns:p14="http://schemas.microsoft.com/office/powerpoint/2010/main" val="4843939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A471DC-2676-4F59-BC3F-119C73239BAD}"/>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xmlns="" id="{AE4C347F-FAB6-4DEA-A1D2-8AF1C60BE402}"/>
              </a:ext>
            </a:extLst>
          </p:cNvPr>
          <p:cNvSpPr>
            <a:spLocks noGrp="1"/>
          </p:cNvSpPr>
          <p:nvPr>
            <p:ph type="body" idx="12"/>
          </p:nvPr>
        </p:nvSpPr>
        <p:spPr/>
        <p:txBody>
          <a:bodyPr/>
          <a:lstStyle/>
          <a:p>
            <a:endParaRPr lang="en-US" dirty="0"/>
          </a:p>
        </p:txBody>
      </p:sp>
    </p:spTree>
    <p:extLst>
      <p:ext uri="{BB962C8B-B14F-4D97-AF65-F5344CB8AC3E}">
        <p14:creationId xmlns:p14="http://schemas.microsoft.com/office/powerpoint/2010/main" val="36207435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End of Day 1</a:t>
            </a:r>
          </a:p>
        </p:txBody>
      </p:sp>
    </p:spTree>
    <p:extLst>
      <p:ext uri="{BB962C8B-B14F-4D97-AF65-F5344CB8AC3E}">
        <p14:creationId xmlns:p14="http://schemas.microsoft.com/office/powerpoint/2010/main" val="214157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4 – Building Blocks </a:t>
            </a:r>
          </a:p>
        </p:txBody>
      </p:sp>
      <p:graphicFrame>
        <p:nvGraphicFramePr>
          <p:cNvPr id="6" name="Diagram 5"/>
          <p:cNvGraphicFramePr/>
          <p:nvPr>
            <p:extLst>
              <p:ext uri="{D42A27DB-BD31-4B8C-83A1-F6EECF244321}">
                <p14:modId xmlns:p14="http://schemas.microsoft.com/office/powerpoint/2010/main" val="207891460"/>
              </p:ext>
            </p:extLst>
          </p:nvPr>
        </p:nvGraphicFramePr>
        <p:xfrm>
          <a:off x="380355" y="1726865"/>
          <a:ext cx="8389643" cy="35016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6636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1 Vs Angular 2</a:t>
            </a:r>
          </a:p>
        </p:txBody>
      </p:sp>
      <p:sp>
        <p:nvSpPr>
          <p:cNvPr id="3" name="TextBox 2"/>
          <p:cNvSpPr txBox="1"/>
          <p:nvPr/>
        </p:nvSpPr>
        <p:spPr>
          <a:xfrm>
            <a:off x="504093" y="1159728"/>
            <a:ext cx="2836985" cy="369332"/>
          </a:xfrm>
          <a:prstGeom prst="rect">
            <a:avLst/>
          </a:prstGeom>
          <a:noFill/>
        </p:spPr>
        <p:txBody>
          <a:bodyPr wrap="square" rtlCol="0">
            <a:spAutoFit/>
          </a:bodyPr>
          <a:lstStyle/>
          <a:p>
            <a:r>
              <a:rPr lang="en-US"/>
              <a:t>Key Differences</a:t>
            </a:r>
          </a:p>
        </p:txBody>
      </p:sp>
      <p:graphicFrame>
        <p:nvGraphicFramePr>
          <p:cNvPr id="4" name="Diagram 3"/>
          <p:cNvGraphicFramePr/>
          <p:nvPr>
            <p:extLst>
              <p:ext uri="{D42A27DB-BD31-4B8C-83A1-F6EECF244321}">
                <p14:modId xmlns:p14="http://schemas.microsoft.com/office/powerpoint/2010/main" val="1005446045"/>
              </p:ext>
            </p:extLst>
          </p:nvPr>
        </p:nvGraphicFramePr>
        <p:xfrm>
          <a:off x="504093" y="1679044"/>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4580052" y="4595789"/>
            <a:ext cx="4572000" cy="1754326"/>
          </a:xfrm>
          <a:prstGeom prst="rect">
            <a:avLst/>
          </a:prstGeom>
        </p:spPr>
        <p:txBody>
          <a:bodyPr>
            <a:spAutoFit/>
          </a:bodyPr>
          <a:lstStyle/>
          <a:p>
            <a:pPr marL="457200" indent="-457200">
              <a:buFont typeface="Arial" panose="020B0604020202020204" pitchFamily="34" charset="0"/>
              <a:buChar char="•"/>
            </a:pPr>
            <a:r>
              <a:rPr lang="en-US" err="1"/>
              <a:t>TypeScript</a:t>
            </a:r>
            <a:r>
              <a:rPr lang="en-US"/>
              <a:t> is a Superset of ES6/ES2015+</a:t>
            </a:r>
          </a:p>
          <a:p>
            <a:pPr marL="457200" indent="-457200">
              <a:buFont typeface="Arial" panose="020B0604020202020204" pitchFamily="34" charset="0"/>
              <a:buChar char="•"/>
            </a:pPr>
            <a:r>
              <a:rPr lang="en-US"/>
              <a:t>40+ Built-In Directives Removed</a:t>
            </a:r>
          </a:p>
          <a:p>
            <a:pPr marL="457200" indent="-457200">
              <a:buFont typeface="Arial" panose="020B0604020202020204" pitchFamily="34" charset="0"/>
              <a:buChar char="•"/>
            </a:pPr>
            <a:r>
              <a:rPr lang="en-US"/>
              <a:t>Bind to any HTML Element Property or Event</a:t>
            </a:r>
          </a:p>
          <a:p>
            <a:pPr marL="457200" indent="-457200">
              <a:buFont typeface="Arial" panose="020B0604020202020204" pitchFamily="34" charset="0"/>
              <a:buChar char="•"/>
            </a:pPr>
            <a:r>
              <a:rPr lang="en-US"/>
              <a:t>Angular 1 Concepts Map to Angular 2</a:t>
            </a:r>
          </a:p>
        </p:txBody>
      </p:sp>
    </p:spTree>
    <p:extLst>
      <p:ext uri="{BB962C8B-B14F-4D97-AF65-F5344CB8AC3E}">
        <p14:creationId xmlns:p14="http://schemas.microsoft.com/office/powerpoint/2010/main" val="6491014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1"/>
</p:tagLst>
</file>

<file path=ppt/theme/theme1.xml><?xml version="1.0" encoding="utf-8"?>
<a:theme xmlns:a="http://schemas.openxmlformats.org/drawingml/2006/main" name="Accenture_Innovation_Ad_4-3">
  <a:themeElements>
    <a:clrScheme name="Accenture_FINAL">
      <a:dk1>
        <a:srgbClr val="000000"/>
      </a:dk1>
      <a:lt1>
        <a:sysClr val="window" lastClr="FFFFFF"/>
      </a:lt1>
      <a:dk2>
        <a:srgbClr val="1F497D"/>
      </a:dk2>
      <a:lt2>
        <a:srgbClr val="E3DEDC"/>
      </a:lt2>
      <a:accent1>
        <a:srgbClr val="0033CC"/>
      </a:accent1>
      <a:accent2>
        <a:srgbClr val="00A400"/>
      </a:accent2>
      <a:accent3>
        <a:srgbClr val="FF9A05"/>
      </a:accent3>
      <a:accent4>
        <a:srgbClr val="FF0000"/>
      </a:accent4>
      <a:accent5>
        <a:srgbClr val="800080"/>
      </a:accent5>
      <a:accent6>
        <a:srgbClr val="00AEEF"/>
      </a:accent6>
      <a:hlink>
        <a:srgbClr val="0033CC"/>
      </a:hlink>
      <a:folHlink>
        <a:srgbClr val="771E28"/>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B368D1CA-3542-4F33-BB9B-E9183983AF9F}" vid="{E473062E-18C6-4690-8354-291B547BC1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F12AC487BCC7B4AA583B2D1BF9F90AD" ma:contentTypeVersion="4" ma:contentTypeDescription="Create a new document." ma:contentTypeScope="" ma:versionID="f8ddbd70e3afab99146bd5ae8e311d2b">
  <xsd:schema xmlns:xsd="http://www.w3.org/2001/XMLSchema" xmlns:xs="http://www.w3.org/2001/XMLSchema" xmlns:p="http://schemas.microsoft.com/office/2006/metadata/properties" targetNamespace="http://schemas.microsoft.com/office/2006/metadata/properties" ma:root="true" ma:fieldsID="e7b622b4efafc6c26443e3c37d68123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50BB25-8F07-444B-96E7-FE58AAD8E4AD}">
  <ds:schemaRef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65955CC3-C1D9-4768-99E8-2FCA4D6819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34B771F-4BC0-4854-89B0-7CB22072219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2949</Words>
  <Application>Microsoft Macintosh PowerPoint</Application>
  <PresentationFormat>On-screen Show (4:3)</PresentationFormat>
  <Paragraphs>526</Paragraphs>
  <Slides>74</Slides>
  <Notes>57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74</vt:i4>
      </vt:variant>
    </vt:vector>
  </HeadingPairs>
  <TitlesOfParts>
    <vt:vector size="78" baseType="lpstr">
      <vt:lpstr>AppleColorEmoji</vt:lpstr>
      <vt:lpstr>Calibri</vt:lpstr>
      <vt:lpstr>Arial</vt:lpstr>
      <vt:lpstr>Accenture_Innovation_Ad_4-3</vt:lpstr>
      <vt:lpstr>Angular 4</vt:lpstr>
      <vt:lpstr>Day 1 Agenda </vt:lpstr>
      <vt:lpstr>Single Page Applications </vt:lpstr>
      <vt:lpstr>Single Page Applications </vt:lpstr>
      <vt:lpstr>Why Angular 4</vt:lpstr>
      <vt:lpstr>Angular 2 and 4 Features</vt:lpstr>
      <vt:lpstr>Angular 2 and 4 Features</vt:lpstr>
      <vt:lpstr>Angular 4 – Building Blocks </vt:lpstr>
      <vt:lpstr>Angular 1 Vs Angular 2</vt:lpstr>
      <vt:lpstr>Angular 4 Vs Angular 2</vt:lpstr>
      <vt:lpstr>Angular 4 Vs Angular 2</vt:lpstr>
      <vt:lpstr>Angular 4 Vs Angular 2</vt:lpstr>
      <vt:lpstr>Angular 4 Vs Angular 2</vt:lpstr>
      <vt:lpstr>TypeScript </vt:lpstr>
      <vt:lpstr>TypeScript</vt:lpstr>
      <vt:lpstr>TypeScript</vt:lpstr>
      <vt:lpstr>TypeScript – Improvements over ES5</vt:lpstr>
      <vt:lpstr>Types</vt:lpstr>
      <vt:lpstr>Built-In Types</vt:lpstr>
      <vt:lpstr>Built-In Types</vt:lpstr>
      <vt:lpstr>classes</vt:lpstr>
      <vt:lpstr>Inheritance</vt:lpstr>
      <vt:lpstr>Utilities</vt:lpstr>
      <vt:lpstr>Utilities</vt:lpstr>
      <vt:lpstr>Template Strings</vt:lpstr>
      <vt:lpstr>Modules</vt:lpstr>
      <vt:lpstr>Other features of TypeScript</vt:lpstr>
      <vt:lpstr>Hello world Application</vt:lpstr>
      <vt:lpstr>Bare minimal Angular Application</vt:lpstr>
      <vt:lpstr>Bare minimal Angular Application - NgModule</vt:lpstr>
      <vt:lpstr>Angular Cli</vt:lpstr>
      <vt:lpstr>Angular Cli</vt:lpstr>
      <vt:lpstr>DEMO</vt:lpstr>
      <vt:lpstr>Component</vt:lpstr>
      <vt:lpstr>Component</vt:lpstr>
      <vt:lpstr>Template Binding</vt:lpstr>
      <vt:lpstr>Data Binding</vt:lpstr>
      <vt:lpstr>Data Binding</vt:lpstr>
      <vt:lpstr>Data Binding</vt:lpstr>
      <vt:lpstr>Data Binding</vt:lpstr>
      <vt:lpstr>Adding Data to the Component</vt:lpstr>
      <vt:lpstr>Working with Arrays</vt:lpstr>
      <vt:lpstr>Accepting Inputs</vt:lpstr>
      <vt:lpstr>Build a Reddit Application</vt:lpstr>
      <vt:lpstr>Built-in directives</vt:lpstr>
      <vt:lpstr>NgIf</vt:lpstr>
      <vt:lpstr>NgIf - else</vt:lpstr>
      <vt:lpstr>NgIf – then else</vt:lpstr>
      <vt:lpstr>NgSwitch</vt:lpstr>
      <vt:lpstr>NgStyle</vt:lpstr>
      <vt:lpstr>ngClass</vt:lpstr>
      <vt:lpstr>ngFor</vt:lpstr>
      <vt:lpstr>ngNonBindable</vt:lpstr>
      <vt:lpstr>Built-In Directive Demo</vt:lpstr>
      <vt:lpstr>Component Inputs</vt:lpstr>
      <vt:lpstr>Component Inputs</vt:lpstr>
      <vt:lpstr>Component Output</vt:lpstr>
      <vt:lpstr>Component Output – Emitting Custom Events</vt:lpstr>
      <vt:lpstr>Product Application</vt:lpstr>
      <vt:lpstr>Product Application </vt:lpstr>
      <vt:lpstr>Product Application</vt:lpstr>
      <vt:lpstr>Directives</vt:lpstr>
      <vt:lpstr>Three kinds of Directives</vt:lpstr>
      <vt:lpstr>Build an attribute Directive</vt:lpstr>
      <vt:lpstr>Respond to User Initiated Events</vt:lpstr>
      <vt:lpstr>Pass values to the directive with @Input data binding</vt:lpstr>
      <vt:lpstr>Dynamic Components </vt:lpstr>
      <vt:lpstr>Dynamic Components</vt:lpstr>
      <vt:lpstr>Dynamic Components</vt:lpstr>
      <vt:lpstr>Dynamic Components</vt:lpstr>
      <vt:lpstr>Dynamic Components</vt:lpstr>
      <vt:lpstr>Dynamic Components</vt:lpstr>
      <vt:lpstr>DEMO</vt:lpstr>
      <vt:lpstr>End of Day 1</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4</dc:title>
  <cp:revision>1</cp:revision>
  <dcterms:modified xsi:type="dcterms:W3CDTF">2017-11-07T19:00:01Z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0x0101002F12AC487BCC7B4AA583B2D1BF9F90AD</vt:lpwstr>
  </property>
</Properties>
</file>