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17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68" autoAdjust="0"/>
    <p:restoredTop sz="85965" autoAdjust="0"/>
  </p:normalViewPr>
  <p:slideViewPr>
    <p:cSldViewPr>
      <p:cViewPr varScale="1">
        <p:scale>
          <a:sx n="92" d="100"/>
          <a:sy n="92" d="100"/>
        </p:scale>
        <p:origin x="1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06F87-1BFA-48B3-B8FC-B49B621EEA7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E82B88BB-2202-4793-9085-59FF497A4838}">
      <dgm:prSet/>
      <dgm:spPr/>
      <dgm:t>
        <a:bodyPr/>
        <a:lstStyle/>
        <a:p>
          <a:r>
            <a:rPr lang="en-US"/>
            <a:t>SPA doesn't refresh the entire page to display different views </a:t>
          </a:r>
        </a:p>
      </dgm:t>
    </dgm:pt>
    <dgm:pt modelId="{CD78BC3F-0CFD-46B2-95F3-EC59A99FDBEC}" type="parTrans" cxnId="{BCC8155F-3C02-4A25-8D67-F4C19B435264}">
      <dgm:prSet/>
      <dgm:spPr/>
      <dgm:t>
        <a:bodyPr/>
        <a:lstStyle/>
        <a:p>
          <a:endParaRPr lang="en-US"/>
        </a:p>
      </dgm:t>
    </dgm:pt>
    <dgm:pt modelId="{D30FC7F9-F1AA-4868-A934-CDC8E74FFC9C}" type="sibTrans" cxnId="{BCC8155F-3C02-4A25-8D67-F4C19B43526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DB1BC58-3CA7-451A-A595-1F332A8963BD}">
      <dgm:prSet/>
      <dgm:spPr/>
      <dgm:t>
        <a:bodyPr/>
        <a:lstStyle/>
        <a:p>
          <a:r>
            <a:rPr lang="en-US"/>
            <a:t>SPA is a collection of view states. Home, Product Details, Shipping etc</a:t>
          </a:r>
        </a:p>
      </dgm:t>
    </dgm:pt>
    <dgm:pt modelId="{08BA319C-151A-4624-92D5-197DFB3BEF14}" type="parTrans" cxnId="{7B9D9AC0-9E81-48CE-B62C-1EDE3038C1DE}">
      <dgm:prSet/>
      <dgm:spPr/>
      <dgm:t>
        <a:bodyPr/>
        <a:lstStyle/>
        <a:p>
          <a:endParaRPr lang="en-US"/>
        </a:p>
      </dgm:t>
    </dgm:pt>
    <dgm:pt modelId="{F1427924-9647-435C-9FA6-045F80CAC172}" type="sibTrans" cxnId="{7B9D9AC0-9E81-48CE-B62C-1EDE3038C1D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8C8C0D5-D772-43C3-9A8E-25AD1006AAE0}">
      <dgm:prSet/>
      <dgm:spPr/>
      <dgm:t>
        <a:bodyPr/>
        <a:lstStyle/>
        <a:p>
          <a:r>
            <a:rPr lang="en-US"/>
            <a:t>A component router allows the user to navigate from one view to another within the SPA</a:t>
          </a:r>
        </a:p>
      </dgm:t>
    </dgm:pt>
    <dgm:pt modelId="{8CB2457A-4003-4308-AD3F-69EDDD5CE6EF}" type="parTrans" cxnId="{7D7F8BB5-E52B-478A-83F6-B5A67D807868}">
      <dgm:prSet/>
      <dgm:spPr/>
      <dgm:t>
        <a:bodyPr/>
        <a:lstStyle/>
        <a:p>
          <a:endParaRPr lang="en-US"/>
        </a:p>
      </dgm:t>
    </dgm:pt>
    <dgm:pt modelId="{6835EBBC-1B79-49AF-829E-7FB0010A1672}" type="sibTrans" cxnId="{7D7F8BB5-E52B-478A-83F6-B5A67D80786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F377885-08B6-4B87-B249-433CCF4611D7}" type="pres">
      <dgm:prSet presAssocID="{A0D06F87-1BFA-48B3-B8FC-B49B621EEA74}" presName="Name0" presStyleCnt="0">
        <dgm:presLayoutVars>
          <dgm:animLvl val="lvl"/>
          <dgm:resizeHandles val="exact"/>
        </dgm:presLayoutVars>
      </dgm:prSet>
      <dgm:spPr/>
    </dgm:pt>
    <dgm:pt modelId="{78A48B18-896B-4867-9BF8-60F7F1A90A5B}" type="pres">
      <dgm:prSet presAssocID="{E82B88BB-2202-4793-9085-59FF497A4838}" presName="compositeNode" presStyleCnt="0">
        <dgm:presLayoutVars>
          <dgm:bulletEnabled val="1"/>
        </dgm:presLayoutVars>
      </dgm:prSet>
      <dgm:spPr/>
    </dgm:pt>
    <dgm:pt modelId="{F360ADE5-A84D-4A13-803E-E3D4423E4AC7}" type="pres">
      <dgm:prSet presAssocID="{E82B88BB-2202-4793-9085-59FF497A4838}" presName="bgRect" presStyleLbl="bgAccFollowNode1" presStyleIdx="0" presStyleCnt="3"/>
      <dgm:spPr/>
    </dgm:pt>
    <dgm:pt modelId="{1F812508-F60B-4811-B082-C251D91ADECC}" type="pres">
      <dgm:prSet presAssocID="{D30FC7F9-F1AA-4868-A934-CDC8E74FFC9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44597BD-D0C9-4DA2-90B8-815261858E98}" type="pres">
      <dgm:prSet presAssocID="{E82B88BB-2202-4793-9085-59FF497A4838}" presName="bottomLine" presStyleLbl="alignNode1" presStyleIdx="1" presStyleCnt="6">
        <dgm:presLayoutVars/>
      </dgm:prSet>
      <dgm:spPr/>
    </dgm:pt>
    <dgm:pt modelId="{9AA29C5F-7D48-4E40-B45A-8D31F187C438}" type="pres">
      <dgm:prSet presAssocID="{E82B88BB-2202-4793-9085-59FF497A4838}" presName="nodeText" presStyleLbl="bgAccFollowNode1" presStyleIdx="0" presStyleCnt="3">
        <dgm:presLayoutVars>
          <dgm:bulletEnabled val="1"/>
        </dgm:presLayoutVars>
      </dgm:prSet>
      <dgm:spPr/>
    </dgm:pt>
    <dgm:pt modelId="{C69E6B7A-1465-4C23-B1B1-B3547EB4ECA6}" type="pres">
      <dgm:prSet presAssocID="{D30FC7F9-F1AA-4868-A934-CDC8E74FFC9C}" presName="sibTrans" presStyleCnt="0"/>
      <dgm:spPr/>
    </dgm:pt>
    <dgm:pt modelId="{84C36D03-5E09-4B1B-8A59-D10A66002DF3}" type="pres">
      <dgm:prSet presAssocID="{FDB1BC58-3CA7-451A-A595-1F332A8963BD}" presName="compositeNode" presStyleCnt="0">
        <dgm:presLayoutVars>
          <dgm:bulletEnabled val="1"/>
        </dgm:presLayoutVars>
      </dgm:prSet>
      <dgm:spPr/>
    </dgm:pt>
    <dgm:pt modelId="{5AD1D428-9D1C-4026-85A0-74982E91D4C2}" type="pres">
      <dgm:prSet presAssocID="{FDB1BC58-3CA7-451A-A595-1F332A8963BD}" presName="bgRect" presStyleLbl="bgAccFollowNode1" presStyleIdx="1" presStyleCnt="3"/>
      <dgm:spPr/>
    </dgm:pt>
    <dgm:pt modelId="{A574357E-4EC1-4851-AA0F-211985065F50}" type="pres">
      <dgm:prSet presAssocID="{F1427924-9647-435C-9FA6-045F80CAC17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31E15A4-E03D-468D-8B2C-F9B51A7CA984}" type="pres">
      <dgm:prSet presAssocID="{FDB1BC58-3CA7-451A-A595-1F332A8963BD}" presName="bottomLine" presStyleLbl="alignNode1" presStyleIdx="3" presStyleCnt="6">
        <dgm:presLayoutVars/>
      </dgm:prSet>
      <dgm:spPr/>
    </dgm:pt>
    <dgm:pt modelId="{974233B5-EDBB-40EB-BD1C-B18C244E546C}" type="pres">
      <dgm:prSet presAssocID="{FDB1BC58-3CA7-451A-A595-1F332A8963BD}" presName="nodeText" presStyleLbl="bgAccFollowNode1" presStyleIdx="1" presStyleCnt="3">
        <dgm:presLayoutVars>
          <dgm:bulletEnabled val="1"/>
        </dgm:presLayoutVars>
      </dgm:prSet>
      <dgm:spPr/>
    </dgm:pt>
    <dgm:pt modelId="{B0A2F7FE-49B4-4B3D-BCF0-521A836A7F9F}" type="pres">
      <dgm:prSet presAssocID="{F1427924-9647-435C-9FA6-045F80CAC172}" presName="sibTrans" presStyleCnt="0"/>
      <dgm:spPr/>
    </dgm:pt>
    <dgm:pt modelId="{3E100167-7BB9-47E4-BB7E-AEF504D3F1BC}" type="pres">
      <dgm:prSet presAssocID="{18C8C0D5-D772-43C3-9A8E-25AD1006AAE0}" presName="compositeNode" presStyleCnt="0">
        <dgm:presLayoutVars>
          <dgm:bulletEnabled val="1"/>
        </dgm:presLayoutVars>
      </dgm:prSet>
      <dgm:spPr/>
    </dgm:pt>
    <dgm:pt modelId="{8926BB06-35A8-4819-8EE0-C8A78CB209D7}" type="pres">
      <dgm:prSet presAssocID="{18C8C0D5-D772-43C3-9A8E-25AD1006AAE0}" presName="bgRect" presStyleLbl="bgAccFollowNode1" presStyleIdx="2" presStyleCnt="3"/>
      <dgm:spPr/>
    </dgm:pt>
    <dgm:pt modelId="{ACBFADAB-4B7B-4461-B16B-B0C6A4E40580}" type="pres">
      <dgm:prSet presAssocID="{6835EBBC-1B79-49AF-829E-7FB0010A167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3A2AAAA-3DB8-4BB3-B6F1-4FF3EA4F9B0B}" type="pres">
      <dgm:prSet presAssocID="{18C8C0D5-D772-43C3-9A8E-25AD1006AAE0}" presName="bottomLine" presStyleLbl="alignNode1" presStyleIdx="5" presStyleCnt="6">
        <dgm:presLayoutVars/>
      </dgm:prSet>
      <dgm:spPr/>
    </dgm:pt>
    <dgm:pt modelId="{A3313043-5AED-4210-B57F-FDA53D2DEB8E}" type="pres">
      <dgm:prSet presAssocID="{18C8C0D5-D772-43C3-9A8E-25AD1006AAE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B3A9D04-3BE2-4C54-BF2D-0B3B977B1D96}" type="presOf" srcId="{18C8C0D5-D772-43C3-9A8E-25AD1006AAE0}" destId="{A3313043-5AED-4210-B57F-FDA53D2DEB8E}" srcOrd="1" destOrd="0" presId="urn:microsoft.com/office/officeart/2016/7/layout/BasicLinearProcessNumbered"/>
    <dgm:cxn modelId="{FB9EA20D-F7B1-45EF-AED6-12DE0ECC49E1}" type="presOf" srcId="{6835EBBC-1B79-49AF-829E-7FB0010A1672}" destId="{ACBFADAB-4B7B-4461-B16B-B0C6A4E40580}" srcOrd="0" destOrd="0" presId="urn:microsoft.com/office/officeart/2016/7/layout/BasicLinearProcessNumbered"/>
    <dgm:cxn modelId="{D86C1710-A791-4C3F-8751-5120CB0AABDA}" type="presOf" srcId="{A0D06F87-1BFA-48B3-B8FC-B49B621EEA74}" destId="{0F377885-08B6-4B87-B249-433CCF4611D7}" srcOrd="0" destOrd="0" presId="urn:microsoft.com/office/officeart/2016/7/layout/BasicLinearProcessNumbered"/>
    <dgm:cxn modelId="{64EF2911-083D-46B9-9858-49E81FF91CE8}" type="presOf" srcId="{E82B88BB-2202-4793-9085-59FF497A4838}" destId="{9AA29C5F-7D48-4E40-B45A-8D31F187C438}" srcOrd="1" destOrd="0" presId="urn:microsoft.com/office/officeart/2016/7/layout/BasicLinearProcessNumbered"/>
    <dgm:cxn modelId="{751E5822-8F54-49A8-AD16-DB758D3B866E}" type="presOf" srcId="{FDB1BC58-3CA7-451A-A595-1F332A8963BD}" destId="{5AD1D428-9D1C-4026-85A0-74982E91D4C2}" srcOrd="0" destOrd="0" presId="urn:microsoft.com/office/officeart/2016/7/layout/BasicLinearProcessNumbered"/>
    <dgm:cxn modelId="{2A7A9432-1A85-4EC9-9ED1-4B9DD3E32478}" type="presOf" srcId="{D30FC7F9-F1AA-4868-A934-CDC8E74FFC9C}" destId="{1F812508-F60B-4811-B082-C251D91ADECC}" srcOrd="0" destOrd="0" presId="urn:microsoft.com/office/officeart/2016/7/layout/BasicLinearProcessNumbered"/>
    <dgm:cxn modelId="{BCC8155F-3C02-4A25-8D67-F4C19B435264}" srcId="{A0D06F87-1BFA-48B3-B8FC-B49B621EEA74}" destId="{E82B88BB-2202-4793-9085-59FF497A4838}" srcOrd="0" destOrd="0" parTransId="{CD78BC3F-0CFD-46B2-95F3-EC59A99FDBEC}" sibTransId="{D30FC7F9-F1AA-4868-A934-CDC8E74FFC9C}"/>
    <dgm:cxn modelId="{A089A348-0D2E-4868-9680-B5A23650562A}" type="presOf" srcId="{F1427924-9647-435C-9FA6-045F80CAC172}" destId="{A574357E-4EC1-4851-AA0F-211985065F50}" srcOrd="0" destOrd="0" presId="urn:microsoft.com/office/officeart/2016/7/layout/BasicLinearProcessNumbered"/>
    <dgm:cxn modelId="{FD396375-BC4A-4671-90B7-49919DCF7FEC}" type="presOf" srcId="{E82B88BB-2202-4793-9085-59FF497A4838}" destId="{F360ADE5-A84D-4A13-803E-E3D4423E4AC7}" srcOrd="0" destOrd="0" presId="urn:microsoft.com/office/officeart/2016/7/layout/BasicLinearProcessNumbered"/>
    <dgm:cxn modelId="{D4D7C2B1-F04C-403B-8832-ACFEC153F444}" type="presOf" srcId="{18C8C0D5-D772-43C3-9A8E-25AD1006AAE0}" destId="{8926BB06-35A8-4819-8EE0-C8A78CB209D7}" srcOrd="0" destOrd="0" presId="urn:microsoft.com/office/officeart/2016/7/layout/BasicLinearProcessNumbered"/>
    <dgm:cxn modelId="{7D7F8BB5-E52B-478A-83F6-B5A67D807868}" srcId="{A0D06F87-1BFA-48B3-B8FC-B49B621EEA74}" destId="{18C8C0D5-D772-43C3-9A8E-25AD1006AAE0}" srcOrd="2" destOrd="0" parTransId="{8CB2457A-4003-4308-AD3F-69EDDD5CE6EF}" sibTransId="{6835EBBC-1B79-49AF-829E-7FB0010A1672}"/>
    <dgm:cxn modelId="{7B9D9AC0-9E81-48CE-B62C-1EDE3038C1DE}" srcId="{A0D06F87-1BFA-48B3-B8FC-B49B621EEA74}" destId="{FDB1BC58-3CA7-451A-A595-1F332A8963BD}" srcOrd="1" destOrd="0" parTransId="{08BA319C-151A-4624-92D5-197DFB3BEF14}" sibTransId="{F1427924-9647-435C-9FA6-045F80CAC172}"/>
    <dgm:cxn modelId="{C402D9F9-35C1-4278-BA2E-83237E5A25BA}" type="presOf" srcId="{FDB1BC58-3CA7-451A-A595-1F332A8963BD}" destId="{974233B5-EDBB-40EB-BD1C-B18C244E546C}" srcOrd="1" destOrd="0" presId="urn:microsoft.com/office/officeart/2016/7/layout/BasicLinearProcessNumbered"/>
    <dgm:cxn modelId="{AAE67032-2086-4454-B956-909815C28090}" type="presParOf" srcId="{0F377885-08B6-4B87-B249-433CCF4611D7}" destId="{78A48B18-896B-4867-9BF8-60F7F1A90A5B}" srcOrd="0" destOrd="0" presId="urn:microsoft.com/office/officeart/2016/7/layout/BasicLinearProcessNumbered"/>
    <dgm:cxn modelId="{D725AADD-D78B-4DD2-983F-60800B6FC58C}" type="presParOf" srcId="{78A48B18-896B-4867-9BF8-60F7F1A90A5B}" destId="{F360ADE5-A84D-4A13-803E-E3D4423E4AC7}" srcOrd="0" destOrd="0" presId="urn:microsoft.com/office/officeart/2016/7/layout/BasicLinearProcessNumbered"/>
    <dgm:cxn modelId="{09F3390A-9C0E-40B5-BBD2-14572DF691BF}" type="presParOf" srcId="{78A48B18-896B-4867-9BF8-60F7F1A90A5B}" destId="{1F812508-F60B-4811-B082-C251D91ADECC}" srcOrd="1" destOrd="0" presId="urn:microsoft.com/office/officeart/2016/7/layout/BasicLinearProcessNumbered"/>
    <dgm:cxn modelId="{B4F3AB80-207F-4476-BFD1-CBFFB9EAF13A}" type="presParOf" srcId="{78A48B18-896B-4867-9BF8-60F7F1A90A5B}" destId="{744597BD-D0C9-4DA2-90B8-815261858E98}" srcOrd="2" destOrd="0" presId="urn:microsoft.com/office/officeart/2016/7/layout/BasicLinearProcessNumbered"/>
    <dgm:cxn modelId="{FB807FD7-EED1-4A9A-A877-D5128C34BAE6}" type="presParOf" srcId="{78A48B18-896B-4867-9BF8-60F7F1A90A5B}" destId="{9AA29C5F-7D48-4E40-B45A-8D31F187C438}" srcOrd="3" destOrd="0" presId="urn:microsoft.com/office/officeart/2016/7/layout/BasicLinearProcessNumbered"/>
    <dgm:cxn modelId="{A34ACC7D-DEDE-461B-9C96-662E5778474B}" type="presParOf" srcId="{0F377885-08B6-4B87-B249-433CCF4611D7}" destId="{C69E6B7A-1465-4C23-B1B1-B3547EB4ECA6}" srcOrd="1" destOrd="0" presId="urn:microsoft.com/office/officeart/2016/7/layout/BasicLinearProcessNumbered"/>
    <dgm:cxn modelId="{54DF6795-027E-42A3-A36E-853A1EC2B5A6}" type="presParOf" srcId="{0F377885-08B6-4B87-B249-433CCF4611D7}" destId="{84C36D03-5E09-4B1B-8A59-D10A66002DF3}" srcOrd="2" destOrd="0" presId="urn:microsoft.com/office/officeart/2016/7/layout/BasicLinearProcessNumbered"/>
    <dgm:cxn modelId="{A9DEC706-5E1C-4949-B408-6B0EA3753A3A}" type="presParOf" srcId="{84C36D03-5E09-4B1B-8A59-D10A66002DF3}" destId="{5AD1D428-9D1C-4026-85A0-74982E91D4C2}" srcOrd="0" destOrd="0" presId="urn:microsoft.com/office/officeart/2016/7/layout/BasicLinearProcessNumbered"/>
    <dgm:cxn modelId="{5B5A6279-3C58-4177-B568-DC4900BE626B}" type="presParOf" srcId="{84C36D03-5E09-4B1B-8A59-D10A66002DF3}" destId="{A574357E-4EC1-4851-AA0F-211985065F50}" srcOrd="1" destOrd="0" presId="urn:microsoft.com/office/officeart/2016/7/layout/BasicLinearProcessNumbered"/>
    <dgm:cxn modelId="{858AECE9-006D-4CFB-A4C9-1F3121B215B1}" type="presParOf" srcId="{84C36D03-5E09-4B1B-8A59-D10A66002DF3}" destId="{F31E15A4-E03D-468D-8B2C-F9B51A7CA984}" srcOrd="2" destOrd="0" presId="urn:microsoft.com/office/officeart/2016/7/layout/BasicLinearProcessNumbered"/>
    <dgm:cxn modelId="{867A8AF3-7E52-4662-8D82-524BC9906375}" type="presParOf" srcId="{84C36D03-5E09-4B1B-8A59-D10A66002DF3}" destId="{974233B5-EDBB-40EB-BD1C-B18C244E546C}" srcOrd="3" destOrd="0" presId="urn:microsoft.com/office/officeart/2016/7/layout/BasicLinearProcessNumbered"/>
    <dgm:cxn modelId="{7263C863-E6BA-4F40-8B55-C464BE8032CF}" type="presParOf" srcId="{0F377885-08B6-4B87-B249-433CCF4611D7}" destId="{B0A2F7FE-49B4-4B3D-BCF0-521A836A7F9F}" srcOrd="3" destOrd="0" presId="urn:microsoft.com/office/officeart/2016/7/layout/BasicLinearProcessNumbered"/>
    <dgm:cxn modelId="{3DE88B1B-F190-4D6F-83EF-E14AB7366B2D}" type="presParOf" srcId="{0F377885-08B6-4B87-B249-433CCF4611D7}" destId="{3E100167-7BB9-47E4-BB7E-AEF504D3F1BC}" srcOrd="4" destOrd="0" presId="urn:microsoft.com/office/officeart/2016/7/layout/BasicLinearProcessNumbered"/>
    <dgm:cxn modelId="{917ED0CC-CB99-4687-AB52-8CB59F632173}" type="presParOf" srcId="{3E100167-7BB9-47E4-BB7E-AEF504D3F1BC}" destId="{8926BB06-35A8-4819-8EE0-C8A78CB209D7}" srcOrd="0" destOrd="0" presId="urn:microsoft.com/office/officeart/2016/7/layout/BasicLinearProcessNumbered"/>
    <dgm:cxn modelId="{49F13616-F85F-4703-95A1-974DA8FD4C28}" type="presParOf" srcId="{3E100167-7BB9-47E4-BB7E-AEF504D3F1BC}" destId="{ACBFADAB-4B7B-4461-B16B-B0C6A4E40580}" srcOrd="1" destOrd="0" presId="urn:microsoft.com/office/officeart/2016/7/layout/BasicLinearProcessNumbered"/>
    <dgm:cxn modelId="{B2B7A2E5-A454-414C-B140-C3521DFBE31F}" type="presParOf" srcId="{3E100167-7BB9-47E4-BB7E-AEF504D3F1BC}" destId="{E3A2AAAA-3DB8-4BB3-B6F1-4FF3EA4F9B0B}" srcOrd="2" destOrd="0" presId="urn:microsoft.com/office/officeart/2016/7/layout/BasicLinearProcessNumbered"/>
    <dgm:cxn modelId="{B48CD97D-B9E4-4FA2-AE9E-034BD65CED10}" type="presParOf" srcId="{3E100167-7BB9-47E4-BB7E-AEF504D3F1BC}" destId="{A3313043-5AED-4210-B57F-FDA53D2DEB8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EBC4C-1E8D-4A23-A843-F4AA28843F16}" type="doc">
      <dgm:prSet loTypeId="urn:microsoft.com/office/officeart/2005/8/layout/h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AA065CA-4D94-446D-BB2C-6647344F35E2}">
      <dgm:prSet/>
      <dgm:spPr/>
      <dgm:t>
        <a:bodyPr/>
        <a:lstStyle/>
        <a:p>
          <a:r>
            <a:rPr lang="en-US"/>
            <a:t>HashLocationStrategy </a:t>
          </a:r>
        </a:p>
      </dgm:t>
    </dgm:pt>
    <dgm:pt modelId="{DFCA7B86-F889-4DDB-97C7-585B603DEEB4}" type="parTrans" cxnId="{AA358F9A-EDC4-4144-B8BD-9D7F11066F59}">
      <dgm:prSet/>
      <dgm:spPr/>
      <dgm:t>
        <a:bodyPr/>
        <a:lstStyle/>
        <a:p>
          <a:endParaRPr lang="en-US"/>
        </a:p>
      </dgm:t>
    </dgm:pt>
    <dgm:pt modelId="{C641AA83-2E07-4651-9155-FA2D683A222A}" type="sibTrans" cxnId="{AA358F9A-EDC4-4144-B8BD-9D7F11066F59}">
      <dgm:prSet/>
      <dgm:spPr/>
      <dgm:t>
        <a:bodyPr/>
        <a:lstStyle/>
        <a:p>
          <a:endParaRPr lang="en-US"/>
        </a:p>
      </dgm:t>
    </dgm:pt>
    <dgm:pt modelId="{FFA4521E-CC08-4405-BA44-2E0A5E1AE98B}">
      <dgm:prSet/>
      <dgm:spPr/>
      <dgm:t>
        <a:bodyPr/>
        <a:lstStyle/>
        <a:p>
          <a:r>
            <a:rPr lang="en-US" dirty="0"/>
            <a:t>the hash sign is added to the URL. The fragment after # identifies the route on the client</a:t>
          </a:r>
        </a:p>
      </dgm:t>
    </dgm:pt>
    <dgm:pt modelId="{F06F52F9-C6A7-4C7B-802C-708B6F468C48}" type="parTrans" cxnId="{0EFD21F8-FA09-44FB-AAED-DAC5198C68AD}">
      <dgm:prSet/>
      <dgm:spPr/>
      <dgm:t>
        <a:bodyPr/>
        <a:lstStyle/>
        <a:p>
          <a:endParaRPr lang="en-US"/>
        </a:p>
      </dgm:t>
    </dgm:pt>
    <dgm:pt modelId="{870B33C8-978C-4F2B-A13E-68C1F935152D}" type="sibTrans" cxnId="{0EFD21F8-FA09-44FB-AAED-DAC5198C68AD}">
      <dgm:prSet/>
      <dgm:spPr/>
      <dgm:t>
        <a:bodyPr/>
        <a:lstStyle/>
        <a:p>
          <a:endParaRPr lang="en-US"/>
        </a:p>
      </dgm:t>
    </dgm:pt>
    <dgm:pt modelId="{6150BFDD-9E7E-4C05-9A14-0F6DC15874A5}">
      <dgm:prSet/>
      <dgm:spPr/>
      <dgm:t>
        <a:bodyPr/>
        <a:lstStyle/>
        <a:p>
          <a:r>
            <a:rPr lang="en-US"/>
            <a:t>PathLocationStrategy</a:t>
          </a:r>
        </a:p>
      </dgm:t>
    </dgm:pt>
    <dgm:pt modelId="{52E7E83C-9853-457F-8E3C-3AE78198059F}" type="parTrans" cxnId="{88A573A3-AF38-44B4-BE07-FDCE46E47CD5}">
      <dgm:prSet/>
      <dgm:spPr/>
      <dgm:t>
        <a:bodyPr/>
        <a:lstStyle/>
        <a:p>
          <a:endParaRPr lang="en-US"/>
        </a:p>
      </dgm:t>
    </dgm:pt>
    <dgm:pt modelId="{D548E232-43CE-4B56-9D7D-4D1CE204CC52}" type="sibTrans" cxnId="{88A573A3-AF38-44B4-BE07-FDCE46E47CD5}">
      <dgm:prSet/>
      <dgm:spPr/>
      <dgm:t>
        <a:bodyPr/>
        <a:lstStyle/>
        <a:p>
          <a:endParaRPr lang="en-US"/>
        </a:p>
      </dgm:t>
    </dgm:pt>
    <dgm:pt modelId="{66B180CF-17EE-4E2C-B0DA-7F459BAF2A73}">
      <dgm:prSet/>
      <dgm:spPr/>
      <dgm:t>
        <a:bodyPr/>
        <a:lstStyle/>
        <a:p>
          <a:r>
            <a:rPr lang="en-US"/>
            <a:t>a History API based strategy works only in the browsers that support HTML5</a:t>
          </a:r>
        </a:p>
      </dgm:t>
    </dgm:pt>
    <dgm:pt modelId="{E951BD91-F4F4-44F1-A983-05EE551A1B6D}" type="parTrans" cxnId="{28F3346E-BF58-4F13-840E-0493A4BAC4E6}">
      <dgm:prSet/>
      <dgm:spPr/>
      <dgm:t>
        <a:bodyPr/>
        <a:lstStyle/>
        <a:p>
          <a:endParaRPr lang="en-US"/>
        </a:p>
      </dgm:t>
    </dgm:pt>
    <dgm:pt modelId="{9B502DE5-9947-4153-8F81-B26716162220}" type="sibTrans" cxnId="{28F3346E-BF58-4F13-840E-0493A4BAC4E6}">
      <dgm:prSet/>
      <dgm:spPr/>
      <dgm:t>
        <a:bodyPr/>
        <a:lstStyle/>
        <a:p>
          <a:endParaRPr lang="en-US"/>
        </a:p>
      </dgm:t>
    </dgm:pt>
    <dgm:pt modelId="{4E6EFFF1-0799-493A-8745-B84B2D1B9159}" type="pres">
      <dgm:prSet presAssocID="{141EBC4C-1E8D-4A23-A843-F4AA28843F16}" presName="Name0" presStyleCnt="0">
        <dgm:presLayoutVars>
          <dgm:dir/>
          <dgm:animLvl val="lvl"/>
          <dgm:resizeHandles val="exact"/>
        </dgm:presLayoutVars>
      </dgm:prSet>
      <dgm:spPr/>
    </dgm:pt>
    <dgm:pt modelId="{9AC65365-CDC2-4E53-923A-5CC77E0E8157}" type="pres">
      <dgm:prSet presAssocID="{1AA065CA-4D94-446D-BB2C-6647344F35E2}" presName="composite" presStyleCnt="0"/>
      <dgm:spPr/>
    </dgm:pt>
    <dgm:pt modelId="{4E360FFF-E944-49F0-8152-955F534D07D2}" type="pres">
      <dgm:prSet presAssocID="{1AA065CA-4D94-446D-BB2C-6647344F35E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34714BD-B036-46DB-B965-0228E4249A89}" type="pres">
      <dgm:prSet presAssocID="{1AA065CA-4D94-446D-BB2C-6647344F35E2}" presName="desTx" presStyleLbl="alignAccFollowNode1" presStyleIdx="0" presStyleCnt="2">
        <dgm:presLayoutVars>
          <dgm:bulletEnabled val="1"/>
        </dgm:presLayoutVars>
      </dgm:prSet>
      <dgm:spPr/>
    </dgm:pt>
    <dgm:pt modelId="{3DA093B0-F008-4557-8ED6-C66ADAE8AF40}" type="pres">
      <dgm:prSet presAssocID="{C641AA83-2E07-4651-9155-FA2D683A222A}" presName="space" presStyleCnt="0"/>
      <dgm:spPr/>
    </dgm:pt>
    <dgm:pt modelId="{C1FB4FD4-3B47-4367-A1FA-4181E1715BCB}" type="pres">
      <dgm:prSet presAssocID="{6150BFDD-9E7E-4C05-9A14-0F6DC15874A5}" presName="composite" presStyleCnt="0"/>
      <dgm:spPr/>
    </dgm:pt>
    <dgm:pt modelId="{F4B34012-3C20-40B3-8547-3982235493BE}" type="pres">
      <dgm:prSet presAssocID="{6150BFDD-9E7E-4C05-9A14-0F6DC15874A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9A87DEE-6D88-4D82-8D87-74C8EFFB58F1}" type="pres">
      <dgm:prSet presAssocID="{6150BFDD-9E7E-4C05-9A14-0F6DC15874A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37ECB02-5B7A-4E90-A84F-FA7088CC8ED9}" type="presOf" srcId="{66B180CF-17EE-4E2C-B0DA-7F459BAF2A73}" destId="{69A87DEE-6D88-4D82-8D87-74C8EFFB58F1}" srcOrd="0" destOrd="0" presId="urn:microsoft.com/office/officeart/2005/8/layout/hList1"/>
    <dgm:cxn modelId="{2C9D4318-7037-439E-A31D-6BDCEBE3ECB0}" type="presOf" srcId="{6150BFDD-9E7E-4C05-9A14-0F6DC15874A5}" destId="{F4B34012-3C20-40B3-8547-3982235493BE}" srcOrd="0" destOrd="0" presId="urn:microsoft.com/office/officeart/2005/8/layout/hList1"/>
    <dgm:cxn modelId="{1E3EF722-29A4-4D4A-B046-5448734C078B}" type="presOf" srcId="{141EBC4C-1E8D-4A23-A843-F4AA28843F16}" destId="{4E6EFFF1-0799-493A-8745-B84B2D1B9159}" srcOrd="0" destOrd="0" presId="urn:microsoft.com/office/officeart/2005/8/layout/hList1"/>
    <dgm:cxn modelId="{1D13584A-8775-445D-B025-628A153A4059}" type="presOf" srcId="{1AA065CA-4D94-446D-BB2C-6647344F35E2}" destId="{4E360FFF-E944-49F0-8152-955F534D07D2}" srcOrd="0" destOrd="0" presId="urn:microsoft.com/office/officeart/2005/8/layout/hList1"/>
    <dgm:cxn modelId="{28F3346E-BF58-4F13-840E-0493A4BAC4E6}" srcId="{6150BFDD-9E7E-4C05-9A14-0F6DC15874A5}" destId="{66B180CF-17EE-4E2C-B0DA-7F459BAF2A73}" srcOrd="0" destOrd="0" parTransId="{E951BD91-F4F4-44F1-A983-05EE551A1B6D}" sibTransId="{9B502DE5-9947-4153-8F81-B26716162220}"/>
    <dgm:cxn modelId="{2A6AD470-CCDA-4EB1-9145-8DE34001F872}" type="presOf" srcId="{FFA4521E-CC08-4405-BA44-2E0A5E1AE98B}" destId="{E34714BD-B036-46DB-B965-0228E4249A89}" srcOrd="0" destOrd="0" presId="urn:microsoft.com/office/officeart/2005/8/layout/hList1"/>
    <dgm:cxn modelId="{AA358F9A-EDC4-4144-B8BD-9D7F11066F59}" srcId="{141EBC4C-1E8D-4A23-A843-F4AA28843F16}" destId="{1AA065CA-4D94-446D-BB2C-6647344F35E2}" srcOrd="0" destOrd="0" parTransId="{DFCA7B86-F889-4DDB-97C7-585B603DEEB4}" sibTransId="{C641AA83-2E07-4651-9155-FA2D683A222A}"/>
    <dgm:cxn modelId="{88A573A3-AF38-44B4-BE07-FDCE46E47CD5}" srcId="{141EBC4C-1E8D-4A23-A843-F4AA28843F16}" destId="{6150BFDD-9E7E-4C05-9A14-0F6DC15874A5}" srcOrd="1" destOrd="0" parTransId="{52E7E83C-9853-457F-8E3C-3AE78198059F}" sibTransId="{D548E232-43CE-4B56-9D7D-4D1CE204CC52}"/>
    <dgm:cxn modelId="{0EFD21F8-FA09-44FB-AAED-DAC5198C68AD}" srcId="{1AA065CA-4D94-446D-BB2C-6647344F35E2}" destId="{FFA4521E-CC08-4405-BA44-2E0A5E1AE98B}" srcOrd="0" destOrd="0" parTransId="{F06F52F9-C6A7-4C7B-802C-708B6F468C48}" sibTransId="{870B33C8-978C-4F2B-A13E-68C1F935152D}"/>
    <dgm:cxn modelId="{1680E2F5-F026-42B9-90E1-84D344A2D9FF}" type="presParOf" srcId="{4E6EFFF1-0799-493A-8745-B84B2D1B9159}" destId="{9AC65365-CDC2-4E53-923A-5CC77E0E8157}" srcOrd="0" destOrd="0" presId="urn:microsoft.com/office/officeart/2005/8/layout/hList1"/>
    <dgm:cxn modelId="{A0EF06A5-B4CC-4C9F-80FF-2F92E20C267F}" type="presParOf" srcId="{9AC65365-CDC2-4E53-923A-5CC77E0E8157}" destId="{4E360FFF-E944-49F0-8152-955F534D07D2}" srcOrd="0" destOrd="0" presId="urn:microsoft.com/office/officeart/2005/8/layout/hList1"/>
    <dgm:cxn modelId="{CEB9B133-07D3-4A81-83B1-8135B81569D2}" type="presParOf" srcId="{9AC65365-CDC2-4E53-923A-5CC77E0E8157}" destId="{E34714BD-B036-46DB-B965-0228E4249A89}" srcOrd="1" destOrd="0" presId="urn:microsoft.com/office/officeart/2005/8/layout/hList1"/>
    <dgm:cxn modelId="{5290C959-33E6-4BD6-911A-BE6ED2A9FB4B}" type="presParOf" srcId="{4E6EFFF1-0799-493A-8745-B84B2D1B9159}" destId="{3DA093B0-F008-4557-8ED6-C66ADAE8AF40}" srcOrd="1" destOrd="0" presId="urn:microsoft.com/office/officeart/2005/8/layout/hList1"/>
    <dgm:cxn modelId="{9CED9923-4E38-4909-91F9-F29544334B21}" type="presParOf" srcId="{4E6EFFF1-0799-493A-8745-B84B2D1B9159}" destId="{C1FB4FD4-3B47-4367-A1FA-4181E1715BCB}" srcOrd="2" destOrd="0" presId="urn:microsoft.com/office/officeart/2005/8/layout/hList1"/>
    <dgm:cxn modelId="{3F750783-25E5-43A4-8551-C4AD4F3B96FA}" type="presParOf" srcId="{C1FB4FD4-3B47-4367-A1FA-4181E1715BCB}" destId="{F4B34012-3C20-40B3-8547-3982235493BE}" srcOrd="0" destOrd="0" presId="urn:microsoft.com/office/officeart/2005/8/layout/hList1"/>
    <dgm:cxn modelId="{F718BB80-E2FA-4D76-B8F5-0222DC86081B}" type="presParOf" srcId="{C1FB4FD4-3B47-4367-A1FA-4181E1715BCB}" destId="{69A87DEE-6D88-4D82-8D87-74C8EFFB58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0ADE5-A84D-4A13-803E-E3D4423E4AC7}">
      <dsp:nvSpPr>
        <dsp:cNvPr id="0" name=""/>
        <dsp:cNvSpPr/>
      </dsp:nvSpPr>
      <dsp:spPr>
        <a:xfrm>
          <a:off x="0" y="315271"/>
          <a:ext cx="2464593" cy="345043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SPA doesn't refresh the entire page to display different views </a:t>
          </a:r>
        </a:p>
      </dsp:txBody>
      <dsp:txXfrm>
        <a:off x="0" y="1626435"/>
        <a:ext cx="2464593" cy="2070258"/>
      </dsp:txXfrm>
    </dsp:sp>
    <dsp:sp modelId="{1F812508-F60B-4811-B082-C251D91ADECC}">
      <dsp:nvSpPr>
        <dsp:cNvPr id="0" name=""/>
        <dsp:cNvSpPr/>
      </dsp:nvSpPr>
      <dsp:spPr>
        <a:xfrm>
          <a:off x="714732" y="660314"/>
          <a:ext cx="1035129" cy="1035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6323" y="811905"/>
        <a:ext cx="731947" cy="731947"/>
      </dsp:txXfrm>
    </dsp:sp>
    <dsp:sp modelId="{744597BD-D0C9-4DA2-90B8-815261858E98}">
      <dsp:nvSpPr>
        <dsp:cNvPr id="0" name=""/>
        <dsp:cNvSpPr/>
      </dsp:nvSpPr>
      <dsp:spPr>
        <a:xfrm>
          <a:off x="0" y="3765630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1D428-9D1C-4026-85A0-74982E91D4C2}">
      <dsp:nvSpPr>
        <dsp:cNvPr id="0" name=""/>
        <dsp:cNvSpPr/>
      </dsp:nvSpPr>
      <dsp:spPr>
        <a:xfrm>
          <a:off x="2711053" y="315271"/>
          <a:ext cx="2464593" cy="345043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SPA is a collection of view states. Home, Product Details, Shipping etc</a:t>
          </a:r>
        </a:p>
      </dsp:txBody>
      <dsp:txXfrm>
        <a:off x="2711053" y="1626435"/>
        <a:ext cx="2464593" cy="2070258"/>
      </dsp:txXfrm>
    </dsp:sp>
    <dsp:sp modelId="{A574357E-4EC1-4851-AA0F-211985065F50}">
      <dsp:nvSpPr>
        <dsp:cNvPr id="0" name=""/>
        <dsp:cNvSpPr/>
      </dsp:nvSpPr>
      <dsp:spPr>
        <a:xfrm>
          <a:off x="3425785" y="660314"/>
          <a:ext cx="1035129" cy="1035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77376" y="811905"/>
        <a:ext cx="731947" cy="731947"/>
      </dsp:txXfrm>
    </dsp:sp>
    <dsp:sp modelId="{F31E15A4-E03D-468D-8B2C-F9B51A7CA984}">
      <dsp:nvSpPr>
        <dsp:cNvPr id="0" name=""/>
        <dsp:cNvSpPr/>
      </dsp:nvSpPr>
      <dsp:spPr>
        <a:xfrm>
          <a:off x="2711053" y="3765630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6BB06-35A8-4819-8EE0-C8A78CB209D7}">
      <dsp:nvSpPr>
        <dsp:cNvPr id="0" name=""/>
        <dsp:cNvSpPr/>
      </dsp:nvSpPr>
      <dsp:spPr>
        <a:xfrm>
          <a:off x="5422106" y="315271"/>
          <a:ext cx="2464593" cy="345043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component router allows the user to navigate from one view to another within the SPA</a:t>
          </a:r>
        </a:p>
      </dsp:txBody>
      <dsp:txXfrm>
        <a:off x="5422106" y="1626435"/>
        <a:ext cx="2464593" cy="2070258"/>
      </dsp:txXfrm>
    </dsp:sp>
    <dsp:sp modelId="{ACBFADAB-4B7B-4461-B16B-B0C6A4E40580}">
      <dsp:nvSpPr>
        <dsp:cNvPr id="0" name=""/>
        <dsp:cNvSpPr/>
      </dsp:nvSpPr>
      <dsp:spPr>
        <a:xfrm>
          <a:off x="6136838" y="660314"/>
          <a:ext cx="1035129" cy="1035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88429" y="811905"/>
        <a:ext cx="731947" cy="731947"/>
      </dsp:txXfrm>
    </dsp:sp>
    <dsp:sp modelId="{E3A2AAAA-3DB8-4BB3-B6F1-4FF3EA4F9B0B}">
      <dsp:nvSpPr>
        <dsp:cNvPr id="0" name=""/>
        <dsp:cNvSpPr/>
      </dsp:nvSpPr>
      <dsp:spPr>
        <a:xfrm>
          <a:off x="5422106" y="3765630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60FFF-E944-49F0-8152-955F534D07D2}">
      <dsp:nvSpPr>
        <dsp:cNvPr id="0" name=""/>
        <dsp:cNvSpPr/>
      </dsp:nvSpPr>
      <dsp:spPr>
        <a:xfrm>
          <a:off x="38" y="408910"/>
          <a:ext cx="3685337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HashLocationStrategy </a:t>
          </a:r>
        </a:p>
      </dsp:txBody>
      <dsp:txXfrm>
        <a:off x="38" y="408910"/>
        <a:ext cx="3685337" cy="835200"/>
      </dsp:txXfrm>
    </dsp:sp>
    <dsp:sp modelId="{E34714BD-B036-46DB-B965-0228E4249A89}">
      <dsp:nvSpPr>
        <dsp:cNvPr id="0" name=""/>
        <dsp:cNvSpPr/>
      </dsp:nvSpPr>
      <dsp:spPr>
        <a:xfrm>
          <a:off x="38" y="1244110"/>
          <a:ext cx="3685337" cy="2427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the hash sign is added to the URL. The fragment after # identifies the route on the client</a:t>
          </a:r>
        </a:p>
      </dsp:txBody>
      <dsp:txXfrm>
        <a:off x="38" y="1244110"/>
        <a:ext cx="3685337" cy="2427952"/>
      </dsp:txXfrm>
    </dsp:sp>
    <dsp:sp modelId="{F4B34012-3C20-40B3-8547-3982235493BE}">
      <dsp:nvSpPr>
        <dsp:cNvPr id="0" name=""/>
        <dsp:cNvSpPr/>
      </dsp:nvSpPr>
      <dsp:spPr>
        <a:xfrm>
          <a:off x="4201323" y="408910"/>
          <a:ext cx="3685337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PathLocationStrategy</a:t>
          </a:r>
        </a:p>
      </dsp:txBody>
      <dsp:txXfrm>
        <a:off x="4201323" y="408910"/>
        <a:ext cx="3685337" cy="835200"/>
      </dsp:txXfrm>
    </dsp:sp>
    <dsp:sp modelId="{69A87DEE-6D88-4D82-8D87-74C8EFFB58F1}">
      <dsp:nvSpPr>
        <dsp:cNvPr id="0" name=""/>
        <dsp:cNvSpPr/>
      </dsp:nvSpPr>
      <dsp:spPr>
        <a:xfrm>
          <a:off x="4201323" y="1244110"/>
          <a:ext cx="3685337" cy="2427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 History API based strategy works only in the browsers that support HTML5</a:t>
          </a:r>
        </a:p>
      </dsp:txBody>
      <dsp:txXfrm>
        <a:off x="4201323" y="1244110"/>
        <a:ext cx="3685337" cy="2427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F005-CC5B-411A-BCFE-A2326EB39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8C0D5-E5CA-41A2-AFAE-F25F8D0D2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B921-B73B-4F3C-AC73-8FAD3B03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D6498-65A5-4774-BFB6-8E226562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2A6D-E649-4B82-A2AC-3F0457C6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19B4-D1E1-4440-88C4-F4E69AA7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C109F-9F3F-42A0-B784-144ABE7BE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AE38-8851-4DEB-B433-1AA7ABF0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ED4C-15C7-4C9A-A8F3-57F0F7D7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64E3-6115-46D1-B0FB-3FB9344C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97C54-8844-44D0-8AE8-A94B7A708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0BEE7-C690-4CF7-A739-0AD34FC37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0CF4-3BBA-47DF-A59A-A723B1EE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A8EC3-C079-4F92-BEAC-C4BA5E2E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C09A-4A3E-4CE1-8F0D-0ACB834D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9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FD35-0A57-4BA9-9E65-EEFC1A63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B6F6-21CA-4C9C-87B9-3DFBAB2A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A463D-D69B-4B79-BEE4-67AFF882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AB6B9-6530-4B15-9E77-B482FABE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EEAD-4214-4CA6-9E61-C73E44BE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8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8B3D-DA2A-4F73-AF59-09636DE6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F7779-D931-4C2A-8B8A-BEE2604D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507B-5504-47C3-BF47-609C1A49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0C0C-29A0-4C59-AE9A-88767921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09A7-459E-4512-8840-9FAD1132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47F8-2AC8-482F-801B-D6B21661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F0D3-4DD1-4E34-AE7A-37700AA43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D4C1C-3F3F-44F6-8EB4-8BFA178FA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DEEA9-BC7F-4E3E-915F-7C6A6C54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5B6C6-F07A-492A-B18B-E43A0BA9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55B93-3C7B-4E2A-B932-36757CC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5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CD27-8F3D-4EF3-A08C-AA0FAB87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60D2C-3258-4992-905E-3B69530F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4D85F-D28B-4774-912C-474E1B361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DB0E6-8A99-4F49-A18F-C6A50AF52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BF4C8-BDB8-4090-B6A6-0FD4C438D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1E7B0-9F08-441B-9366-7E887F23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43C9C-B624-4A43-A56C-BF48606B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A816F-C6AA-44D5-97D0-17BEC6BE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A528-DEC3-46DF-BE94-BF095EBA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E02F8-3355-4C72-901C-28D00E1F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C30FB-ED62-47AF-BC26-168358A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ED19D-C003-4D8C-AF4B-2724ECDC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F1FB-B91C-40F6-A016-80E9E13D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DA95F-6DF5-4E2D-A132-DB772757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2A6D-6F11-4423-97C1-D638F16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5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7CBE-3275-4325-AEF6-22B9EF81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9DAE-EC25-48A3-89DF-FC8E4C3B1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D4F48-F36D-4AE9-9B70-AB9363B5C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E277B-F05C-489D-AA8A-5BF5E0B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BA9FB-24C5-4452-A3EE-293F6101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EE17-CF02-4F42-B965-EDC7B2B5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2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495D-A763-499E-8596-C44286D6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281D6-5AEB-4A4C-AB90-7345A6A9E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11EFE-5A57-429F-B559-6899376E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29747-EF40-4F03-A7F7-C152F014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ED564-C191-4A9F-8470-329850B0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CA2ED-30A9-411F-BD97-1781549D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F8BA4-9914-4887-B86B-30F05CAB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EAD6D-CF21-48A8-B271-900C8C15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CE657-B4CC-4BDA-9492-7AA64B564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D80A4771-C6EF-4B99-81F4-D30BE4E017A0}" type="datetimeFigureOut">
              <a:rPr lang="en-US" smtClean="0"/>
              <a:pPr algn="r"/>
              <a:t>10/20/2017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31ED3-650C-4B36-A3DA-9AC29439B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5626-064B-447E-A1A5-5B98842AE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133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- Routes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Susithra Chandrabose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contain a verb, and have measurable results.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the </a:t>
            </a:r>
            <a:r>
              <a:rPr lang="en-US" b="1" dirty="0"/>
              <a:t>Slides</a:t>
            </a:r>
            <a:r>
              <a:rPr lang="en-US" dirty="0"/>
              <a:t> tab, then click the </a:t>
            </a:r>
            <a:r>
              <a:rPr lang="en-US" b="1" dirty="0"/>
              <a:t>New Slide </a:t>
            </a:r>
            <a:r>
              <a:rPr lang="en-US" dirty="0"/>
              <a:t>gallery.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important points from each lesson.</a:t>
            </a:r>
          </a:p>
          <a:p>
            <a:r>
              <a:rPr lang="en-US" dirty="0"/>
              <a:t>Provide resources for more information about the subject.</a:t>
            </a:r>
          </a:p>
          <a:p>
            <a:pPr lvl="1"/>
            <a:r>
              <a:rPr lang="en-US" dirty="0"/>
              <a:t>List resources on this slide.</a:t>
            </a:r>
          </a:p>
          <a:p>
            <a:pPr lvl="1"/>
            <a:r>
              <a:rPr lang="en-US" dirty="0"/>
              <a:t>Provide handouts with additional resource material.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a quiz or challenge to assess how much information participants learned.</a:t>
            </a:r>
          </a:p>
          <a:p>
            <a:r>
              <a:rPr lang="en-US" dirty="0"/>
              <a:t>Survey participants to see if they found the training beneficial.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strategies</a:t>
            </a:r>
          </a:p>
          <a:p>
            <a:r>
              <a:rPr lang="en-US" dirty="0"/>
              <a:t>Configuring routes</a:t>
            </a:r>
          </a:p>
          <a:p>
            <a:r>
              <a:rPr lang="en-US" dirty="0"/>
              <a:t>Passing data to routes</a:t>
            </a:r>
          </a:p>
          <a:p>
            <a:r>
              <a:rPr lang="en-US" dirty="0"/>
              <a:t>Child routes</a:t>
            </a:r>
          </a:p>
          <a:p>
            <a:r>
              <a:rPr lang="en-US" dirty="0" err="1"/>
              <a:t>Gaurding</a:t>
            </a:r>
            <a:r>
              <a:rPr lang="en-US" dirty="0"/>
              <a:t> routes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 dirty="0"/>
              <a:t>Single Page applications (SPA)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484544"/>
              </p:ext>
            </p:extLst>
          </p:nvPr>
        </p:nvGraphicFramePr>
        <p:xfrm>
          <a:off x="628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821A5A-A4C1-4D33-B73A-47F77ADD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5" y="1677269"/>
            <a:ext cx="4495800" cy="3286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BCE546-E8A6-4A7A-B2A4-AF1BB4007A19}"/>
              </a:ext>
            </a:extLst>
          </p:cNvPr>
          <p:cNvSpPr/>
          <p:nvPr/>
        </p:nvSpPr>
        <p:spPr>
          <a:xfrm>
            <a:off x="838200" y="1796548"/>
            <a:ext cx="3886200" cy="9906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8FE28-FCDF-43E3-A7D1-D31F33EC6DD1}"/>
              </a:ext>
            </a:extLst>
          </p:cNvPr>
          <p:cNvSpPr/>
          <p:nvPr/>
        </p:nvSpPr>
        <p:spPr>
          <a:xfrm>
            <a:off x="820882" y="3581400"/>
            <a:ext cx="3886200" cy="51789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AC1132-6F1F-48E1-94C9-A0BB3C4A8A7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781300" y="2787148"/>
            <a:ext cx="0" cy="2013452"/>
          </a:xfrm>
          <a:prstGeom prst="straightConnector1">
            <a:avLst/>
          </a:pr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61C076-DA89-49E9-A2FD-F2405721737C}"/>
              </a:ext>
            </a:extLst>
          </p:cNvPr>
          <p:cNvCxnSpPr>
            <a:cxnSpLocks/>
          </p:cNvCxnSpPr>
          <p:nvPr/>
        </p:nvCxnSpPr>
        <p:spPr>
          <a:xfrm>
            <a:off x="1752600" y="4099291"/>
            <a:ext cx="0" cy="2013452"/>
          </a:xfrm>
          <a:prstGeom prst="straightConnector1">
            <a:avLst/>
          </a:pr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D40898-F18E-4592-97A2-9E0263E69C41}"/>
              </a:ext>
            </a:extLst>
          </p:cNvPr>
          <p:cNvSpPr txBox="1"/>
          <p:nvPr/>
        </p:nvSpPr>
        <p:spPr>
          <a:xfrm>
            <a:off x="1981200" y="59436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contents will not change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1C3A9A-26EA-4696-B9CD-BCEE4C6FD9A0}"/>
              </a:ext>
            </a:extLst>
          </p:cNvPr>
          <p:cNvCxnSpPr>
            <a:cxnSpLocks/>
          </p:cNvCxnSpPr>
          <p:nvPr/>
        </p:nvCxnSpPr>
        <p:spPr>
          <a:xfrm>
            <a:off x="2438400" y="3200400"/>
            <a:ext cx="3429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D4F67-07B4-4EB0-AA99-9086EDA646AE}"/>
              </a:ext>
            </a:extLst>
          </p:cNvPr>
          <p:cNvSpPr txBox="1"/>
          <p:nvPr/>
        </p:nvSpPr>
        <p:spPr>
          <a:xfrm>
            <a:off x="6323734" y="2738735"/>
            <a:ext cx="14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views will be displayed here.</a:t>
            </a:r>
          </a:p>
          <a:p>
            <a:r>
              <a:rPr lang="en-US" dirty="0"/>
              <a:t>&lt;router-outlet&gt;&lt;/router-outlet&gt;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 dirty="0"/>
              <a:t>Location Strategies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780710"/>
              </p:ext>
            </p:extLst>
          </p:nvPr>
        </p:nvGraphicFramePr>
        <p:xfrm>
          <a:off x="628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 err="1"/>
              <a:t>HashLocationStrategy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http://mysite.com:8080</a:t>
            </a:r>
            <a:r>
              <a:rPr lang="en-US" b="1" dirty="0"/>
              <a:t>/#/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products/page/</a:t>
            </a:r>
            <a:r>
              <a:rPr lang="en-US" b="1" dirty="0">
                <a:solidFill>
                  <a:schemeClr val="accent4"/>
                </a:solidFill>
              </a:rPr>
              <a:t>3</a:t>
            </a:r>
            <a:r>
              <a:rPr lang="en-US" dirty="0">
                <a:solidFill>
                  <a:schemeClr val="accent4"/>
                </a:solidFill>
              </a:rPr>
              <a:t>	</a:t>
            </a:r>
          </a:p>
          <a:p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Location on the server</a:t>
            </a:r>
          </a:p>
          <a:p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>
                <a:solidFill>
                  <a:schemeClr val="accent5"/>
                </a:solidFill>
              </a:rPr>
              <a:t> – route path</a:t>
            </a:r>
          </a:p>
          <a:p>
            <a:r>
              <a:rPr lang="en-US" dirty="0">
                <a:solidFill>
                  <a:schemeClr val="accent4"/>
                </a:solidFill>
              </a:rPr>
              <a:t>     	 – route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317CB-7670-4378-94DF-D9CF17C3B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5399"/>
            <a:ext cx="6981825" cy="2476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AE46F8-B156-4FF8-A3F4-3A56E9129915}"/>
              </a:ext>
            </a:extLst>
          </p:cNvPr>
          <p:cNvSpPr/>
          <p:nvPr/>
        </p:nvSpPr>
        <p:spPr>
          <a:xfrm>
            <a:off x="941794" y="5399228"/>
            <a:ext cx="6728829" cy="28135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contain a verb, and have measurable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the </a:t>
            </a:r>
            <a:r>
              <a:rPr lang="en-US" b="1" dirty="0"/>
              <a:t>Slides</a:t>
            </a:r>
            <a:r>
              <a:rPr lang="en-US" dirty="0"/>
              <a:t> tab, then click the </a:t>
            </a:r>
            <a:r>
              <a:rPr lang="en-US" b="1" dirty="0"/>
              <a:t>New Slide </a:t>
            </a:r>
            <a:r>
              <a:rPr lang="en-US" dirty="0"/>
              <a:t>gallery.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404</Words>
  <Application>Microsoft Office PowerPoint</Application>
  <PresentationFormat>On-screen Show (4:3)</PresentationFormat>
  <Paragraphs>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Angular - Routes</vt:lpstr>
      <vt:lpstr>Training Outline</vt:lpstr>
      <vt:lpstr>Single Page applications (SPA)</vt:lpstr>
      <vt:lpstr>SPA</vt:lpstr>
      <vt:lpstr>Location Strategies</vt:lpstr>
      <vt:lpstr>Location Strategies</vt:lpstr>
      <vt:lpstr>Lesson 2: Objectives</vt:lpstr>
      <vt:lpstr>Lesson 2: Content</vt:lpstr>
      <vt:lpstr>Lesson 2: Wrap-up</vt:lpstr>
      <vt:lpstr>Lesson 3: Objectives</vt:lpstr>
      <vt:lpstr>Lesson 3: Content</vt:lpstr>
      <vt:lpstr>Lesson 3: Wrap-up</vt:lpstr>
      <vt:lpstr>Summary of Training</vt:lpstr>
      <vt:lpstr>Assessment and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2017-10-20T03:45:33Z</dcterms:created>
  <dcterms:modified xsi:type="dcterms:W3CDTF">2017-10-20T08:20:37Z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