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2" r:id="rId9"/>
    <p:sldId id="263" r:id="rId10"/>
    <p:sldId id="261" r:id="rId11"/>
    <p:sldId id="268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1736-68A0-D581-9ED8-6CB82B389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9CFD3-AD64-5238-A3C4-6C46F1E83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2DB1-E282-F18A-AC33-E6195139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3BA-1104-4149-BC13-0DF04CAE1EF9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9377C-957E-F22F-38B7-8D92070D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695E-D89F-1804-FBA9-E45A791E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364-9399-463A-94DB-D2E74B569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2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4131-2A58-9E4A-2435-7E1F355D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5A862-9E20-7EF6-2747-3B14C9F34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680D5-E71B-D277-AD84-D3385E37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3BA-1104-4149-BC13-0DF04CAE1EF9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2DFE-A9CF-6697-804A-588F7630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E7C9-CFB7-AF62-2475-50CD088C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364-9399-463A-94DB-D2E74B569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0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88798-A896-AB17-16BA-70B314A7E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2727E-9D0C-1559-CA0B-759945006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7EFB-BD37-B786-10D4-D86E9578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3BA-1104-4149-BC13-0DF04CAE1EF9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77F19-8428-03B7-77A1-3B6FB271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3504-3E35-331C-2271-B790AE3E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364-9399-463A-94DB-D2E74B569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90C4-F292-B9AE-B036-1108152D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5C65-4177-89C1-E413-17EE55CA5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BD4D-55D8-767B-B78D-1C2B6EC4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3BA-1104-4149-BC13-0DF04CAE1EF9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2E70-9177-5AE7-20E4-CCA73288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BEBC-6D42-1F24-2A72-D6450D2F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364-9399-463A-94DB-D2E74B569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9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36E3-71EA-E10D-CD15-5BF94FC0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2062D-6D0B-60D4-4506-0F69F2621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6041-1DF6-FF3F-BD9D-173925D0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3BA-1104-4149-BC13-0DF04CAE1EF9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F738A-F35E-D245-491C-7BD4DEBE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8A1F7-1049-3D18-30B8-62280599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364-9399-463A-94DB-D2E74B569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6F78-6709-787C-9DAA-C9E61038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4B89-3C53-EF0E-5A98-72A7A612D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45972-B1AD-B281-85D9-4DD179CDB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C3C18-2F8A-B430-0149-E09CA88C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3BA-1104-4149-BC13-0DF04CAE1EF9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61C4-273C-6112-4A36-40EB2485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70E2E-50A4-F237-3797-EE582B65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364-9399-463A-94DB-D2E74B569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61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AEED-8147-82E1-1C15-FD1B82BF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E2281-D35F-C209-4E64-C1E66B21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DF99A-8BE8-A1F8-1430-692C65EB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EC119-89FD-C088-823D-DA7DBCE8E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FFDF3-E0B0-70CE-D184-56BD8B2F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C4082-6D42-4184-E11B-94830DAF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3BA-1104-4149-BC13-0DF04CAE1EF9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8075B-E2C3-5F02-8DAC-CDF17739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2D17B-BCD9-958F-95C4-A2013F4D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364-9399-463A-94DB-D2E74B569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27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1931-976B-B837-4066-E99717BB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C7B9D-6AA9-D13A-7707-32DF2C00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3BA-1104-4149-BC13-0DF04CAE1EF9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9863A-3842-EC56-01AD-F571D85E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DE182-D9A2-7871-98EE-6EBDE639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364-9399-463A-94DB-D2E74B569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3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FDEBF-34FF-D9C4-F07D-507DAFC7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3BA-1104-4149-BC13-0DF04CAE1EF9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16159-0595-89B2-BAF5-D72FFCA9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E20C9-04E3-EBF3-AA10-45380828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364-9399-463A-94DB-D2E74B569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9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67BC-73FE-796F-C051-6534416C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8457-CFD8-D976-D37F-945C8E6D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066F-F2FB-A34F-718A-4826C19A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5D493-19AC-7BA0-0B5C-ED6545C2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3BA-1104-4149-BC13-0DF04CAE1EF9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33197-D73D-1E6A-23D1-6A9BA3E3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0B880-DF33-352F-4CE7-29BFC223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364-9399-463A-94DB-D2E74B569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0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58D0-E81D-7111-61B8-12601ACE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50C6D-D9B0-4282-6CCB-1AD03D2D1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63884-06B1-4772-04A1-8A70B440E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B6047-E710-DC0E-BA77-63784F49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A3BA-1104-4149-BC13-0DF04CAE1EF9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9752D-DC2E-3742-83E1-64CF5CE5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BFD79-6017-2941-1E75-47E86908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364-9399-463A-94DB-D2E74B569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21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D9816-5581-DE07-C098-6316EF41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5AD48-6F02-6F83-0A36-C29DA434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FEB4-D553-7FF9-7BCD-2074BD7C0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A3BA-1104-4149-BC13-0DF04CAE1EF9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BA2E1-1AE8-ACB3-8719-86A22155A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0F7C-1B2F-6B98-5828-485D4398F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5364-9399-463A-94DB-D2E74B569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99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6BD3-6323-05E3-3530-67129F8F5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Boosting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0554D-72C4-68C7-9304-9CF083763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9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6F295-FDD3-2B10-AE08-6F4B4508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966787"/>
            <a:ext cx="90582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2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CF27-E76C-0501-45B3-CF5CF880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</a:t>
            </a:r>
            <a:r>
              <a:rPr lang="en-IN" dirty="0" err="1"/>
              <a:t>LGBoost</a:t>
            </a:r>
            <a:r>
              <a:rPr lang="en-IN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C657A-28C1-30E5-03D7-1FDF25F09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440" y="1825625"/>
            <a:ext cx="9061119" cy="4351338"/>
          </a:xfrm>
        </p:spPr>
      </p:pic>
    </p:spTree>
    <p:extLst>
      <p:ext uri="{BB962C8B-B14F-4D97-AF65-F5344CB8AC3E}">
        <p14:creationId xmlns:p14="http://schemas.microsoft.com/office/powerpoint/2010/main" val="106488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8EF0-4131-56A7-CA6E-1A8A45C7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XGBOOST vs LGBOOST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5BD4C-A01A-27D2-EB1D-1D813C4DF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381" y="1825625"/>
            <a:ext cx="7803237" cy="4351338"/>
          </a:xfrm>
        </p:spPr>
      </p:pic>
    </p:spTree>
    <p:extLst>
      <p:ext uri="{BB962C8B-B14F-4D97-AF65-F5344CB8AC3E}">
        <p14:creationId xmlns:p14="http://schemas.microsoft.com/office/powerpoint/2010/main" val="89111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316A-82A4-00E3-FB98-035B02DC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LGBoost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519B0-5281-0E20-517C-409E0A9EF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362" y="2346764"/>
            <a:ext cx="8677275" cy="3362325"/>
          </a:xfrm>
        </p:spPr>
      </p:pic>
    </p:spTree>
    <p:extLst>
      <p:ext uri="{BB962C8B-B14F-4D97-AF65-F5344CB8AC3E}">
        <p14:creationId xmlns:p14="http://schemas.microsoft.com/office/powerpoint/2010/main" val="286338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0AFEDC-C6A7-34C8-D217-BCEA6820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94" y="828675"/>
            <a:ext cx="66675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8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B549-8D2F-20CE-F8EF-F9CC6387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AdaBoost Algorithm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2B88D4-1E7E-72A1-97E0-504D32ADB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82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D735-4120-8938-10B6-3556B0F7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Adaboost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5EDE3-3A78-238D-E5CC-AFB91A14C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5165"/>
            <a:ext cx="10515600" cy="4172257"/>
          </a:xfrm>
        </p:spPr>
      </p:pic>
    </p:spTree>
    <p:extLst>
      <p:ext uri="{BB962C8B-B14F-4D97-AF65-F5344CB8AC3E}">
        <p14:creationId xmlns:p14="http://schemas.microsoft.com/office/powerpoint/2010/main" val="303293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01178-9326-9655-8F6F-502A8477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40" y="1545130"/>
            <a:ext cx="84486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4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1DAA5-3AA0-98B8-FCB0-03CBF252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319087"/>
            <a:ext cx="85629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2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F222-299E-7D80-799B-56F3597A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</a:t>
            </a:r>
            <a:r>
              <a:rPr lang="en-IN" dirty="0" err="1"/>
              <a:t>Xgboost</a:t>
            </a:r>
            <a:r>
              <a:rPr lang="en-IN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A4274-BC2E-865A-FEAC-564E54714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853" y="1825625"/>
            <a:ext cx="8264294" cy="4351338"/>
          </a:xfrm>
        </p:spPr>
      </p:pic>
    </p:spTree>
    <p:extLst>
      <p:ext uri="{BB962C8B-B14F-4D97-AF65-F5344CB8AC3E}">
        <p14:creationId xmlns:p14="http://schemas.microsoft.com/office/powerpoint/2010/main" val="166038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1653-CD5F-D986-6220-5D885243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XGBOOST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DBC10-D98E-213E-6996-78AB05B7C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342" y="1825625"/>
            <a:ext cx="6185315" cy="4351338"/>
          </a:xfrm>
        </p:spPr>
      </p:pic>
    </p:spTree>
    <p:extLst>
      <p:ext uri="{BB962C8B-B14F-4D97-AF65-F5344CB8AC3E}">
        <p14:creationId xmlns:p14="http://schemas.microsoft.com/office/powerpoint/2010/main" val="21974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CE88-EC54-3D6E-06D8-255539AC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691"/>
          </a:xfrm>
        </p:spPr>
        <p:txBody>
          <a:bodyPr/>
          <a:lstStyle/>
          <a:p>
            <a:r>
              <a:rPr lang="en-IN" dirty="0"/>
              <a:t>Adaboost vs XGboost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DF706-CA01-0C47-E7B5-9DAD0234D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381" y="1825625"/>
            <a:ext cx="7483875" cy="4351338"/>
          </a:xfrm>
        </p:spPr>
      </p:pic>
    </p:spTree>
    <p:extLst>
      <p:ext uri="{BB962C8B-B14F-4D97-AF65-F5344CB8AC3E}">
        <p14:creationId xmlns:p14="http://schemas.microsoft.com/office/powerpoint/2010/main" val="416679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</Words>
  <Application>Microsoft Office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Boosting Algorithm</vt:lpstr>
      <vt:lpstr>PowerPoint Presentation</vt:lpstr>
      <vt:lpstr>AdaBoost Algorithm</vt:lpstr>
      <vt:lpstr>Adaboost Algorithm</vt:lpstr>
      <vt:lpstr>PowerPoint Presentation</vt:lpstr>
      <vt:lpstr>PowerPoint Presentation</vt:lpstr>
      <vt:lpstr>What is Xgboost?</vt:lpstr>
      <vt:lpstr>XGBOOST</vt:lpstr>
      <vt:lpstr>Adaboost vs XGboost</vt:lpstr>
      <vt:lpstr>PowerPoint Presentation</vt:lpstr>
      <vt:lpstr>What is LGBoost?</vt:lpstr>
      <vt:lpstr>XGBOOST vs LGBOOST</vt:lpstr>
      <vt:lpstr>LGBoost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Janarthanan Ramalingam</dc:creator>
  <cp:lastModifiedBy>Janarthanan Ramalingam</cp:lastModifiedBy>
  <cp:revision>1</cp:revision>
  <dcterms:created xsi:type="dcterms:W3CDTF">2023-04-01T15:31:00Z</dcterms:created>
  <dcterms:modified xsi:type="dcterms:W3CDTF">2023-04-01T17:32:56Z</dcterms:modified>
</cp:coreProperties>
</file>