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8E60D-8094-4988-B660-AD8111C9CCC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FE8BB-CE12-4D48-9EC4-8BD2BA979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1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FE8BB-CE12-4D48-9EC4-8BD2BA9796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0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1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7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4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4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79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82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0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5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6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1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6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73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2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BB79D5-FCA6-4D9C-82DD-258D6E7D5EE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44B55E-9752-4715-93F2-ED11AF5AD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5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D708-80F5-5B61-C32F-4FFCE14BDA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Decentralized Tasks </a:t>
            </a:r>
            <a:r>
              <a:rPr lang="en-IN" b="1" dirty="0"/>
              <a:t>and Bounties</a:t>
            </a:r>
          </a:p>
        </p:txBody>
      </p:sp>
      <p:pic>
        <p:nvPicPr>
          <p:cNvPr id="2050" name="Picture 2" descr="27,900+ Task List Stock Photos, Pictures &amp; Royalty-Fre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93" y="3898414"/>
            <a:ext cx="2802229" cy="28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IT Madras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92" y="135638"/>
            <a:ext cx="1707502" cy="170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69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2DE9-C901-57B8-849A-3F898A75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D8AC-560B-84B1-CAAE-8B5330FA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Manas Deshpande (CS24M024)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Muthu Muniyandi Dhamodharan (CS24M027)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Santhi Raj Kumar Seelam (CS24M042)</a:t>
            </a:r>
          </a:p>
          <a:p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Saurabh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Sahu (CS24M043)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Shaik Mustaq Ahamed (CS24M045)</a:t>
            </a:r>
          </a:p>
        </p:txBody>
      </p:sp>
    </p:spTree>
    <p:extLst>
      <p:ext uri="{BB962C8B-B14F-4D97-AF65-F5344CB8AC3E}">
        <p14:creationId xmlns:p14="http://schemas.microsoft.com/office/powerpoint/2010/main" val="401203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B988C-BF39-20D5-53A0-216D6B51E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62CC-726E-9D54-7B86-E6BB4CDC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61EE-E14B-1B18-ACEC-87F2F133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create a trustless, decentralized task management platform with the following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create, assign, and complete tasks with blockchain-enforced payments.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completion-based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 are secured via smart contracts.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Disputes are resolved fairly using decentralized judges.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systems incentivize honest participation.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records are transparent and immutable (on-chain)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8824C4-6C3A-D371-211B-AE92CE598FCF}"/>
              </a:ext>
            </a:extLst>
          </p:cNvPr>
          <p:cNvSpPr txBox="1"/>
          <p:nvPr/>
        </p:nvSpPr>
        <p:spPr>
          <a:xfrm>
            <a:off x="989215" y="1039091"/>
            <a:ext cx="10532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 Overview : </a:t>
            </a:r>
            <a:r>
              <a:rPr lang="en-US" sz="3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"From Task Creation to Payout"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8FC78-0CFA-33C2-6207-F97B79B36B85}"/>
              </a:ext>
            </a:extLst>
          </p:cNvPr>
          <p:cNvSpPr txBox="1"/>
          <p:nvPr/>
        </p:nvSpPr>
        <p:spPr>
          <a:xfrm>
            <a:off x="1133302" y="1623866"/>
            <a:ext cx="9925396" cy="44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endParaRPr lang="en-US" sz="20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Task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Client posts task + reward.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Claim Task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Workers apply.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 Proof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Worker delivers work with proof.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Approve/Reject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 Client reviews or </a:t>
            </a:r>
            <a:r>
              <a:rPr 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on rejection client </a:t>
            </a:r>
            <a:r>
              <a:rPr lang="en-US" sz="2000" b="0" i="0" dirty="0" smtClean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triggers 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disputes.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Judges Decide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(if needed) → 3 judges vote on disputes.</a:t>
            </a:r>
          </a:p>
        </p:txBody>
      </p:sp>
    </p:spTree>
    <p:extLst>
      <p:ext uri="{BB962C8B-B14F-4D97-AF65-F5344CB8AC3E}">
        <p14:creationId xmlns:p14="http://schemas.microsoft.com/office/powerpoint/2010/main" val="417203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E6F14-78D0-BBDB-AE32-CA3DF0144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5135-A367-2446-5D6A-AA15E032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Dispute Resolution Mechanism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/>
            </a:r>
            <a:b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4BC9-C891-BC1D-D530-79726F89C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Workers can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a review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if unfairly rejected.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pre-approved judges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vote (Yes/No).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vote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finalizes payout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rejection.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"Code is law—no centralized authority!"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1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121F6-89D0-C7C8-D033-9FBF92447554}"/>
              </a:ext>
            </a:extLst>
          </p:cNvPr>
          <p:cNvSpPr txBox="1"/>
          <p:nvPr/>
        </p:nvSpPr>
        <p:spPr>
          <a:xfrm>
            <a:off x="1197429" y="983861"/>
            <a:ext cx="7331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64728-2A00-693C-EBFF-5F939DE4D441}"/>
              </a:ext>
            </a:extLst>
          </p:cNvPr>
          <p:cNvSpPr txBox="1"/>
          <p:nvPr/>
        </p:nvSpPr>
        <p:spPr>
          <a:xfrm>
            <a:off x="1197429" y="2379943"/>
            <a:ext cx="979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task details, locks funds.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Handling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Releases milestone payments.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Dispute Resolution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Selects judges, facilitates voting.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Reputation System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reputation points gets added to worker if submission is successful.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4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C4877-BD37-879F-0FAE-C675D3EEFBFC}"/>
              </a:ext>
            </a:extLst>
          </p:cNvPr>
          <p:cNvSpPr txBox="1"/>
          <p:nvPr/>
        </p:nvSpPr>
        <p:spPr>
          <a:xfrm>
            <a:off x="1064029" y="706582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CFDA4-9619-7BAE-7063-9B729A92D30F}"/>
              </a:ext>
            </a:extLst>
          </p:cNvPr>
          <p:cNvSpPr txBox="1"/>
          <p:nvPr/>
        </p:nvSpPr>
        <p:spPr>
          <a:xfrm>
            <a:off x="1064029" y="1670859"/>
            <a:ext cx="92686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IN" b="1" i="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The core UI library for building the user interface </a:t>
            </a:r>
            <a:r>
              <a:rPr lang="en-IN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React </a:t>
            </a:r>
            <a:r>
              <a:rPr lang="en-IN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 Toast </a:t>
            </a:r>
            <a:r>
              <a:rPr lang="en-IN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displaying toast notifications</a:t>
            </a:r>
          </a:p>
          <a:p>
            <a:pPr algn="l"/>
            <a:endParaRPr lang="en-IN" b="0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b="1" i="0" dirty="0" smtClean="0">
                <a:effectLst/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Styling and UI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Bootstrap </a:t>
            </a:r>
            <a:r>
              <a:rPr lang="en-IN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CSS framework for responsive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: Utility-first CSS framework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b="1" i="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Build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Modern frontend build tool and development </a:t>
            </a:r>
            <a:r>
              <a:rPr lang="en-IN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@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vitejs/plugin-react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Vite plugin for React support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b="1" i="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ethers.js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Library for interacting with Ethereum and EVM-compatible blockchains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i="0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Hedera</a:t>
            </a:r>
            <a:r>
              <a:rPr lang="en-IN" b="1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underlying blockchain platform (based on contract.js references)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41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76669" y="2202024"/>
            <a:ext cx="7361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Thank You!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34950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472</TotalTime>
  <Words>170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DeepSeek-CJK-patch</vt:lpstr>
      <vt:lpstr>Garamond</vt:lpstr>
      <vt:lpstr>Times New Roman</vt:lpstr>
      <vt:lpstr>Organic</vt:lpstr>
      <vt:lpstr>Decentralized Tasks and Bounties</vt:lpstr>
      <vt:lpstr>Team Members</vt:lpstr>
      <vt:lpstr>Objective</vt:lpstr>
      <vt:lpstr>PowerPoint Presentation</vt:lpstr>
      <vt:lpstr> Dispute Resolution Mechanism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and Bounties</dc:title>
  <dc:creator>Muthu Muniyandi Dhamodharan</dc:creator>
  <cp:lastModifiedBy>Admin</cp:lastModifiedBy>
  <cp:revision>32</cp:revision>
  <dcterms:created xsi:type="dcterms:W3CDTF">2025-04-25T19:53:16Z</dcterms:created>
  <dcterms:modified xsi:type="dcterms:W3CDTF">2025-04-28T12:57:49Z</dcterms:modified>
</cp:coreProperties>
</file>