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3183404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DHAMODARAN M</a:t>
            </a:r>
          </a:p>
          <a:p>
            <a:r>
              <a:rPr lang="en-US" sz="2400" b="1" dirty="0"/>
              <a:t>REGISTER NO AND NMID: 222407862 &amp;BEA7C96FBB8E94196134012985BB8247 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err="1"/>
              <a:t>BSC.Computer</a:t>
            </a:r>
            <a:r>
              <a:rPr lang="en-US" sz="2400" b="1" dirty="0"/>
              <a:t> science with Data science</a:t>
            </a:r>
          </a:p>
          <a:p>
            <a:r>
              <a:rPr lang="en-US" sz="2400" b="1" dirty="0" err="1"/>
              <a:t>COLLEGE:Tagore</a:t>
            </a:r>
            <a:r>
              <a:rPr lang="en-US" sz="2400" b="1" dirty="0"/>
              <a:t> college of arts &amp; science /Madars university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7972" y="20559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3A700B-874A-E899-DDE1-39257A69C3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3" y="898221"/>
            <a:ext cx="4590987" cy="25813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B53A78-8884-99A2-B2DF-E7AC29F5FC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491" y="781050"/>
            <a:ext cx="4862380" cy="27241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F94147-C09D-CD4F-F888-39FDA4D66D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010422"/>
            <a:ext cx="4728967" cy="26589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4461-3D55-B1F3-E3DF-6BBD01BF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10681335" cy="738664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9330E-572C-62C5-2F1D-162971BBB0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95" y="1264486"/>
            <a:ext cx="4137154" cy="21645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D687DC-65EC-0A11-EC7F-6DB3D719E0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850" y="1264486"/>
            <a:ext cx="4132647" cy="21645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C7D683-43DB-5D0A-DFAD-D6F2154821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886200"/>
            <a:ext cx="4446772" cy="234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9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212482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D2D27-13E1-79AD-BD6C-308AE71CCF7C}"/>
              </a:ext>
            </a:extLst>
          </p:cNvPr>
          <p:cNvSpPr txBox="1"/>
          <p:nvPr/>
        </p:nvSpPr>
        <p:spPr>
          <a:xfrm>
            <a:off x="730503" y="1195471"/>
            <a:ext cx="6102848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Digital portfolio is more effective than a static resume.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Provides recruiters with quick access to skills and projects.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Enhances personal branding and career opportunities.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Future scope: add blog, integrate AI chatbot, and host on cloud platforms.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CF139092-3788-E09F-A474-79A1D30B5D96}"/>
              </a:ext>
            </a:extLst>
          </p:cNvPr>
          <p:cNvSpPr/>
          <p:nvPr/>
        </p:nvSpPr>
        <p:spPr>
          <a:xfrm>
            <a:off x="9353550" y="533849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1CCB3A3-B451-0A0D-F46D-52E0F96AC6DC}"/>
              </a:ext>
            </a:extLst>
          </p:cNvPr>
          <p:cNvSpPr/>
          <p:nvPr/>
        </p:nvSpPr>
        <p:spPr>
          <a:xfrm>
            <a:off x="8458200" y="210073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C2A79F33-1122-436D-1B3B-DC159256BC66}"/>
              </a:ext>
            </a:extLst>
          </p:cNvPr>
          <p:cNvSpPr/>
          <p:nvPr/>
        </p:nvSpPr>
        <p:spPr>
          <a:xfrm>
            <a:off x="9353550" y="587189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6">
            <a:extLst>
              <a:ext uri="{FF2B5EF4-FFF2-40B4-BE49-F238E27FC236}">
                <a16:creationId xmlns:a16="http://schemas.microsoft.com/office/drawing/2014/main" id="{DC28CF7A-E633-958B-7376-DD7FB382CF9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43390"/>
            <a:ext cx="76200" cy="177800"/>
          </a:xfrm>
          <a:prstGeom prst="rect">
            <a:avLst/>
          </a:prstGeom>
        </p:spPr>
      </p:pic>
      <p:sp>
        <p:nvSpPr>
          <p:cNvPr id="14" name="object 7">
            <a:extLst>
              <a:ext uri="{FF2B5EF4-FFF2-40B4-BE49-F238E27FC236}">
                <a16:creationId xmlns:a16="http://schemas.microsoft.com/office/drawing/2014/main" id="{B14F3CA7-17F5-1A16-AD33-10FED4D6F827}"/>
              </a:ext>
            </a:extLst>
          </p:cNvPr>
          <p:cNvSpPr txBox="1">
            <a:spLocks/>
          </p:cNvSpPr>
          <p:nvPr/>
        </p:nvSpPr>
        <p:spPr>
          <a:xfrm>
            <a:off x="755332" y="361359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kern="0"/>
              <a:t>CONCLUSION</a:t>
            </a:r>
            <a:endParaRPr lang="en-IN" kern="0" dirty="0"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B071701A-D103-A9F9-339D-F2EE53841161}"/>
              </a:ext>
            </a:extLst>
          </p:cNvPr>
          <p:cNvSpPr txBox="1"/>
          <p:nvPr/>
        </p:nvSpPr>
        <p:spPr>
          <a:xfrm>
            <a:off x="11277218" y="6449252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D792-4652-04C2-2E51-299B96B4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LINK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C06DD-8083-D2B2-A919-1607B0482259}"/>
              </a:ext>
            </a:extLst>
          </p:cNvPr>
          <p:cNvSpPr txBox="1"/>
          <p:nvPr/>
        </p:nvSpPr>
        <p:spPr>
          <a:xfrm>
            <a:off x="755332" y="1447800"/>
            <a:ext cx="7550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https://github.com/dhamusparkx-cmyk/Dhamodaran-portfolio-.git</a:t>
            </a:r>
          </a:p>
        </p:txBody>
      </p:sp>
    </p:spTree>
    <p:extLst>
      <p:ext uri="{BB962C8B-B14F-4D97-AF65-F5344CB8AC3E}">
        <p14:creationId xmlns:p14="http://schemas.microsoft.com/office/powerpoint/2010/main" val="27466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07399" y="30011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90600" y="709307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6C1AA4F-0AE2-ECC8-5003-28E3259F9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202" y="1679912"/>
            <a:ext cx="10972800" cy="49244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/>
              <a:t>Dhamodaran — Web Developer Portfolio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890651" y="83561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Results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15400" y="1447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67204-80EB-8CCA-192D-354DC059FA08}"/>
              </a:ext>
            </a:extLst>
          </p:cNvPr>
          <p:cNvSpPr txBox="1"/>
          <p:nvPr/>
        </p:nvSpPr>
        <p:spPr>
          <a:xfrm>
            <a:off x="945652" y="1447800"/>
            <a:ext cx="6102848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Freshers often struggle to showcase their skills and projects effectively.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Resumes are static and fail to highlight hands-on experience.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Need for a digital, interactive portfolio to present education, skills, and achievements.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001000" y="2486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72A9B-CF84-F179-D93B-5D5D20976281}"/>
              </a:ext>
            </a:extLst>
          </p:cNvPr>
          <p:cNvSpPr txBox="1"/>
          <p:nvPr/>
        </p:nvSpPr>
        <p:spPr>
          <a:xfrm>
            <a:off x="639459" y="1658424"/>
            <a:ext cx="6102848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Developed a personal portfolio website for presenting academic background, technical skills, and selected projects.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Focused on accessibility, interactivity, and responsive design.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Acts as a digital resume + showcase platform.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D35FB-3BB9-5C57-156E-2642B8A77320}"/>
              </a:ext>
            </a:extLst>
          </p:cNvPr>
          <p:cNvSpPr txBox="1"/>
          <p:nvPr/>
        </p:nvSpPr>
        <p:spPr>
          <a:xfrm>
            <a:off x="750389" y="1409952"/>
            <a:ext cx="6102848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Recruiters and hiring managers.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College faculty and evaluators.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Potential collaborators or mentors.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Peers and fellow students for knowledge exchange.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38300"/>
            <a:ext cx="2819400" cy="35433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0" y="1476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0293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9A42F-29FC-B45A-120F-761CC6F3E400}"/>
              </a:ext>
            </a:extLst>
          </p:cNvPr>
          <p:cNvSpPr txBox="1"/>
          <p:nvPr/>
        </p:nvSpPr>
        <p:spPr>
          <a:xfrm>
            <a:off x="2822825" y="1398524"/>
            <a:ext cx="6102848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Frontend: HTML5, CSS3, 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Frameworks/Libraries: React.js (expandable), Node.js (optional)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Styling: Google Fonts, responsive design, animations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Version Control: Git &amp; GitHub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Others: Cloud basics (AWS/GCP) for deployment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724049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ADD21C-C488-0FEB-DEB5-556056852090}"/>
              </a:ext>
            </a:extLst>
          </p:cNvPr>
          <p:cNvSpPr txBox="1"/>
          <p:nvPr/>
        </p:nvSpPr>
        <p:spPr>
          <a:xfrm>
            <a:off x="990600" y="1295400"/>
            <a:ext cx="6102848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Clean, modern design with gradient text headings and vibrant </a:t>
            </a:r>
            <a:r>
              <a:rPr lang="en-GB" sz="2400" b="1" dirty="0" err="1"/>
              <a:t>colors</a:t>
            </a:r>
            <a:r>
              <a:rPr lang="en-GB" sz="2400" b="1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Fixed navigation bar with smooth scrolling.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Sections: Home, Education, Skills, Projects, Contact.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Responsive layout optimized for mobile and desktop.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53632-D860-59F1-3FEA-EB171376BB0B}"/>
              </a:ext>
            </a:extLst>
          </p:cNvPr>
          <p:cNvSpPr txBox="1"/>
          <p:nvPr/>
        </p:nvSpPr>
        <p:spPr>
          <a:xfrm>
            <a:off x="762000" y="1600200"/>
            <a:ext cx="6102848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Interactive skill chips and project cards with hover animations.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Profile photo with zoom effect on hover.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Contact section with click-to-call and email links.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Accessibility: ARIA labels, keyboard navigation (</a:t>
            </a:r>
            <a:r>
              <a:rPr lang="en-GB" sz="2400" b="1" dirty="0" err="1">
                <a:latin typeface="Courier New" panose="02070309020205020404" pitchFamily="49" charset="0"/>
              </a:rPr>
              <a:t>tabindex</a:t>
            </a:r>
            <a:r>
              <a:rPr lang="en-GB" sz="2400" b="1" dirty="0"/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Lightweight, fast-loading, and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391</Words>
  <Application>Microsoft Office PowerPoint</Application>
  <PresentationFormat>Widescreen</PresentationFormat>
  <Paragraphs>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</vt:lpstr>
      <vt:lpstr>Courier New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rajesh j</cp:lastModifiedBy>
  <cp:revision>27</cp:revision>
  <dcterms:created xsi:type="dcterms:W3CDTF">2024-03-29T15:07:22Z</dcterms:created>
  <dcterms:modified xsi:type="dcterms:W3CDTF">2025-08-31T07:51:29Z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