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66" r:id="rId2"/>
    <p:sldId id="259" r:id="rId3"/>
    <p:sldId id="267" r:id="rId4"/>
    <p:sldId id="303" r:id="rId5"/>
    <p:sldId id="305" r:id="rId6"/>
    <p:sldId id="306" r:id="rId7"/>
    <p:sldId id="307" r:id="rId8"/>
    <p:sldId id="276" r:id="rId9"/>
    <p:sldId id="308" r:id="rId10"/>
    <p:sldId id="311" r:id="rId11"/>
    <p:sldId id="312" r:id="rId12"/>
    <p:sldId id="309" r:id="rId13"/>
    <p:sldId id="313" r:id="rId14"/>
    <p:sldId id="310" r:id="rId15"/>
    <p:sldId id="314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oboto Light" panose="02000000000000000000" pitchFamily="2" charset="0"/>
      <p:regular r:id="rId26"/>
      <p: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5314"/>
    <a:srgbClr val="435A62"/>
    <a:srgbClr val="00BF9A"/>
    <a:srgbClr val="00A1F1"/>
    <a:srgbClr val="F5F5F5"/>
    <a:srgbClr val="FF9D00"/>
    <a:srgbClr val="7CBB00"/>
    <a:srgbClr val="3A4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282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307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18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519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246" r="11262" b="17603"/>
          <a:stretch/>
        </p:blipFill>
        <p:spPr>
          <a:xfrm>
            <a:off x="2856123" y="2192530"/>
            <a:ext cx="3431754" cy="7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9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1_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>
                <a:solidFill>
                  <a:srgbClr val="F5F5F5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4349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_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0"/>
            <a:ext cx="9144000" cy="1718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>
                <a:solidFill>
                  <a:srgbClr val="F5F5F5"/>
                </a:solidFill>
              </a:defRPr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>
                <a:solidFill>
                  <a:srgbClr val="F5F5F5"/>
                </a:solidFill>
              </a:defRPr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4889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3_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0"/>
            <a:ext cx="9144000" cy="1718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>
                <a:solidFill>
                  <a:srgbClr val="F5F5F5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>
                <a:solidFill>
                  <a:srgbClr val="F5F5F5"/>
                </a:solidFill>
              </a:defRPr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>
                <a:solidFill>
                  <a:srgbClr val="F5F5F5"/>
                </a:solidFill>
              </a:defRPr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8734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0" y="0"/>
            <a:ext cx="3283027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5397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  <p:sp>
        <p:nvSpPr>
          <p:cNvPr id="7" name="Shape 22"/>
          <p:cNvSpPr txBox="1">
            <a:spLocks noGrp="1"/>
          </p:cNvSpPr>
          <p:nvPr>
            <p:ph type="body" idx="13"/>
          </p:nvPr>
        </p:nvSpPr>
        <p:spPr>
          <a:xfrm>
            <a:off x="3726426" y="570271"/>
            <a:ext cx="4967574" cy="405900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511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  <p:sp>
        <p:nvSpPr>
          <p:cNvPr id="7" name="Shape 22"/>
          <p:cNvSpPr txBox="1">
            <a:spLocks noGrp="1"/>
          </p:cNvSpPr>
          <p:nvPr>
            <p:ph type="body" idx="13"/>
          </p:nvPr>
        </p:nvSpPr>
        <p:spPr>
          <a:xfrm>
            <a:off x="3726426" y="570271"/>
            <a:ext cx="4967574" cy="405900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995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 text">
    <p:bg>
      <p:bgPr>
        <a:solidFill>
          <a:srgbClr val="00A1F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  <p:sp>
        <p:nvSpPr>
          <p:cNvPr id="7" name="Shape 22"/>
          <p:cNvSpPr txBox="1">
            <a:spLocks noGrp="1"/>
          </p:cNvSpPr>
          <p:nvPr>
            <p:ph type="body" idx="13"/>
          </p:nvPr>
        </p:nvSpPr>
        <p:spPr>
          <a:xfrm>
            <a:off x="3726426" y="570271"/>
            <a:ext cx="4967574" cy="405900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773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 text">
    <p:bg>
      <p:bgPr>
        <a:solidFill>
          <a:srgbClr val="7CBB00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  <p:sp>
        <p:nvSpPr>
          <p:cNvPr id="7" name="Shape 22"/>
          <p:cNvSpPr txBox="1">
            <a:spLocks noGrp="1"/>
          </p:cNvSpPr>
          <p:nvPr>
            <p:ph type="body" idx="13"/>
          </p:nvPr>
        </p:nvSpPr>
        <p:spPr>
          <a:xfrm>
            <a:off x="3726426" y="570271"/>
            <a:ext cx="4967574" cy="405900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221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 text">
    <p:bg>
      <p:bgPr>
        <a:solidFill>
          <a:srgbClr val="FF9D00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  <p:sp>
        <p:nvSpPr>
          <p:cNvPr id="7" name="Shape 22"/>
          <p:cNvSpPr txBox="1">
            <a:spLocks noGrp="1"/>
          </p:cNvSpPr>
          <p:nvPr>
            <p:ph type="body" idx="13"/>
          </p:nvPr>
        </p:nvSpPr>
        <p:spPr>
          <a:xfrm>
            <a:off x="3726426" y="570271"/>
            <a:ext cx="4967574" cy="405900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883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3A404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2260" y="2489617"/>
            <a:ext cx="1180454" cy="1180454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390525" y="963269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4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defRPr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r>
              <a:rPr lang="en-US" dirty="0"/>
              <a:t>TÍTULO DEL CURSO</a:t>
            </a:r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 hasCustomPrompt="1"/>
          </p:nvPr>
        </p:nvSpPr>
        <p:spPr>
          <a:xfrm>
            <a:off x="2374308" y="2489617"/>
            <a:ext cx="3950291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 dirty="0" err="1"/>
              <a:t>Nombre</a:t>
            </a:r>
            <a:r>
              <a:rPr lang="en-US" dirty="0"/>
              <a:t> del instructor(a)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0525" y="2177143"/>
            <a:ext cx="8222100" cy="0"/>
          </a:xfrm>
          <a:prstGeom prst="line">
            <a:avLst/>
          </a:prstGeom>
          <a:ln w="19050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0525" y="4414744"/>
            <a:ext cx="1983783" cy="434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32113" y="4412487"/>
            <a:ext cx="1411432" cy="4348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01350" y="4412487"/>
            <a:ext cx="1311275" cy="437092"/>
          </a:xfrm>
          <a:prstGeom prst="rect">
            <a:avLst/>
          </a:prstGeom>
        </p:spPr>
      </p:pic>
      <p:sp>
        <p:nvSpPr>
          <p:cNvPr id="18" name="Content Placeholder 20"/>
          <p:cNvSpPr>
            <a:spLocks noGrp="1"/>
          </p:cNvSpPr>
          <p:nvPr>
            <p:ph sz="quarter" idx="13" hasCustomPrompt="1"/>
          </p:nvPr>
        </p:nvSpPr>
        <p:spPr>
          <a:xfrm>
            <a:off x="2374307" y="3023658"/>
            <a:ext cx="3950292" cy="281919"/>
          </a:xfr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lang="en-US" sz="1200" b="0" i="0" u="none" strike="noStrike" cap="none" dirty="0" smtClean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1</a:t>
            </a: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 hasCustomPrompt="1"/>
          </p:nvPr>
        </p:nvSpPr>
        <p:spPr>
          <a:xfrm>
            <a:off x="2374307" y="3512032"/>
            <a:ext cx="3950292" cy="281919"/>
          </a:xfr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lang="en-US" sz="1200" b="0" i="0" u="none" strike="noStrike" cap="none" dirty="0" smtClean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3</a:t>
            </a:r>
          </a:p>
        </p:txBody>
      </p:sp>
      <p:sp>
        <p:nvSpPr>
          <p:cNvPr id="20" name="Content Placeholder 20"/>
          <p:cNvSpPr>
            <a:spLocks noGrp="1"/>
          </p:cNvSpPr>
          <p:nvPr>
            <p:ph sz="quarter" idx="15" hasCustomPrompt="1"/>
          </p:nvPr>
        </p:nvSpPr>
        <p:spPr>
          <a:xfrm>
            <a:off x="2374307" y="3267845"/>
            <a:ext cx="3950292" cy="281919"/>
          </a:xfr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lang="en-US" sz="1200" b="0" i="0" u="none" strike="noStrike" cap="none" dirty="0" smtClean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67870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One column text">
    <p:bg>
      <p:bgPr>
        <a:solidFill>
          <a:srgbClr val="F65314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  <p:sp>
        <p:nvSpPr>
          <p:cNvPr id="7" name="Shape 22"/>
          <p:cNvSpPr txBox="1">
            <a:spLocks noGrp="1"/>
          </p:cNvSpPr>
          <p:nvPr>
            <p:ph type="body" idx="13"/>
          </p:nvPr>
        </p:nvSpPr>
        <p:spPr>
          <a:xfrm>
            <a:off x="3726426" y="570271"/>
            <a:ext cx="4967574" cy="405900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845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 lang="es-419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 userDrawn="1"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 lang="es-419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55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 lang="es-419">
              <a:solidFill>
                <a:schemeClr val="l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100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3569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F5F5F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390525" y="963269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40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r>
              <a:rPr lang="en-US" dirty="0"/>
              <a:t>Gracias</a:t>
            </a:r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 hasCustomPrompt="1"/>
          </p:nvPr>
        </p:nvSpPr>
        <p:spPr>
          <a:xfrm>
            <a:off x="2374308" y="2489617"/>
            <a:ext cx="3950291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tx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 dirty="0" err="1"/>
              <a:t>Nombre</a:t>
            </a:r>
            <a:r>
              <a:rPr lang="en-US" dirty="0"/>
              <a:t> del instructor(a)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5"/>
          <a:stretch/>
        </p:blipFill>
        <p:spPr>
          <a:xfrm>
            <a:off x="987425" y="2489617"/>
            <a:ext cx="1150124" cy="1148317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4" name="Straight Connector 3"/>
          <p:cNvCxnSpPr/>
          <p:nvPr userDrawn="1"/>
        </p:nvCxnSpPr>
        <p:spPr>
          <a:xfrm>
            <a:off x="390525" y="2177143"/>
            <a:ext cx="8222100" cy="0"/>
          </a:xfrm>
          <a:prstGeom prst="line">
            <a:avLst/>
          </a:prstGeom>
          <a:ln w="19050">
            <a:solidFill>
              <a:srgbClr val="3A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0525" y="4414744"/>
            <a:ext cx="1983783" cy="434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32113" y="4412487"/>
            <a:ext cx="1411432" cy="4348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01350" y="4412487"/>
            <a:ext cx="1311275" cy="437092"/>
          </a:xfrm>
          <a:prstGeom prst="rect">
            <a:avLst/>
          </a:prstGeom>
        </p:spPr>
      </p:pic>
      <p:sp>
        <p:nvSpPr>
          <p:cNvPr id="21" name="Content Placeholder 20"/>
          <p:cNvSpPr>
            <a:spLocks noGrp="1"/>
          </p:cNvSpPr>
          <p:nvPr>
            <p:ph sz="quarter" idx="13" hasCustomPrompt="1"/>
          </p:nvPr>
        </p:nvSpPr>
        <p:spPr>
          <a:xfrm>
            <a:off x="2374307" y="3023658"/>
            <a:ext cx="3950292" cy="281919"/>
          </a:xfr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lang="en-US" sz="1200" b="0" i="0" u="none" strike="noStrike" cap="none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1</a:t>
            </a:r>
          </a:p>
        </p:txBody>
      </p:sp>
      <p:sp>
        <p:nvSpPr>
          <p:cNvPr id="23" name="Content Placeholder 20"/>
          <p:cNvSpPr>
            <a:spLocks noGrp="1"/>
          </p:cNvSpPr>
          <p:nvPr>
            <p:ph sz="quarter" idx="14" hasCustomPrompt="1"/>
          </p:nvPr>
        </p:nvSpPr>
        <p:spPr>
          <a:xfrm>
            <a:off x="2374307" y="3512032"/>
            <a:ext cx="3950292" cy="281919"/>
          </a:xfr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lang="en-US" sz="1200" b="0" i="0" u="none" strike="noStrike" cap="none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3</a:t>
            </a:r>
          </a:p>
        </p:txBody>
      </p:sp>
      <p:sp>
        <p:nvSpPr>
          <p:cNvPr id="24" name="Content Placeholder 20"/>
          <p:cNvSpPr>
            <a:spLocks noGrp="1"/>
          </p:cNvSpPr>
          <p:nvPr>
            <p:ph sz="quarter" idx="15" hasCustomPrompt="1"/>
          </p:nvPr>
        </p:nvSpPr>
        <p:spPr>
          <a:xfrm>
            <a:off x="2374307" y="3267845"/>
            <a:ext cx="3950292" cy="281919"/>
          </a:xfr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lang="en-US" sz="1200" b="0" i="0" u="none" strike="noStrike" cap="none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72238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3A404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390525" y="963269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4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r>
              <a:rPr lang="en-US" dirty="0"/>
              <a:t>Gracias</a:t>
            </a:r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 hasCustomPrompt="1"/>
          </p:nvPr>
        </p:nvSpPr>
        <p:spPr>
          <a:xfrm>
            <a:off x="2374308" y="2489617"/>
            <a:ext cx="3950291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 dirty="0" err="1"/>
              <a:t>Nombre</a:t>
            </a:r>
            <a:r>
              <a:rPr lang="en-US" dirty="0"/>
              <a:t> del instructor(a)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5"/>
          <a:stretch/>
        </p:blipFill>
        <p:spPr>
          <a:xfrm>
            <a:off x="987425" y="2489617"/>
            <a:ext cx="1150124" cy="1148317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4" name="Straight Connector 3"/>
          <p:cNvCxnSpPr/>
          <p:nvPr userDrawn="1"/>
        </p:nvCxnSpPr>
        <p:spPr>
          <a:xfrm>
            <a:off x="390525" y="2177143"/>
            <a:ext cx="8222100" cy="0"/>
          </a:xfrm>
          <a:prstGeom prst="line">
            <a:avLst/>
          </a:prstGeom>
          <a:ln w="19050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0525" y="4414744"/>
            <a:ext cx="1983783" cy="434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32113" y="4412487"/>
            <a:ext cx="1411432" cy="4348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01350" y="4412487"/>
            <a:ext cx="1311275" cy="437092"/>
          </a:xfrm>
          <a:prstGeom prst="rect">
            <a:avLst/>
          </a:prstGeom>
        </p:spPr>
      </p:pic>
      <p:sp>
        <p:nvSpPr>
          <p:cNvPr id="18" name="Content Placeholder 20"/>
          <p:cNvSpPr>
            <a:spLocks noGrp="1"/>
          </p:cNvSpPr>
          <p:nvPr>
            <p:ph sz="quarter" idx="13" hasCustomPrompt="1"/>
          </p:nvPr>
        </p:nvSpPr>
        <p:spPr>
          <a:xfrm>
            <a:off x="2374307" y="3023658"/>
            <a:ext cx="3950292" cy="281919"/>
          </a:xfr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lang="en-US" sz="1200" b="0" i="0" u="none" strike="noStrike" cap="none" dirty="0" smtClean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1</a:t>
            </a:r>
          </a:p>
        </p:txBody>
      </p:sp>
      <p:sp>
        <p:nvSpPr>
          <p:cNvPr id="19" name="Content Placeholder 20"/>
          <p:cNvSpPr>
            <a:spLocks noGrp="1"/>
          </p:cNvSpPr>
          <p:nvPr>
            <p:ph sz="quarter" idx="14" hasCustomPrompt="1"/>
          </p:nvPr>
        </p:nvSpPr>
        <p:spPr>
          <a:xfrm>
            <a:off x="2374307" y="3512032"/>
            <a:ext cx="3950292" cy="281919"/>
          </a:xfr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lang="en-US" sz="1200" b="0" i="0" u="none" strike="noStrike" cap="none" dirty="0" smtClean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3</a:t>
            </a:r>
          </a:p>
        </p:txBody>
      </p:sp>
      <p:sp>
        <p:nvSpPr>
          <p:cNvPr id="20" name="Content Placeholder 20"/>
          <p:cNvSpPr>
            <a:spLocks noGrp="1"/>
          </p:cNvSpPr>
          <p:nvPr>
            <p:ph sz="quarter" idx="15" hasCustomPrompt="1"/>
          </p:nvPr>
        </p:nvSpPr>
        <p:spPr>
          <a:xfrm>
            <a:off x="2374307" y="3267845"/>
            <a:ext cx="3950292" cy="281919"/>
          </a:xfr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lang="en-US" sz="1200" b="0" i="0" u="none" strike="noStrike" cap="none" dirty="0" smtClean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11310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F5F5F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390525" y="963269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l">
              <a:spcBef>
                <a:spcPts val="0"/>
              </a:spcBef>
              <a:buSzPct val="100000"/>
              <a:defRPr sz="4400" baseline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r>
              <a:rPr lang="en-US" dirty="0"/>
              <a:t>TÍTULO DEL CURSO</a:t>
            </a:r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 hasCustomPrompt="1"/>
          </p:nvPr>
        </p:nvSpPr>
        <p:spPr>
          <a:xfrm>
            <a:off x="2374308" y="2489617"/>
            <a:ext cx="3950291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tx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 dirty="0" err="1"/>
              <a:t>Nombre</a:t>
            </a:r>
            <a:r>
              <a:rPr lang="en-US" dirty="0"/>
              <a:t> del instructor(a)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0525" y="2177143"/>
            <a:ext cx="8222100" cy="0"/>
          </a:xfrm>
          <a:prstGeom prst="line">
            <a:avLst/>
          </a:prstGeom>
          <a:ln w="19050">
            <a:solidFill>
              <a:srgbClr val="3A4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0525" y="4414744"/>
            <a:ext cx="1983783" cy="434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32113" y="4412487"/>
            <a:ext cx="1411432" cy="4348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01350" y="4412487"/>
            <a:ext cx="1311275" cy="437092"/>
          </a:xfrm>
          <a:prstGeom prst="rect">
            <a:avLst/>
          </a:prstGeom>
        </p:spPr>
      </p:pic>
      <p:sp>
        <p:nvSpPr>
          <p:cNvPr id="21" name="Content Placeholder 20"/>
          <p:cNvSpPr>
            <a:spLocks noGrp="1"/>
          </p:cNvSpPr>
          <p:nvPr>
            <p:ph sz="quarter" idx="13" hasCustomPrompt="1"/>
          </p:nvPr>
        </p:nvSpPr>
        <p:spPr>
          <a:xfrm>
            <a:off x="2374307" y="3023658"/>
            <a:ext cx="3950292" cy="281919"/>
          </a:xfr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lang="en-US" sz="1200" b="0" i="0" u="none" strike="noStrike" cap="none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1</a:t>
            </a:r>
          </a:p>
        </p:txBody>
      </p:sp>
      <p:sp>
        <p:nvSpPr>
          <p:cNvPr id="23" name="Content Placeholder 20"/>
          <p:cNvSpPr>
            <a:spLocks noGrp="1"/>
          </p:cNvSpPr>
          <p:nvPr>
            <p:ph sz="quarter" idx="14" hasCustomPrompt="1"/>
          </p:nvPr>
        </p:nvSpPr>
        <p:spPr>
          <a:xfrm>
            <a:off x="2374307" y="3512032"/>
            <a:ext cx="3950292" cy="281919"/>
          </a:xfr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lang="en-US" sz="1200" b="0" i="0" u="none" strike="noStrike" cap="none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3</a:t>
            </a:r>
          </a:p>
        </p:txBody>
      </p:sp>
      <p:sp>
        <p:nvSpPr>
          <p:cNvPr id="24" name="Content Placeholder 20"/>
          <p:cNvSpPr>
            <a:spLocks noGrp="1"/>
          </p:cNvSpPr>
          <p:nvPr>
            <p:ph sz="quarter" idx="15" hasCustomPrompt="1"/>
          </p:nvPr>
        </p:nvSpPr>
        <p:spPr>
          <a:xfrm>
            <a:off x="2374307" y="3267845"/>
            <a:ext cx="3950292" cy="281919"/>
          </a:xfr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lang="en-US" sz="1200" b="0" i="0" u="none" strike="noStrike" cap="none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2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2260" y="2489617"/>
            <a:ext cx="1180454" cy="1180454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530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3A404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Wallpaper_Material_Design_01.png (1440×2560)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2000250" y="-2000251"/>
            <a:ext cx="51435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390525" y="963269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4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r>
              <a:rPr lang="en-US" dirty="0"/>
              <a:t>TÍTULO DEL CURSO</a:t>
            </a:r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 hasCustomPrompt="1"/>
          </p:nvPr>
        </p:nvSpPr>
        <p:spPr>
          <a:xfrm>
            <a:off x="2374308" y="2489617"/>
            <a:ext cx="3950291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 dirty="0" err="1"/>
              <a:t>Nombre</a:t>
            </a:r>
            <a:r>
              <a:rPr lang="en-US" dirty="0"/>
              <a:t> del instructor(a)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0525" y="2177143"/>
            <a:ext cx="8222100" cy="0"/>
          </a:xfrm>
          <a:prstGeom prst="line">
            <a:avLst/>
          </a:prstGeom>
          <a:ln w="19050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0525" y="4414744"/>
            <a:ext cx="1983783" cy="434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32113" y="4412487"/>
            <a:ext cx="1411432" cy="4348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01350" y="4412487"/>
            <a:ext cx="1311275" cy="437092"/>
          </a:xfrm>
          <a:prstGeom prst="rect">
            <a:avLst/>
          </a:prstGeom>
        </p:spPr>
      </p:pic>
      <p:sp>
        <p:nvSpPr>
          <p:cNvPr id="16" name="Content Placeholder 20"/>
          <p:cNvSpPr>
            <a:spLocks noGrp="1"/>
          </p:cNvSpPr>
          <p:nvPr>
            <p:ph sz="quarter" idx="13" hasCustomPrompt="1"/>
          </p:nvPr>
        </p:nvSpPr>
        <p:spPr>
          <a:xfrm>
            <a:off x="2374307" y="3023658"/>
            <a:ext cx="3950292" cy="281919"/>
          </a:xfr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lang="en-US" sz="1200" b="0" i="0" u="none" strike="noStrike" cap="none" dirty="0" smtClean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1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14" hasCustomPrompt="1"/>
          </p:nvPr>
        </p:nvSpPr>
        <p:spPr>
          <a:xfrm>
            <a:off x="2374307" y="3512032"/>
            <a:ext cx="3950292" cy="281919"/>
          </a:xfr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lang="en-US" sz="1200" b="0" i="0" u="none" strike="noStrike" cap="none" dirty="0" smtClean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3</a:t>
            </a:r>
          </a:p>
        </p:txBody>
      </p:sp>
      <p:sp>
        <p:nvSpPr>
          <p:cNvPr id="18" name="Content Placeholder 20"/>
          <p:cNvSpPr>
            <a:spLocks noGrp="1"/>
          </p:cNvSpPr>
          <p:nvPr>
            <p:ph sz="quarter" idx="15" hasCustomPrompt="1"/>
          </p:nvPr>
        </p:nvSpPr>
        <p:spPr>
          <a:xfrm>
            <a:off x="2374307" y="3267845"/>
            <a:ext cx="3950292" cy="281919"/>
          </a:xfr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lang="en-US" sz="1200" b="0" i="0" u="none" strike="noStrike" cap="none" dirty="0" smtClean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2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2260" y="2489617"/>
            <a:ext cx="1180454" cy="1180454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504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 lang="es-419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2_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1675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3_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0"/>
            <a:ext cx="9144000" cy="17296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>
                <a:solidFill>
                  <a:srgbClr val="F5F5F5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5686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_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0"/>
            <a:ext cx="9144000" cy="17296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>
                <a:solidFill>
                  <a:srgbClr val="F5F5F5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 hasCustomPrompt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>
                <a:solidFill>
                  <a:srgbClr val="F5F5F5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err="1"/>
              <a:t>Hola</a:t>
            </a:r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1245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388124"/>
            <a:ext cx="9144000" cy="37553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307744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>
                <a:solidFill>
                  <a:srgbClr val="F5F5F5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762699"/>
            <a:ext cx="8222100" cy="286657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8770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pPr algn="r"/>
            <a:fld id="{00000000-1234-1234-1234-123412341234}" type="slidenum">
              <a:rPr lang="es-419" sz="1000" smtClean="0">
                <a:solidFill>
                  <a:schemeClr val="lt2"/>
                </a:solidFill>
                <a:ea typeface="Roboto"/>
                <a:cs typeface="Roboto"/>
                <a:sym typeface="Roboto"/>
              </a:rPr>
              <a:pPr algn="r"/>
              <a:t>‹#›</a:t>
            </a:fld>
            <a:endParaRPr lang="es-419" sz="1000">
              <a:solidFill>
                <a:schemeClr val="lt2"/>
              </a:solidFill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66" r:id="rId2"/>
    <p:sldLayoutId id="2147483669" r:id="rId3"/>
    <p:sldLayoutId id="2147483667" r:id="rId4"/>
    <p:sldLayoutId id="2147483649" r:id="rId5"/>
    <p:sldLayoutId id="2147483681" r:id="rId6"/>
    <p:sldLayoutId id="2147483683" r:id="rId7"/>
    <p:sldLayoutId id="2147483684" r:id="rId8"/>
    <p:sldLayoutId id="2147483678" r:id="rId9"/>
    <p:sldLayoutId id="2147483685" r:id="rId10"/>
    <p:sldLayoutId id="2147483686" r:id="rId11"/>
    <p:sldLayoutId id="2147483687" r:id="rId12"/>
    <p:sldLayoutId id="2147483653" r:id="rId13"/>
    <p:sldLayoutId id="2147483679" r:id="rId14"/>
    <p:sldLayoutId id="2147483668" r:id="rId15"/>
    <p:sldLayoutId id="2147483680" r:id="rId16"/>
    <p:sldLayoutId id="2147483672" r:id="rId17"/>
    <p:sldLayoutId id="2147483673" r:id="rId18"/>
    <p:sldLayoutId id="2147483674" r:id="rId19"/>
    <p:sldLayoutId id="2147483675" r:id="rId20"/>
    <p:sldLayoutId id="2147483655" r:id="rId21"/>
    <p:sldLayoutId id="2147483676" r:id="rId22"/>
    <p:sldLayoutId id="2147483677" r:id="rId23"/>
    <p:sldLayoutId id="2147483657" r:id="rId24"/>
    <p:sldLayoutId id="2147483682" r:id="rId25"/>
    <p:sldLayoutId id="2147483671" r:id="rId26"/>
    <p:sldLayoutId id="2147483670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Lato" panose="020F0502020204030203" pitchFamily="34" charset="0"/>
          <a:ea typeface="Lato" panose="020F0502020204030203" pitchFamily="34" charset="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chemeClr val="bg1">
              <a:lumMod val="95000"/>
            </a:schemeClr>
          </a:solidFill>
          <a:latin typeface="Lato" panose="020F0502020204030203" pitchFamily="34" charset="0"/>
          <a:ea typeface="Lato" panose="020F0502020204030203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z="3600" dirty="0"/>
              <a:t>VISUAL STUDIO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Victor Roque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Bach. Ingeniería de Sistemas e Informática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PE" dirty="0"/>
              <a:t>Fundador de </a:t>
            </a:r>
            <a:r>
              <a:rPr lang="es-PE" dirty="0" err="1"/>
              <a:t>Dhamyc</a:t>
            </a:r>
            <a:r>
              <a:rPr lang="es-PE" dirty="0"/>
              <a:t> Community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s-PE" dirty="0"/>
              <a:t>.NET </a:t>
            </a:r>
            <a:r>
              <a:rPr lang="es-PE" dirty="0" err="1"/>
              <a:t>Developer</a:t>
            </a:r>
            <a:r>
              <a:rPr lang="es-PE" dirty="0"/>
              <a:t> - </a:t>
            </a:r>
            <a:r>
              <a:rPr lang="es-PE" dirty="0" err="1"/>
              <a:t>Xamarin</a:t>
            </a:r>
            <a:r>
              <a:rPr lang="es-PE" dirty="0"/>
              <a:t> </a:t>
            </a:r>
            <a:r>
              <a:rPr lang="es-PE" dirty="0" err="1"/>
              <a:t>Developer</a:t>
            </a:r>
            <a:endParaRPr lang="es-P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96" r="15596" b="9575"/>
          <a:stretch/>
        </p:blipFill>
        <p:spPr>
          <a:xfrm>
            <a:off x="5915378" y="2480709"/>
            <a:ext cx="1387736" cy="1367816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2374307" y="3756219"/>
            <a:ext cx="3950292" cy="281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lang="en-US" sz="1200" b="0" i="0" u="none" strike="noStrike" cap="none" dirty="0" smtClean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PE"/>
              <a:t>GitHub - /victorcobden</a:t>
            </a:r>
          </a:p>
        </p:txBody>
      </p:sp>
    </p:spTree>
    <p:extLst>
      <p:ext uri="{BB962C8B-B14F-4D97-AF65-F5344CB8AC3E}">
        <p14:creationId xmlns:p14="http://schemas.microsoft.com/office/powerpoint/2010/main" val="188381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SCodeInstall.png (550×427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2625" y="538163"/>
            <a:ext cx="523875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67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4" y="546571"/>
            <a:ext cx="7382933" cy="405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850605" y="1535075"/>
            <a:ext cx="7634176" cy="20733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PE" sz="4800" dirty="0"/>
              <a:t>Configuración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27721" y="1414130"/>
            <a:ext cx="0" cy="21942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5" y="1368277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4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550" y="311150"/>
            <a:ext cx="260350" cy="355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angle 11"/>
          <p:cNvSpPr/>
          <p:nvPr/>
        </p:nvSpPr>
        <p:spPr>
          <a:xfrm>
            <a:off x="82550" y="742950"/>
            <a:ext cx="260350" cy="355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angle 12"/>
          <p:cNvSpPr/>
          <p:nvPr/>
        </p:nvSpPr>
        <p:spPr>
          <a:xfrm>
            <a:off x="82550" y="1111250"/>
            <a:ext cx="260350" cy="355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angle 13"/>
          <p:cNvSpPr/>
          <p:nvPr/>
        </p:nvSpPr>
        <p:spPr>
          <a:xfrm>
            <a:off x="82550" y="1530350"/>
            <a:ext cx="260350" cy="355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angle 14"/>
          <p:cNvSpPr/>
          <p:nvPr/>
        </p:nvSpPr>
        <p:spPr>
          <a:xfrm>
            <a:off x="82550" y="1939297"/>
            <a:ext cx="260350" cy="355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angle 15"/>
          <p:cNvSpPr/>
          <p:nvPr/>
        </p:nvSpPr>
        <p:spPr>
          <a:xfrm>
            <a:off x="425450" y="387349"/>
            <a:ext cx="2161886" cy="45379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angle 16"/>
          <p:cNvSpPr/>
          <p:nvPr/>
        </p:nvSpPr>
        <p:spPr>
          <a:xfrm>
            <a:off x="2627745" y="387348"/>
            <a:ext cx="3056082" cy="45379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angle 17"/>
          <p:cNvSpPr/>
          <p:nvPr/>
        </p:nvSpPr>
        <p:spPr>
          <a:xfrm>
            <a:off x="5724236" y="387347"/>
            <a:ext cx="3419764" cy="45379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Rectangle 18"/>
          <p:cNvSpPr/>
          <p:nvPr/>
        </p:nvSpPr>
        <p:spPr>
          <a:xfrm>
            <a:off x="82550" y="4978634"/>
            <a:ext cx="8986146" cy="1429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267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PE" sz="4800" dirty="0"/>
              <a:t>Extensiones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27721" y="1414130"/>
            <a:ext cx="0" cy="21942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5" y="1368277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8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736" y="1953491"/>
            <a:ext cx="290946" cy="301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angle 3"/>
          <p:cNvSpPr/>
          <p:nvPr/>
        </p:nvSpPr>
        <p:spPr>
          <a:xfrm>
            <a:off x="477566" y="578006"/>
            <a:ext cx="2043383" cy="301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angle 4"/>
          <p:cNvSpPr/>
          <p:nvPr/>
        </p:nvSpPr>
        <p:spPr>
          <a:xfrm>
            <a:off x="1976823" y="276670"/>
            <a:ext cx="232977" cy="301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angle 5"/>
          <p:cNvSpPr/>
          <p:nvPr/>
        </p:nvSpPr>
        <p:spPr>
          <a:xfrm>
            <a:off x="2209800" y="276670"/>
            <a:ext cx="247650" cy="301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477565" y="879342"/>
            <a:ext cx="2043383" cy="498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angle 7"/>
          <p:cNvSpPr/>
          <p:nvPr/>
        </p:nvSpPr>
        <p:spPr>
          <a:xfrm>
            <a:off x="2209800" y="1180677"/>
            <a:ext cx="311148" cy="186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372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265500" y="1233174"/>
            <a:ext cx="4045200" cy="252011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PE" dirty="0"/>
              <a:t>Agenda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>
              <a:spcBef>
                <a:spcPts val="0"/>
              </a:spcBef>
              <a:buAutoNum type="arabicPeriod"/>
            </a:pPr>
            <a:r>
              <a:rPr lang="es-PE" dirty="0"/>
              <a:t>Introducción</a:t>
            </a:r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es-PE" dirty="0"/>
              <a:t>Instalación</a:t>
            </a:r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es-PE" dirty="0"/>
              <a:t>Configuración</a:t>
            </a:r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es-PE" dirty="0"/>
              <a:t>Extensiones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850605" y="1535075"/>
            <a:ext cx="7634176" cy="20733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PE" sz="4800" dirty="0"/>
              <a:t>Introducción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27721" y="1414130"/>
            <a:ext cx="0" cy="21942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605" y="142875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2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500" y="576775"/>
            <a:ext cx="8222100" cy="1111348"/>
          </a:xfrm>
          <a:ln w="12700">
            <a:noFill/>
          </a:ln>
        </p:spPr>
        <p:txBody>
          <a:bodyPr anchor="ctr"/>
          <a:lstStyle/>
          <a:p>
            <a:r>
              <a:rPr lang="es-PE" sz="4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Multiplataforma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7145" y="2470233"/>
            <a:ext cx="1555102" cy="1828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091" y="2470233"/>
            <a:ext cx="1735717" cy="1828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5462" y="2698833"/>
            <a:ext cx="1371600" cy="1371600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475500" y="1786597"/>
            <a:ext cx="7965115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8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500" y="576775"/>
            <a:ext cx="8222100" cy="1111348"/>
          </a:xfrm>
          <a:ln w="12700">
            <a:noFill/>
          </a:ln>
        </p:spPr>
        <p:txBody>
          <a:bodyPr anchor="ctr"/>
          <a:lstStyle/>
          <a:p>
            <a:r>
              <a:rPr lang="es-PE" sz="4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Soporte Por Defecto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75500" y="1786597"/>
            <a:ext cx="7965115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50733" y="2131842"/>
            <a:ext cx="1337309" cy="1097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502" y="2129790"/>
            <a:ext cx="1097280" cy="1097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3998" y="2129790"/>
            <a:ext cx="1097280" cy="10972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1418" y="3570262"/>
            <a:ext cx="1791220" cy="10972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5050" y="3570262"/>
            <a:ext cx="2090057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7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500" y="576775"/>
            <a:ext cx="8222100" cy="1111348"/>
          </a:xfrm>
          <a:ln w="12700">
            <a:noFill/>
          </a:ln>
        </p:spPr>
        <p:txBody>
          <a:bodyPr anchor="ctr"/>
          <a:lstStyle/>
          <a:p>
            <a:r>
              <a:rPr lang="es-PE" sz="4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Construido con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75500" y="1786597"/>
            <a:ext cx="7965115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60653" y="2110155"/>
            <a:ext cx="1997612" cy="216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4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500" y="576775"/>
            <a:ext cx="8222100" cy="1111348"/>
          </a:xfrm>
          <a:ln w="12700">
            <a:noFill/>
          </a:ln>
        </p:spPr>
        <p:txBody>
          <a:bodyPr anchor="ctr"/>
          <a:lstStyle/>
          <a:p>
            <a:r>
              <a:rPr lang="es-PE" sz="4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Soporte Para Otros Lenguajes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75500" y="1786597"/>
            <a:ext cx="7965115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7817" y="2370002"/>
            <a:ext cx="192024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00" y="2370002"/>
            <a:ext cx="1428750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678" y="2370002"/>
            <a:ext cx="1017854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4001" y="2370002"/>
            <a:ext cx="100773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3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850605" y="1535075"/>
            <a:ext cx="7634176" cy="20733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PE" sz="4800" dirty="0"/>
              <a:t>Instalación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27721" y="1414130"/>
            <a:ext cx="0" cy="21942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5" y="1368277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9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1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45</Words>
  <Application>Microsoft Office PowerPoint</Application>
  <PresentationFormat>On-screen Show (16:9)</PresentationFormat>
  <Paragraphs>19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Roboto</vt:lpstr>
      <vt:lpstr>Lato</vt:lpstr>
      <vt:lpstr>Roboto Light</vt:lpstr>
      <vt:lpstr>Arial</vt:lpstr>
      <vt:lpstr>Open Sans</vt:lpstr>
      <vt:lpstr>material</vt:lpstr>
      <vt:lpstr>VISUAL STUDIO CODE</vt:lpstr>
      <vt:lpstr>Agenda</vt:lpstr>
      <vt:lpstr>Introducción</vt:lpstr>
      <vt:lpstr>Multiplataforma</vt:lpstr>
      <vt:lpstr>Soporte Por Defecto</vt:lpstr>
      <vt:lpstr>Construido con</vt:lpstr>
      <vt:lpstr>Soporte Para Otros Lenguajes</vt:lpstr>
      <vt:lpstr>Instalación</vt:lpstr>
      <vt:lpstr>PowerPoint Presentation</vt:lpstr>
      <vt:lpstr>PowerPoint Presentation</vt:lpstr>
      <vt:lpstr>PowerPoint Presentation</vt:lpstr>
      <vt:lpstr>Configuración</vt:lpstr>
      <vt:lpstr>PowerPoint Presentation</vt:lpstr>
      <vt:lpstr>Extensiones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20XX Case Study</dc:title>
  <cp:lastModifiedBy>Victor</cp:lastModifiedBy>
  <cp:revision>73</cp:revision>
  <dcterms:modified xsi:type="dcterms:W3CDTF">2017-06-07T00:38:59Z</dcterms:modified>
</cp:coreProperties>
</file>