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591172286670274"/>
          <c:y val="0.2960648148148155"/>
          <c:w val="0.5452980304942806"/>
          <c:h val="0.602935067899121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style val="11"/>
  <c:chart>
    <c:autoTitleDeleted val="0"/>
    <c:view3D>
      <c:rotX val="15"/>
      <c:rotY val="20"/>
      <c:rAngAx val="1"/>
    </c:view3D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 smtClean="0">
                <a:solidFill>
                  <a:srgbClr val="C00000"/>
                </a:solidFill>
              </a:rPr>
              <a:t>Employee  Data  Analysis    Using Excel          </a:t>
            </a:r>
            <a:endParaRPr dirty="0" lang="en-US">
              <a:solidFill>
                <a:srgbClr val="C00000"/>
              </a:solidFill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/>
          </a:bodyPr>
          <a:p>
            <a:pPr algn="l"/>
            <a:r>
              <a:rPr dirty="0" lang="en-US" smtClean="0">
                <a:solidFill>
                  <a:schemeClr val="tx1"/>
                </a:solidFill>
              </a:rPr>
              <a:t>Student Name : </a:t>
            </a:r>
            <a:r>
              <a:rPr dirty="0" lang="en-US" err="1" smtClean="0">
                <a:solidFill>
                  <a:schemeClr val="tx1"/>
                </a:solidFill>
              </a:rPr>
              <a:t>D</a:t>
            </a:r>
            <a:r>
              <a:rPr dirty="0" lang="en-US" err="1" smtClean="0">
                <a:solidFill>
                  <a:schemeClr val="tx1"/>
                </a:solidFill>
              </a:rPr>
              <a:t>h</a:t>
            </a:r>
            <a:r>
              <a:rPr dirty="0" lang="en-US" err="1" smtClean="0">
                <a:solidFill>
                  <a:schemeClr val="tx1"/>
                </a:solidFill>
              </a:rPr>
              <a:t>a</a:t>
            </a:r>
            <a:r>
              <a:rPr dirty="0" lang="en-US" err="1" smtClean="0">
                <a:solidFill>
                  <a:schemeClr val="tx1"/>
                </a:solidFill>
              </a:rPr>
              <a:t>n</a:t>
            </a:r>
            <a:r>
              <a:rPr dirty="0" lang="en-US" err="1" smtClean="0">
                <a:solidFill>
                  <a:schemeClr val="tx1"/>
                </a:solidFill>
              </a:rPr>
              <a:t>u</a:t>
            </a:r>
            <a:r>
              <a:rPr dirty="0" lang="en-US" err="1" smtClean="0">
                <a:solidFill>
                  <a:schemeClr val="tx1"/>
                </a:solidFill>
              </a:rPr>
              <a:t>s</a:t>
            </a:r>
            <a:r>
              <a:rPr dirty="0" lang="en-US" err="1" smtClean="0">
                <a:solidFill>
                  <a:schemeClr val="tx1"/>
                </a:solidFill>
              </a:rPr>
              <a:t>h </a:t>
            </a:r>
            <a:r>
              <a:rPr dirty="0" lang="en-US" err="1" smtClean="0">
                <a:solidFill>
                  <a:schemeClr val="tx1"/>
                </a:solidFill>
              </a:rPr>
              <a:t>k 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Register NO: 31</a:t>
            </a:r>
            <a:r>
              <a:rPr dirty="0" lang="en-US" smtClean="0">
                <a:solidFill>
                  <a:schemeClr val="tx1"/>
                </a:solidFill>
              </a:rPr>
              <a:t>2</a:t>
            </a:r>
            <a:r>
              <a:rPr dirty="0" lang="en-US" smtClean="0">
                <a:solidFill>
                  <a:schemeClr val="tx1"/>
                </a:solidFill>
              </a:rPr>
              <a:t>2</a:t>
            </a:r>
            <a:r>
              <a:rPr dirty="0" lang="en-US" smtClean="0">
                <a:solidFill>
                  <a:schemeClr val="tx1"/>
                </a:solidFill>
              </a:rPr>
              <a:t>1</a:t>
            </a:r>
            <a:r>
              <a:rPr dirty="0" lang="en-US" smtClean="0">
                <a:solidFill>
                  <a:schemeClr val="tx1"/>
                </a:solidFill>
              </a:rPr>
              <a:t>4</a:t>
            </a:r>
            <a:r>
              <a:rPr dirty="0" lang="en-US" smtClean="0">
                <a:solidFill>
                  <a:schemeClr val="tx1"/>
                </a:solidFill>
              </a:rPr>
              <a:t>0</a:t>
            </a:r>
            <a:r>
              <a:rPr dirty="0" lang="en-US" smtClean="0">
                <a:solidFill>
                  <a:schemeClr val="tx1"/>
                </a:solidFill>
              </a:rPr>
              <a:t>1</a:t>
            </a:r>
            <a:r>
              <a:rPr dirty="0" lang="en-US" smtClean="0">
                <a:solidFill>
                  <a:schemeClr val="tx1"/>
                </a:solidFill>
              </a:rPr>
              <a:t>8</a:t>
            </a:r>
            <a:endParaRPr altLang="en-US" lang="zh-CN"/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College : St. Thomas College of Arts and Science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Type  Classification: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Department  </a:t>
            </a:r>
            <a:r>
              <a:rPr dirty="0" lang="en-US" err="1" smtClean="0"/>
              <a:t>Classifictaion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Gender  Classification:</a:t>
            </a:r>
            <a:endParaRPr dirty="0" lang="en-US"/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Conclusion: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 charts  listed  in  the  previous  slides   are  the  </a:t>
            </a:r>
            <a:r>
              <a:rPr dirty="0" lang="en-US" err="1" smtClean="0"/>
              <a:t>conluded</a:t>
            </a:r>
            <a:r>
              <a:rPr dirty="0" lang="en-US" smtClean="0"/>
              <a:t>  analysis  of  the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</a:t>
            </a:r>
            <a:r>
              <a:rPr dirty="0" lang="en-US" err="1" smtClean="0"/>
              <a:t>Privarte</a:t>
            </a:r>
            <a:r>
              <a:rPr dirty="0" lang="en-US" smtClean="0"/>
              <a:t>  limited  company.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                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0000"/>
          </a:bodyPr>
          <a:p>
            <a:r>
              <a:rPr dirty="0" lang="en-US" smtClean="0"/>
              <a:t>Project  </a:t>
            </a:r>
            <a:r>
              <a:rPr dirty="0" lang="en-US" err="1" smtClean="0"/>
              <a:t>Tittle</a:t>
            </a:r>
            <a:r>
              <a:rPr dirty="0" lang="en-US" smtClean="0"/>
              <a:t>;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 smtClean="0"/>
              <a:t>Employee  performance  analysis  using  Excel  workspace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 smtClean="0"/>
              <a:t>Problem  Statement</a:t>
            </a:r>
          </a:p>
          <a:p>
            <a:pPr algn="ctr"/>
            <a:r>
              <a:rPr dirty="0" lang="en-US" smtClean="0"/>
              <a:t>Project  Overview</a:t>
            </a:r>
          </a:p>
          <a:p>
            <a:pPr algn="ctr"/>
            <a:r>
              <a:rPr dirty="0" lang="en-US" err="1" smtClean="0"/>
              <a:t>Modelling</a:t>
            </a:r>
            <a:r>
              <a:rPr dirty="0" lang="en-US" smtClean="0"/>
              <a:t>  Approach</a:t>
            </a:r>
          </a:p>
          <a:p>
            <a:pPr algn="ctr"/>
            <a:r>
              <a:rPr dirty="0" lang="en-US" smtClean="0"/>
              <a:t>Using  Methods  and  Charts</a:t>
            </a:r>
          </a:p>
          <a:p>
            <a:pPr algn="ctr"/>
            <a:r>
              <a:rPr dirty="0" lang="en-US" smtClean="0"/>
              <a:t>Results</a:t>
            </a:r>
          </a:p>
          <a:p>
            <a:pPr algn="ctr"/>
            <a:r>
              <a:rPr dirty="0" lang="en-US" smtClean="0"/>
              <a:t>Discussion</a:t>
            </a:r>
          </a:p>
          <a:p>
            <a:pPr algn="ctr"/>
            <a:r>
              <a:rPr dirty="0" lang="en-US" smtClean="0"/>
              <a:t>Conclusion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 Statement: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It  is  the  dataset  composition  of  the  company  of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private  Limited  located  at the  city  Chennai,  in  the  State  of  Tamil Nadu , India.</a:t>
            </a:r>
          </a:p>
          <a:p>
            <a:r>
              <a:rPr dirty="0" lang="en-US" smtClean="0"/>
              <a:t>This  is  clearly  informing  about  the  information  consisting  of  employee’s  Employee  ID, Name, Gender, Department, Salary, Start date, FTE, Employee type, Work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 Overview: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This  power  point  presentation  clearly  </a:t>
            </a:r>
            <a:r>
              <a:rPr dirty="0" lang="en-US" err="1" smtClean="0"/>
              <a:t>singnifies</a:t>
            </a:r>
            <a:r>
              <a:rPr dirty="0" lang="en-US" smtClean="0"/>
              <a:t>  the  calculation  and  analysis  of  dataset  for  the  better  ease  of  understanding  of  data  analysis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 smtClean="0"/>
              <a:t>Modelling</a:t>
            </a:r>
            <a:r>
              <a:rPr dirty="0" lang="en-US" smtClean="0"/>
              <a:t>  Approach: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First, The  data  are  clearly  </a:t>
            </a:r>
            <a:r>
              <a:rPr dirty="0" lang="en-US" err="1" smtClean="0"/>
              <a:t>evolued</a:t>
            </a:r>
            <a:r>
              <a:rPr dirty="0" lang="en-US" smtClean="0"/>
              <a:t>  in  the  form  of  perfect  aspect  excel .</a:t>
            </a:r>
          </a:p>
          <a:p>
            <a:r>
              <a:rPr dirty="0" lang="en-US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Using  Methods &amp; Charts: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After  the  </a:t>
            </a:r>
            <a:r>
              <a:rPr dirty="0" lang="en-US" err="1" smtClean="0"/>
              <a:t>clearation</a:t>
            </a:r>
            <a:r>
              <a:rPr dirty="0" lang="en-US" smtClean="0"/>
              <a:t>  of  filtering  the  dataset   and   formatting  the  dataset.</a:t>
            </a:r>
          </a:p>
          <a:p>
            <a:r>
              <a:rPr dirty="0" lang="en-US" smtClean="0"/>
              <a:t>Considering  the  data,  it  is  classified  as  on  the  basis  of  Gender, Department, Employee  type, Work 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Results: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Therefore , the  data  is  clearly  </a:t>
            </a:r>
            <a:r>
              <a:rPr dirty="0" lang="en-US" err="1" smtClean="0"/>
              <a:t>picturizised</a:t>
            </a:r>
            <a:r>
              <a:rPr dirty="0" lang="en-US" smtClean="0"/>
              <a:t>  in  the  forms  of  bar  diagrams,  charts,  line  diagram, and  pie  chart.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Disscussion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Admin</cp:lastModifiedBy>
  <dcterms:created xsi:type="dcterms:W3CDTF">2024-08-31T19:25:22Z</dcterms:created>
  <dcterms:modified xsi:type="dcterms:W3CDTF">2024-09-03T03:24:12Z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9796b33678a94ad281e47119cef29e21</vt:lpwstr>
  </property>
</Properties>
</file>