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0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3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7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C9AC-F6B3-4DB7-8638-D215515F3006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FCC6-424D-4AA2-B14F-DE4825D09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2" r="2941" b="52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2" r="2784" b="5493"/>
          <a:stretch/>
        </p:blipFill>
        <p:spPr>
          <a:xfrm>
            <a:off x="0" y="-94130"/>
            <a:ext cx="12192000" cy="69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16088" r="3309" b="566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2023-07-12T09:45:13Z</dcterms:created>
  <dcterms:modified xsi:type="dcterms:W3CDTF">2023-07-12T09:50:18Z</dcterms:modified>
</cp:coreProperties>
</file>