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67493" y="1122363"/>
            <a:ext cx="7096933"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67493" y="3602038"/>
            <a:ext cx="9500507" cy="806675"/>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p:nvPr/>
        </p:nvSpPr>
        <p:spPr>
          <a:xfrm>
            <a:off x="0" y="4572000"/>
            <a:ext cx="121920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583746" y="4960030"/>
            <a:ext cx="1551214" cy="1551214"/>
          </a:xfrm>
          <a:prstGeom prst="ellipse">
            <a:avLst/>
          </a:prstGeom>
          <a:solidFill>
            <a:schemeClr val="dk2"/>
          </a:solidFill>
          <a:ln cap="flat" cmpd="sng" w="12700">
            <a:solidFill>
              <a:srgbClr val="5376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2"/>
          <p:cNvSpPr/>
          <p:nvPr/>
        </p:nvSpPr>
        <p:spPr>
          <a:xfrm>
            <a:off x="1" y="4571999"/>
            <a:ext cx="1118508" cy="111850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1" y="5739492"/>
            <a:ext cx="1118508" cy="1118508"/>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2" name="Google Shape;22;p2"/>
          <p:cNvGrpSpPr/>
          <p:nvPr/>
        </p:nvGrpSpPr>
        <p:grpSpPr>
          <a:xfrm>
            <a:off x="8264427" y="-3419"/>
            <a:ext cx="3927573" cy="3165022"/>
            <a:chOff x="9857014" y="13834"/>
            <a:chExt cx="2334986" cy="1881641"/>
          </a:xfrm>
        </p:grpSpPr>
        <p:sp>
          <p:nvSpPr>
            <p:cNvPr id="23" name="Google Shape;23;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5" name="Google Shape;25;p2"/>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2"/>
          <p:cNvSpPr/>
          <p:nvPr/>
        </p:nvSpPr>
        <p:spPr>
          <a:xfrm>
            <a:off x="11024507" y="4580708"/>
            <a:ext cx="1167493" cy="2277292"/>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07" name="Shape 107"/>
        <p:cNvGrpSpPr/>
        <p:nvPr/>
      </p:nvGrpSpPr>
      <p:grpSpPr>
        <a:xfrm>
          <a:off x="0" y="0"/>
          <a:ext cx="0" cy="0"/>
          <a:chOff x="0" y="0"/>
          <a:chExt cx="0" cy="0"/>
        </a:xfrm>
      </p:grpSpPr>
      <p:sp>
        <p:nvSpPr>
          <p:cNvPr id="108" name="Google Shape;108;p11"/>
          <p:cNvSpPr/>
          <p:nvPr/>
        </p:nvSpPr>
        <p:spPr>
          <a:xfrm>
            <a:off x="0" y="-1664"/>
            <a:ext cx="9857012" cy="685966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1"/>
          <p:cNvSpPr txBox="1"/>
          <p:nvPr>
            <p:ph type="title"/>
          </p:nvPr>
        </p:nvSpPr>
        <p:spPr>
          <a:xfrm>
            <a:off x="750430" y="381000"/>
            <a:ext cx="8401624" cy="1325563"/>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1"/>
          <p:cNvSpPr/>
          <p:nvPr>
            <p:ph idx="2" type="pic"/>
          </p:nvPr>
        </p:nvSpPr>
        <p:spPr>
          <a:xfrm>
            <a:off x="750429" y="2227758"/>
            <a:ext cx="1200374" cy="1201242"/>
          </a:xfrm>
          <a:prstGeom prst="rect">
            <a:avLst/>
          </a:prstGeom>
          <a:noFill/>
          <a:ln>
            <a:noFill/>
          </a:ln>
        </p:spPr>
      </p:sp>
      <p:sp>
        <p:nvSpPr>
          <p:cNvPr id="111" name="Google Shape;111;p11"/>
          <p:cNvSpPr txBox="1"/>
          <p:nvPr>
            <p:ph idx="1" type="body"/>
          </p:nvPr>
        </p:nvSpPr>
        <p:spPr>
          <a:xfrm>
            <a:off x="2123351" y="2426400"/>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1"/>
          <p:cNvSpPr txBox="1"/>
          <p:nvPr>
            <p:ph idx="3" type="body"/>
          </p:nvPr>
        </p:nvSpPr>
        <p:spPr>
          <a:xfrm>
            <a:off x="2123350" y="2811646"/>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1"/>
          <p:cNvSpPr/>
          <p:nvPr>
            <p:ph idx="4" type="pic"/>
          </p:nvPr>
        </p:nvSpPr>
        <p:spPr>
          <a:xfrm>
            <a:off x="5495813" y="2227758"/>
            <a:ext cx="1200374" cy="1201242"/>
          </a:xfrm>
          <a:prstGeom prst="rect">
            <a:avLst/>
          </a:prstGeom>
          <a:noFill/>
          <a:ln>
            <a:noFill/>
          </a:ln>
        </p:spPr>
      </p:sp>
      <p:sp>
        <p:nvSpPr>
          <p:cNvPr id="114" name="Google Shape;114;p11"/>
          <p:cNvSpPr txBox="1"/>
          <p:nvPr>
            <p:ph idx="5" type="body"/>
          </p:nvPr>
        </p:nvSpPr>
        <p:spPr>
          <a:xfrm>
            <a:off x="6870817" y="242256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1"/>
          <p:cNvSpPr txBox="1"/>
          <p:nvPr>
            <p:ph idx="6" type="body"/>
          </p:nvPr>
        </p:nvSpPr>
        <p:spPr>
          <a:xfrm>
            <a:off x="6870816" y="280781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1"/>
          <p:cNvSpPr/>
          <p:nvPr>
            <p:ph idx="7" type="pic"/>
          </p:nvPr>
        </p:nvSpPr>
        <p:spPr>
          <a:xfrm>
            <a:off x="750429" y="4254273"/>
            <a:ext cx="1200374" cy="1201242"/>
          </a:xfrm>
          <a:prstGeom prst="rect">
            <a:avLst/>
          </a:prstGeom>
          <a:noFill/>
          <a:ln>
            <a:noFill/>
          </a:ln>
        </p:spPr>
      </p:sp>
      <p:sp>
        <p:nvSpPr>
          <p:cNvPr id="117" name="Google Shape;117;p11"/>
          <p:cNvSpPr txBox="1"/>
          <p:nvPr>
            <p:ph idx="8" type="body"/>
          </p:nvPr>
        </p:nvSpPr>
        <p:spPr>
          <a:xfrm>
            <a:off x="2123351" y="4498793"/>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1"/>
          <p:cNvSpPr txBox="1"/>
          <p:nvPr>
            <p:ph idx="9" type="body"/>
          </p:nvPr>
        </p:nvSpPr>
        <p:spPr>
          <a:xfrm>
            <a:off x="2123350" y="4884039"/>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1"/>
          <p:cNvSpPr/>
          <p:nvPr>
            <p:ph idx="13" type="pic"/>
          </p:nvPr>
        </p:nvSpPr>
        <p:spPr>
          <a:xfrm>
            <a:off x="5495813" y="4254273"/>
            <a:ext cx="1200374" cy="1201242"/>
          </a:xfrm>
          <a:prstGeom prst="rect">
            <a:avLst/>
          </a:prstGeom>
          <a:noFill/>
          <a:ln>
            <a:noFill/>
          </a:ln>
        </p:spPr>
      </p:sp>
      <p:sp>
        <p:nvSpPr>
          <p:cNvPr id="120" name="Google Shape;120;p11"/>
          <p:cNvSpPr txBox="1"/>
          <p:nvPr>
            <p:ph idx="14" type="body"/>
          </p:nvPr>
        </p:nvSpPr>
        <p:spPr>
          <a:xfrm>
            <a:off x="6870817" y="4498793"/>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1"/>
          <p:cNvSpPr txBox="1"/>
          <p:nvPr>
            <p:ph idx="15" type="body"/>
          </p:nvPr>
        </p:nvSpPr>
        <p:spPr>
          <a:xfrm>
            <a:off x="6870816" y="4884039"/>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1"/>
          <p:cNvSpPr txBox="1"/>
          <p:nvPr>
            <p:ph idx="10" type="dt"/>
          </p:nvPr>
        </p:nvSpPr>
        <p:spPr>
          <a:xfrm>
            <a:off x="381000" y="6356350"/>
            <a:ext cx="15698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1"/>
          <p:cNvSpPr txBox="1"/>
          <p:nvPr>
            <p:ph idx="11" type="ftr"/>
          </p:nvPr>
        </p:nvSpPr>
        <p:spPr>
          <a:xfrm>
            <a:off x="2871106"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1"/>
          <p:cNvSpPr txBox="1"/>
          <p:nvPr>
            <p:ph idx="12" type="sldNum"/>
          </p:nvPr>
        </p:nvSpPr>
        <p:spPr>
          <a:xfrm>
            <a:off x="8332334" y="6356350"/>
            <a:ext cx="11674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3"/>
                </a:solidFill>
                <a:latin typeface="Arial"/>
                <a:ea typeface="Arial"/>
                <a:cs typeface="Arial"/>
                <a:sym typeface="Arial"/>
              </a:defRPr>
            </a:lvl1pPr>
            <a:lvl2pPr indent="0" lvl="1" marL="0" algn="r">
              <a:spcBef>
                <a:spcPts val="0"/>
              </a:spcBef>
              <a:buNone/>
              <a:defRPr sz="1200">
                <a:solidFill>
                  <a:schemeClr val="accent3"/>
                </a:solidFill>
                <a:latin typeface="Arial"/>
                <a:ea typeface="Arial"/>
                <a:cs typeface="Arial"/>
                <a:sym typeface="Arial"/>
              </a:defRPr>
            </a:lvl2pPr>
            <a:lvl3pPr indent="0" lvl="2" marL="0" algn="r">
              <a:spcBef>
                <a:spcPts val="0"/>
              </a:spcBef>
              <a:buNone/>
              <a:defRPr sz="1200">
                <a:solidFill>
                  <a:schemeClr val="accent3"/>
                </a:solidFill>
                <a:latin typeface="Arial"/>
                <a:ea typeface="Arial"/>
                <a:cs typeface="Arial"/>
                <a:sym typeface="Arial"/>
              </a:defRPr>
            </a:lvl3pPr>
            <a:lvl4pPr indent="0" lvl="3" marL="0" algn="r">
              <a:spcBef>
                <a:spcPts val="0"/>
              </a:spcBef>
              <a:buNone/>
              <a:defRPr sz="1200">
                <a:solidFill>
                  <a:schemeClr val="accent3"/>
                </a:solidFill>
                <a:latin typeface="Arial"/>
                <a:ea typeface="Arial"/>
                <a:cs typeface="Arial"/>
                <a:sym typeface="Arial"/>
              </a:defRPr>
            </a:lvl4pPr>
            <a:lvl5pPr indent="0" lvl="4" marL="0" algn="r">
              <a:spcBef>
                <a:spcPts val="0"/>
              </a:spcBef>
              <a:buNone/>
              <a:defRPr sz="1200">
                <a:solidFill>
                  <a:schemeClr val="accent3"/>
                </a:solidFill>
                <a:latin typeface="Arial"/>
                <a:ea typeface="Arial"/>
                <a:cs typeface="Arial"/>
                <a:sym typeface="Arial"/>
              </a:defRPr>
            </a:lvl5pPr>
            <a:lvl6pPr indent="0" lvl="5" marL="0" algn="r">
              <a:spcBef>
                <a:spcPts val="0"/>
              </a:spcBef>
              <a:buNone/>
              <a:defRPr sz="1200">
                <a:solidFill>
                  <a:schemeClr val="accent3"/>
                </a:solidFill>
                <a:latin typeface="Arial"/>
                <a:ea typeface="Arial"/>
                <a:cs typeface="Arial"/>
                <a:sym typeface="Arial"/>
              </a:defRPr>
            </a:lvl6pPr>
            <a:lvl7pPr indent="0" lvl="6" marL="0" algn="r">
              <a:spcBef>
                <a:spcPts val="0"/>
              </a:spcBef>
              <a:buNone/>
              <a:defRPr sz="1200">
                <a:solidFill>
                  <a:schemeClr val="accent3"/>
                </a:solidFill>
                <a:latin typeface="Arial"/>
                <a:ea typeface="Arial"/>
                <a:cs typeface="Arial"/>
                <a:sym typeface="Arial"/>
              </a:defRPr>
            </a:lvl7pPr>
            <a:lvl8pPr indent="0" lvl="7" marL="0" algn="r">
              <a:spcBef>
                <a:spcPts val="0"/>
              </a:spcBef>
              <a:buNone/>
              <a:defRPr sz="1200">
                <a:solidFill>
                  <a:schemeClr val="accent3"/>
                </a:solidFill>
                <a:latin typeface="Arial"/>
                <a:ea typeface="Arial"/>
                <a:cs typeface="Arial"/>
                <a:sym typeface="Arial"/>
              </a:defRPr>
            </a:lvl8pPr>
            <a:lvl9pPr indent="0" lvl="8" mar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11"/>
          <p:cNvSpPr/>
          <p:nvPr/>
        </p:nvSpPr>
        <p:spPr>
          <a:xfrm flipH="1" rot="5400000">
            <a:off x="9499940" y="355410"/>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11"/>
          <p:cNvSpPr/>
          <p:nvPr/>
        </p:nvSpPr>
        <p:spPr>
          <a:xfrm flipH="1">
            <a:off x="10866436" y="1879977"/>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11"/>
          <p:cNvSpPr/>
          <p:nvPr/>
        </p:nvSpPr>
        <p:spPr>
          <a:xfrm>
            <a:off x="11024507" y="-1664"/>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11"/>
          <p:cNvSpPr/>
          <p:nvPr/>
        </p:nvSpPr>
        <p:spPr>
          <a:xfrm>
            <a:off x="10334091" y="2737752"/>
            <a:ext cx="1380830" cy="138083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11"/>
          <p:cNvSpPr/>
          <p:nvPr/>
        </p:nvSpPr>
        <p:spPr>
          <a:xfrm flipH="1" rot="-5400000">
            <a:off x="10667432" y="5333432"/>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11"/>
          <p:cNvSpPr/>
          <p:nvPr/>
        </p:nvSpPr>
        <p:spPr>
          <a:xfrm flipH="1" rot="10800000">
            <a:off x="9857012" y="3651505"/>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11"/>
          <p:cNvSpPr/>
          <p:nvPr/>
        </p:nvSpPr>
        <p:spPr>
          <a:xfrm rot="10800000">
            <a:off x="9857013" y="4976359"/>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132" name="Shape 132"/>
        <p:cNvGrpSpPr/>
        <p:nvPr/>
      </p:nvGrpSpPr>
      <p:grpSpPr>
        <a:xfrm>
          <a:off x="0" y="0"/>
          <a:ext cx="0" cy="0"/>
          <a:chOff x="0" y="0"/>
          <a:chExt cx="0" cy="0"/>
        </a:xfrm>
      </p:grpSpPr>
      <p:sp>
        <p:nvSpPr>
          <p:cNvPr id="133" name="Google Shape;133;p12"/>
          <p:cNvSpPr txBox="1"/>
          <p:nvPr>
            <p:ph type="title"/>
          </p:nvPr>
        </p:nvSpPr>
        <p:spPr>
          <a:xfrm>
            <a:off x="750430" y="381000"/>
            <a:ext cx="10678142" cy="1325563"/>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2"/>
          <p:cNvSpPr/>
          <p:nvPr>
            <p:ph idx="2" type="pic"/>
          </p:nvPr>
        </p:nvSpPr>
        <p:spPr>
          <a:xfrm>
            <a:off x="750429" y="2068734"/>
            <a:ext cx="904987" cy="905641"/>
          </a:xfrm>
          <a:prstGeom prst="rect">
            <a:avLst/>
          </a:prstGeom>
          <a:noFill/>
          <a:ln>
            <a:noFill/>
          </a:ln>
        </p:spPr>
      </p:sp>
      <p:sp>
        <p:nvSpPr>
          <p:cNvPr id="135" name="Google Shape;135;p12"/>
          <p:cNvSpPr txBox="1"/>
          <p:nvPr>
            <p:ph idx="1" type="body"/>
          </p:nvPr>
        </p:nvSpPr>
        <p:spPr>
          <a:xfrm>
            <a:off x="750430"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2"/>
          <p:cNvSpPr txBox="1"/>
          <p:nvPr>
            <p:ph idx="3" type="body"/>
          </p:nvPr>
        </p:nvSpPr>
        <p:spPr>
          <a:xfrm>
            <a:off x="750429"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2"/>
          <p:cNvSpPr/>
          <p:nvPr>
            <p:ph idx="4" type="pic"/>
          </p:nvPr>
        </p:nvSpPr>
        <p:spPr>
          <a:xfrm>
            <a:off x="3549397" y="2068734"/>
            <a:ext cx="904987" cy="905641"/>
          </a:xfrm>
          <a:prstGeom prst="rect">
            <a:avLst/>
          </a:prstGeom>
          <a:noFill/>
          <a:ln>
            <a:noFill/>
          </a:ln>
        </p:spPr>
      </p:sp>
      <p:sp>
        <p:nvSpPr>
          <p:cNvPr id="138" name="Google Shape;138;p12"/>
          <p:cNvSpPr txBox="1"/>
          <p:nvPr>
            <p:ph idx="5" type="body"/>
          </p:nvPr>
        </p:nvSpPr>
        <p:spPr>
          <a:xfrm>
            <a:off x="3549398"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12"/>
          <p:cNvSpPr txBox="1"/>
          <p:nvPr>
            <p:ph idx="6" type="body"/>
          </p:nvPr>
        </p:nvSpPr>
        <p:spPr>
          <a:xfrm>
            <a:off x="3549397"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12"/>
          <p:cNvSpPr/>
          <p:nvPr>
            <p:ph idx="7" type="pic"/>
          </p:nvPr>
        </p:nvSpPr>
        <p:spPr>
          <a:xfrm>
            <a:off x="6348367" y="2068734"/>
            <a:ext cx="904987" cy="905641"/>
          </a:xfrm>
          <a:prstGeom prst="rect">
            <a:avLst/>
          </a:prstGeom>
          <a:noFill/>
          <a:ln>
            <a:noFill/>
          </a:ln>
        </p:spPr>
      </p:sp>
      <p:sp>
        <p:nvSpPr>
          <p:cNvPr id="141" name="Google Shape;141;p12"/>
          <p:cNvSpPr txBox="1"/>
          <p:nvPr>
            <p:ph idx="8" type="body"/>
          </p:nvPr>
        </p:nvSpPr>
        <p:spPr>
          <a:xfrm>
            <a:off x="6348368"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2"/>
          <p:cNvSpPr txBox="1"/>
          <p:nvPr>
            <p:ph idx="9" type="body"/>
          </p:nvPr>
        </p:nvSpPr>
        <p:spPr>
          <a:xfrm>
            <a:off x="6348367"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12"/>
          <p:cNvSpPr/>
          <p:nvPr>
            <p:ph idx="13" type="pic"/>
          </p:nvPr>
        </p:nvSpPr>
        <p:spPr>
          <a:xfrm>
            <a:off x="9147335" y="2068734"/>
            <a:ext cx="904987" cy="905641"/>
          </a:xfrm>
          <a:prstGeom prst="rect">
            <a:avLst/>
          </a:prstGeom>
          <a:noFill/>
          <a:ln>
            <a:noFill/>
          </a:ln>
        </p:spPr>
      </p:sp>
      <p:sp>
        <p:nvSpPr>
          <p:cNvPr id="144" name="Google Shape;144;p12"/>
          <p:cNvSpPr txBox="1"/>
          <p:nvPr>
            <p:ph idx="14" type="body"/>
          </p:nvPr>
        </p:nvSpPr>
        <p:spPr>
          <a:xfrm>
            <a:off x="9147336"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2"/>
          <p:cNvSpPr txBox="1"/>
          <p:nvPr>
            <p:ph idx="15" type="body"/>
          </p:nvPr>
        </p:nvSpPr>
        <p:spPr>
          <a:xfrm>
            <a:off x="9147335"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2"/>
          <p:cNvSpPr/>
          <p:nvPr>
            <p:ph idx="16" type="pic"/>
          </p:nvPr>
        </p:nvSpPr>
        <p:spPr>
          <a:xfrm>
            <a:off x="750429" y="4118551"/>
            <a:ext cx="904987" cy="905641"/>
          </a:xfrm>
          <a:prstGeom prst="rect">
            <a:avLst/>
          </a:prstGeom>
          <a:noFill/>
          <a:ln>
            <a:noFill/>
          </a:ln>
        </p:spPr>
      </p:sp>
      <p:sp>
        <p:nvSpPr>
          <p:cNvPr id="147" name="Google Shape;147;p12"/>
          <p:cNvSpPr txBox="1"/>
          <p:nvPr>
            <p:ph idx="17" type="body"/>
          </p:nvPr>
        </p:nvSpPr>
        <p:spPr>
          <a:xfrm>
            <a:off x="750430"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2"/>
          <p:cNvSpPr txBox="1"/>
          <p:nvPr>
            <p:ph idx="18" type="body"/>
          </p:nvPr>
        </p:nvSpPr>
        <p:spPr>
          <a:xfrm>
            <a:off x="750429"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12"/>
          <p:cNvSpPr/>
          <p:nvPr>
            <p:ph idx="19" type="pic"/>
          </p:nvPr>
        </p:nvSpPr>
        <p:spPr>
          <a:xfrm>
            <a:off x="3549397" y="4118551"/>
            <a:ext cx="904987" cy="905641"/>
          </a:xfrm>
          <a:prstGeom prst="rect">
            <a:avLst/>
          </a:prstGeom>
          <a:noFill/>
          <a:ln>
            <a:noFill/>
          </a:ln>
        </p:spPr>
      </p:sp>
      <p:sp>
        <p:nvSpPr>
          <p:cNvPr id="150" name="Google Shape;150;p12"/>
          <p:cNvSpPr txBox="1"/>
          <p:nvPr>
            <p:ph idx="20" type="body"/>
          </p:nvPr>
        </p:nvSpPr>
        <p:spPr>
          <a:xfrm>
            <a:off x="3549398"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12"/>
          <p:cNvSpPr txBox="1"/>
          <p:nvPr>
            <p:ph idx="21" type="body"/>
          </p:nvPr>
        </p:nvSpPr>
        <p:spPr>
          <a:xfrm>
            <a:off x="3549397"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12"/>
          <p:cNvSpPr/>
          <p:nvPr>
            <p:ph idx="22" type="pic"/>
          </p:nvPr>
        </p:nvSpPr>
        <p:spPr>
          <a:xfrm>
            <a:off x="6348367" y="4118551"/>
            <a:ext cx="904987" cy="905641"/>
          </a:xfrm>
          <a:prstGeom prst="rect">
            <a:avLst/>
          </a:prstGeom>
          <a:noFill/>
          <a:ln>
            <a:noFill/>
          </a:ln>
        </p:spPr>
      </p:sp>
      <p:sp>
        <p:nvSpPr>
          <p:cNvPr id="153" name="Google Shape;153;p12"/>
          <p:cNvSpPr txBox="1"/>
          <p:nvPr>
            <p:ph idx="23" type="body"/>
          </p:nvPr>
        </p:nvSpPr>
        <p:spPr>
          <a:xfrm>
            <a:off x="6348368"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12"/>
          <p:cNvSpPr txBox="1"/>
          <p:nvPr>
            <p:ph idx="24" type="body"/>
          </p:nvPr>
        </p:nvSpPr>
        <p:spPr>
          <a:xfrm>
            <a:off x="6348367"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2"/>
          <p:cNvSpPr/>
          <p:nvPr>
            <p:ph idx="25" type="pic"/>
          </p:nvPr>
        </p:nvSpPr>
        <p:spPr>
          <a:xfrm>
            <a:off x="9147335" y="4118551"/>
            <a:ext cx="904987" cy="905641"/>
          </a:xfrm>
          <a:prstGeom prst="rect">
            <a:avLst/>
          </a:prstGeom>
          <a:noFill/>
          <a:ln>
            <a:noFill/>
          </a:ln>
        </p:spPr>
      </p:sp>
      <p:sp>
        <p:nvSpPr>
          <p:cNvPr id="156" name="Google Shape;156;p12"/>
          <p:cNvSpPr txBox="1"/>
          <p:nvPr>
            <p:ph idx="26" type="body"/>
          </p:nvPr>
        </p:nvSpPr>
        <p:spPr>
          <a:xfrm>
            <a:off x="9147336"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2"/>
          <p:cNvSpPr txBox="1"/>
          <p:nvPr>
            <p:ph idx="27" type="body"/>
          </p:nvPr>
        </p:nvSpPr>
        <p:spPr>
          <a:xfrm>
            <a:off x="9147335"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2"/>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2"/>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3"/>
                </a:solidFill>
                <a:latin typeface="Arial"/>
                <a:ea typeface="Arial"/>
                <a:cs typeface="Arial"/>
                <a:sym typeface="Arial"/>
              </a:defRPr>
            </a:lvl1pPr>
            <a:lvl2pPr indent="0" lvl="1" marL="0" algn="r">
              <a:spcBef>
                <a:spcPts val="0"/>
              </a:spcBef>
              <a:buNone/>
              <a:defRPr sz="1200">
                <a:solidFill>
                  <a:schemeClr val="accent3"/>
                </a:solidFill>
                <a:latin typeface="Arial"/>
                <a:ea typeface="Arial"/>
                <a:cs typeface="Arial"/>
                <a:sym typeface="Arial"/>
              </a:defRPr>
            </a:lvl2pPr>
            <a:lvl3pPr indent="0" lvl="2" marL="0" algn="r">
              <a:spcBef>
                <a:spcPts val="0"/>
              </a:spcBef>
              <a:buNone/>
              <a:defRPr sz="1200">
                <a:solidFill>
                  <a:schemeClr val="accent3"/>
                </a:solidFill>
                <a:latin typeface="Arial"/>
                <a:ea typeface="Arial"/>
                <a:cs typeface="Arial"/>
                <a:sym typeface="Arial"/>
              </a:defRPr>
            </a:lvl3pPr>
            <a:lvl4pPr indent="0" lvl="3" marL="0" algn="r">
              <a:spcBef>
                <a:spcPts val="0"/>
              </a:spcBef>
              <a:buNone/>
              <a:defRPr sz="1200">
                <a:solidFill>
                  <a:schemeClr val="accent3"/>
                </a:solidFill>
                <a:latin typeface="Arial"/>
                <a:ea typeface="Arial"/>
                <a:cs typeface="Arial"/>
                <a:sym typeface="Arial"/>
              </a:defRPr>
            </a:lvl4pPr>
            <a:lvl5pPr indent="0" lvl="4" marL="0" algn="r">
              <a:spcBef>
                <a:spcPts val="0"/>
              </a:spcBef>
              <a:buNone/>
              <a:defRPr sz="1200">
                <a:solidFill>
                  <a:schemeClr val="accent3"/>
                </a:solidFill>
                <a:latin typeface="Arial"/>
                <a:ea typeface="Arial"/>
                <a:cs typeface="Arial"/>
                <a:sym typeface="Arial"/>
              </a:defRPr>
            </a:lvl5pPr>
            <a:lvl6pPr indent="0" lvl="5" marL="0" algn="r">
              <a:spcBef>
                <a:spcPts val="0"/>
              </a:spcBef>
              <a:buNone/>
              <a:defRPr sz="1200">
                <a:solidFill>
                  <a:schemeClr val="accent3"/>
                </a:solidFill>
                <a:latin typeface="Arial"/>
                <a:ea typeface="Arial"/>
                <a:cs typeface="Arial"/>
                <a:sym typeface="Arial"/>
              </a:defRPr>
            </a:lvl6pPr>
            <a:lvl7pPr indent="0" lvl="6" marL="0" algn="r">
              <a:spcBef>
                <a:spcPts val="0"/>
              </a:spcBef>
              <a:buNone/>
              <a:defRPr sz="1200">
                <a:solidFill>
                  <a:schemeClr val="accent3"/>
                </a:solidFill>
                <a:latin typeface="Arial"/>
                <a:ea typeface="Arial"/>
                <a:cs typeface="Arial"/>
                <a:sym typeface="Arial"/>
              </a:defRPr>
            </a:lvl7pPr>
            <a:lvl8pPr indent="0" lvl="7" marL="0" algn="r">
              <a:spcBef>
                <a:spcPts val="0"/>
              </a:spcBef>
              <a:buNone/>
              <a:defRPr sz="1200">
                <a:solidFill>
                  <a:schemeClr val="accent3"/>
                </a:solidFill>
                <a:latin typeface="Arial"/>
                <a:ea typeface="Arial"/>
                <a:cs typeface="Arial"/>
                <a:sym typeface="Arial"/>
              </a:defRPr>
            </a:lvl8pPr>
            <a:lvl9pPr indent="0" lvl="8" mar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161" name="Shape 161"/>
        <p:cNvGrpSpPr/>
        <p:nvPr/>
      </p:nvGrpSpPr>
      <p:grpSpPr>
        <a:xfrm>
          <a:off x="0" y="0"/>
          <a:ext cx="0" cy="0"/>
          <a:chOff x="0" y="0"/>
          <a:chExt cx="0" cy="0"/>
        </a:xfrm>
      </p:grpSpPr>
      <p:sp>
        <p:nvSpPr>
          <p:cNvPr id="162" name="Google Shape;162;p13"/>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13"/>
          <p:cNvSpPr/>
          <p:nvPr/>
        </p:nvSpPr>
        <p:spPr>
          <a:xfrm flipH="1" rot="5400000">
            <a:off x="1"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13"/>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13"/>
          <p:cNvSpPr txBox="1"/>
          <p:nvPr>
            <p:ph idx="1" type="body"/>
          </p:nvPr>
        </p:nvSpPr>
        <p:spPr>
          <a:xfrm>
            <a:off x="1167493" y="2087561"/>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3"/>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2"/>
                </a:solidFill>
                <a:latin typeface="Arial"/>
                <a:ea typeface="Arial"/>
                <a:cs typeface="Arial"/>
                <a:sym typeface="Arial"/>
              </a:defRPr>
            </a:lvl1pPr>
            <a:lvl2pPr indent="0" lvl="1" marL="0" algn="r">
              <a:spcBef>
                <a:spcPts val="0"/>
              </a:spcBef>
              <a:buNone/>
              <a:defRPr sz="1200">
                <a:solidFill>
                  <a:schemeClr val="accent2"/>
                </a:solidFill>
                <a:latin typeface="Arial"/>
                <a:ea typeface="Arial"/>
                <a:cs typeface="Arial"/>
                <a:sym typeface="Arial"/>
              </a:defRPr>
            </a:lvl2pPr>
            <a:lvl3pPr indent="0" lvl="2" marL="0" algn="r">
              <a:spcBef>
                <a:spcPts val="0"/>
              </a:spcBef>
              <a:buNone/>
              <a:defRPr sz="1200">
                <a:solidFill>
                  <a:schemeClr val="accent2"/>
                </a:solidFill>
                <a:latin typeface="Arial"/>
                <a:ea typeface="Arial"/>
                <a:cs typeface="Arial"/>
                <a:sym typeface="Arial"/>
              </a:defRPr>
            </a:lvl3pPr>
            <a:lvl4pPr indent="0" lvl="3" marL="0" algn="r">
              <a:spcBef>
                <a:spcPts val="0"/>
              </a:spcBef>
              <a:buNone/>
              <a:defRPr sz="1200">
                <a:solidFill>
                  <a:schemeClr val="accent2"/>
                </a:solidFill>
                <a:latin typeface="Arial"/>
                <a:ea typeface="Arial"/>
                <a:cs typeface="Arial"/>
                <a:sym typeface="Arial"/>
              </a:defRPr>
            </a:lvl4pPr>
            <a:lvl5pPr indent="0" lvl="4" marL="0" algn="r">
              <a:spcBef>
                <a:spcPts val="0"/>
              </a:spcBef>
              <a:buNone/>
              <a:defRPr sz="1200">
                <a:solidFill>
                  <a:schemeClr val="accent2"/>
                </a:solidFill>
                <a:latin typeface="Arial"/>
                <a:ea typeface="Arial"/>
                <a:cs typeface="Arial"/>
                <a:sym typeface="Arial"/>
              </a:defRPr>
            </a:lvl5pPr>
            <a:lvl6pPr indent="0" lvl="5" marL="0" algn="r">
              <a:spcBef>
                <a:spcPts val="0"/>
              </a:spcBef>
              <a:buNone/>
              <a:defRPr sz="1200">
                <a:solidFill>
                  <a:schemeClr val="accent2"/>
                </a:solidFill>
                <a:latin typeface="Arial"/>
                <a:ea typeface="Arial"/>
                <a:cs typeface="Arial"/>
                <a:sym typeface="Arial"/>
              </a:defRPr>
            </a:lvl6pPr>
            <a:lvl7pPr indent="0" lvl="6" marL="0" algn="r">
              <a:spcBef>
                <a:spcPts val="0"/>
              </a:spcBef>
              <a:buNone/>
              <a:defRPr sz="1200">
                <a:solidFill>
                  <a:schemeClr val="accent2"/>
                </a:solidFill>
                <a:latin typeface="Arial"/>
                <a:ea typeface="Arial"/>
                <a:cs typeface="Arial"/>
                <a:sym typeface="Arial"/>
              </a:defRPr>
            </a:lvl7pPr>
            <a:lvl8pPr indent="0" lvl="7" marL="0" algn="r">
              <a:spcBef>
                <a:spcPts val="0"/>
              </a:spcBef>
              <a:buNone/>
              <a:defRPr sz="1200">
                <a:solidFill>
                  <a:schemeClr val="accent2"/>
                </a:solidFill>
                <a:latin typeface="Arial"/>
                <a:ea typeface="Arial"/>
                <a:cs typeface="Arial"/>
                <a:sym typeface="Arial"/>
              </a:defRPr>
            </a:lvl8pPr>
            <a:lvl9pPr indent="0" lvl="8" mar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169" name="Shape 169"/>
        <p:cNvGrpSpPr/>
        <p:nvPr/>
      </p:nvGrpSpPr>
      <p:grpSpPr>
        <a:xfrm>
          <a:off x="0" y="0"/>
          <a:ext cx="0" cy="0"/>
          <a:chOff x="0" y="0"/>
          <a:chExt cx="0" cy="0"/>
        </a:xfrm>
      </p:grpSpPr>
      <p:sp>
        <p:nvSpPr>
          <p:cNvPr id="170" name="Google Shape;170;p14"/>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14"/>
          <p:cNvSpPr txBox="1"/>
          <p:nvPr>
            <p:ph idx="1" type="body"/>
          </p:nvPr>
        </p:nvSpPr>
        <p:spPr>
          <a:xfrm>
            <a:off x="1167491" y="2526318"/>
            <a:ext cx="3218688"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14"/>
          <p:cNvSpPr/>
          <p:nvPr/>
        </p:nvSpPr>
        <p:spPr>
          <a:xfrm rot="5400000">
            <a:off x="8580896" y="0"/>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14"/>
          <p:cNvSpPr/>
          <p:nvPr/>
        </p:nvSpPr>
        <p:spPr>
          <a:xfrm>
            <a:off x="-2364"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14"/>
          <p:cNvSpPr/>
          <p:nvPr/>
        </p:nvSpPr>
        <p:spPr>
          <a:xfrm flipH="1" rot="5400000">
            <a:off x="11258144" y="5924144"/>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75" name="Google Shape;175;p14"/>
          <p:cNvGrpSpPr/>
          <p:nvPr/>
        </p:nvGrpSpPr>
        <p:grpSpPr>
          <a:xfrm>
            <a:off x="2587417" y="5590903"/>
            <a:ext cx="1572380" cy="1267097"/>
            <a:chOff x="7413403" y="4976359"/>
            <a:chExt cx="2334986" cy="1881641"/>
          </a:xfrm>
        </p:grpSpPr>
        <p:sp>
          <p:nvSpPr>
            <p:cNvPr id="176" name="Google Shape;176;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8" name="Google Shape;178;p14"/>
          <p:cNvSpPr txBox="1"/>
          <p:nvPr>
            <p:ph idx="10" type="dt"/>
          </p:nvPr>
        </p:nvSpPr>
        <p:spPr>
          <a:xfrm>
            <a:off x="381000" y="6356350"/>
            <a:ext cx="1767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4"/>
          <p:cNvSpPr txBox="1"/>
          <p:nvPr>
            <p:ph idx="2" type="body"/>
          </p:nvPr>
        </p:nvSpPr>
        <p:spPr>
          <a:xfrm>
            <a:off x="4683787" y="2526318"/>
            <a:ext cx="3173279"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14"/>
          <p:cNvSpPr txBox="1"/>
          <p:nvPr>
            <p:ph idx="3" type="body"/>
          </p:nvPr>
        </p:nvSpPr>
        <p:spPr>
          <a:xfrm>
            <a:off x="1167493"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4"/>
          <p:cNvSpPr txBox="1"/>
          <p:nvPr>
            <p:ph idx="4" type="body"/>
          </p:nvPr>
        </p:nvSpPr>
        <p:spPr>
          <a:xfrm>
            <a:off x="4683788"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14"/>
          <p:cNvSpPr txBox="1"/>
          <p:nvPr>
            <p:ph idx="5" type="body"/>
          </p:nvPr>
        </p:nvSpPr>
        <p:spPr>
          <a:xfrm>
            <a:off x="8200082" y="2526318"/>
            <a:ext cx="3173279"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4"/>
          <p:cNvSpPr txBox="1"/>
          <p:nvPr>
            <p:ph idx="6" type="body"/>
          </p:nvPr>
        </p:nvSpPr>
        <p:spPr>
          <a:xfrm>
            <a:off x="8200083"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14"/>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2"/>
                </a:solidFill>
                <a:latin typeface="Arial"/>
                <a:ea typeface="Arial"/>
                <a:cs typeface="Arial"/>
                <a:sym typeface="Arial"/>
              </a:defRPr>
            </a:lvl1pPr>
            <a:lvl2pPr indent="0" lvl="1" marL="0" algn="r">
              <a:spcBef>
                <a:spcPts val="0"/>
              </a:spcBef>
              <a:buNone/>
              <a:defRPr sz="1200">
                <a:solidFill>
                  <a:schemeClr val="accent2"/>
                </a:solidFill>
                <a:latin typeface="Arial"/>
                <a:ea typeface="Arial"/>
                <a:cs typeface="Arial"/>
                <a:sym typeface="Arial"/>
              </a:defRPr>
            </a:lvl2pPr>
            <a:lvl3pPr indent="0" lvl="2" marL="0" algn="r">
              <a:spcBef>
                <a:spcPts val="0"/>
              </a:spcBef>
              <a:buNone/>
              <a:defRPr sz="1200">
                <a:solidFill>
                  <a:schemeClr val="accent2"/>
                </a:solidFill>
                <a:latin typeface="Arial"/>
                <a:ea typeface="Arial"/>
                <a:cs typeface="Arial"/>
                <a:sym typeface="Arial"/>
              </a:defRPr>
            </a:lvl3pPr>
            <a:lvl4pPr indent="0" lvl="3" marL="0" algn="r">
              <a:spcBef>
                <a:spcPts val="0"/>
              </a:spcBef>
              <a:buNone/>
              <a:defRPr sz="1200">
                <a:solidFill>
                  <a:schemeClr val="accent2"/>
                </a:solidFill>
                <a:latin typeface="Arial"/>
                <a:ea typeface="Arial"/>
                <a:cs typeface="Arial"/>
                <a:sym typeface="Arial"/>
              </a:defRPr>
            </a:lvl4pPr>
            <a:lvl5pPr indent="0" lvl="4" marL="0" algn="r">
              <a:spcBef>
                <a:spcPts val="0"/>
              </a:spcBef>
              <a:buNone/>
              <a:defRPr sz="1200">
                <a:solidFill>
                  <a:schemeClr val="accent2"/>
                </a:solidFill>
                <a:latin typeface="Arial"/>
                <a:ea typeface="Arial"/>
                <a:cs typeface="Arial"/>
                <a:sym typeface="Arial"/>
              </a:defRPr>
            </a:lvl5pPr>
            <a:lvl6pPr indent="0" lvl="5" marL="0" algn="r">
              <a:spcBef>
                <a:spcPts val="0"/>
              </a:spcBef>
              <a:buNone/>
              <a:defRPr sz="1200">
                <a:solidFill>
                  <a:schemeClr val="accent2"/>
                </a:solidFill>
                <a:latin typeface="Arial"/>
                <a:ea typeface="Arial"/>
                <a:cs typeface="Arial"/>
                <a:sym typeface="Arial"/>
              </a:defRPr>
            </a:lvl6pPr>
            <a:lvl7pPr indent="0" lvl="6" marL="0" algn="r">
              <a:spcBef>
                <a:spcPts val="0"/>
              </a:spcBef>
              <a:buNone/>
              <a:defRPr sz="1200">
                <a:solidFill>
                  <a:schemeClr val="accent2"/>
                </a:solidFill>
                <a:latin typeface="Arial"/>
                <a:ea typeface="Arial"/>
                <a:cs typeface="Arial"/>
                <a:sym typeface="Arial"/>
              </a:defRPr>
            </a:lvl7pPr>
            <a:lvl8pPr indent="0" lvl="7" marL="0" algn="r">
              <a:spcBef>
                <a:spcPts val="0"/>
              </a:spcBef>
              <a:buNone/>
              <a:defRPr sz="1200">
                <a:solidFill>
                  <a:schemeClr val="accent2"/>
                </a:solidFill>
                <a:latin typeface="Arial"/>
                <a:ea typeface="Arial"/>
                <a:cs typeface="Arial"/>
                <a:sym typeface="Arial"/>
              </a:defRPr>
            </a:lvl8pPr>
            <a:lvl9pPr indent="0" lvl="8" mar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1167493" y="2017467"/>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3"/>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 name="Google Shape;32;p3"/>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3" name="Google Shape;33;p3"/>
          <p:cNvGrpSpPr/>
          <p:nvPr/>
        </p:nvGrpSpPr>
        <p:grpSpPr>
          <a:xfrm>
            <a:off x="8082092" y="5590903"/>
            <a:ext cx="1572380" cy="1267097"/>
            <a:chOff x="7413403" y="4976359"/>
            <a:chExt cx="2334986" cy="1881641"/>
          </a:xfrm>
        </p:grpSpPr>
        <p:sp>
          <p:nvSpPr>
            <p:cNvPr id="34" name="Google Shape;34;p3"/>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3"/>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6" name="Google Shape;36;p3"/>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2"/>
                </a:solidFill>
                <a:latin typeface="Arial"/>
                <a:ea typeface="Arial"/>
                <a:cs typeface="Arial"/>
                <a:sym typeface="Arial"/>
              </a:defRPr>
            </a:lvl1pPr>
            <a:lvl2pPr indent="0" lvl="1" marL="0" algn="r">
              <a:spcBef>
                <a:spcPts val="0"/>
              </a:spcBef>
              <a:buNone/>
              <a:defRPr sz="1200">
                <a:solidFill>
                  <a:schemeClr val="accent2"/>
                </a:solidFill>
                <a:latin typeface="Arial"/>
                <a:ea typeface="Arial"/>
                <a:cs typeface="Arial"/>
                <a:sym typeface="Arial"/>
              </a:defRPr>
            </a:lvl2pPr>
            <a:lvl3pPr indent="0" lvl="2" marL="0" algn="r">
              <a:spcBef>
                <a:spcPts val="0"/>
              </a:spcBef>
              <a:buNone/>
              <a:defRPr sz="1200">
                <a:solidFill>
                  <a:schemeClr val="accent2"/>
                </a:solidFill>
                <a:latin typeface="Arial"/>
                <a:ea typeface="Arial"/>
                <a:cs typeface="Arial"/>
                <a:sym typeface="Arial"/>
              </a:defRPr>
            </a:lvl3pPr>
            <a:lvl4pPr indent="0" lvl="3" marL="0" algn="r">
              <a:spcBef>
                <a:spcPts val="0"/>
              </a:spcBef>
              <a:buNone/>
              <a:defRPr sz="1200">
                <a:solidFill>
                  <a:schemeClr val="accent2"/>
                </a:solidFill>
                <a:latin typeface="Arial"/>
                <a:ea typeface="Arial"/>
                <a:cs typeface="Arial"/>
                <a:sym typeface="Arial"/>
              </a:defRPr>
            </a:lvl4pPr>
            <a:lvl5pPr indent="0" lvl="4" marL="0" algn="r">
              <a:spcBef>
                <a:spcPts val="0"/>
              </a:spcBef>
              <a:buNone/>
              <a:defRPr sz="1200">
                <a:solidFill>
                  <a:schemeClr val="accent2"/>
                </a:solidFill>
                <a:latin typeface="Arial"/>
                <a:ea typeface="Arial"/>
                <a:cs typeface="Arial"/>
                <a:sym typeface="Arial"/>
              </a:defRPr>
            </a:lvl5pPr>
            <a:lvl6pPr indent="0" lvl="5" marL="0" algn="r">
              <a:spcBef>
                <a:spcPts val="0"/>
              </a:spcBef>
              <a:buNone/>
              <a:defRPr sz="1200">
                <a:solidFill>
                  <a:schemeClr val="accent2"/>
                </a:solidFill>
                <a:latin typeface="Arial"/>
                <a:ea typeface="Arial"/>
                <a:cs typeface="Arial"/>
                <a:sym typeface="Arial"/>
              </a:defRPr>
            </a:lvl6pPr>
            <a:lvl7pPr indent="0" lvl="6" marL="0" algn="r">
              <a:spcBef>
                <a:spcPts val="0"/>
              </a:spcBef>
              <a:buNone/>
              <a:defRPr sz="1200">
                <a:solidFill>
                  <a:schemeClr val="accent2"/>
                </a:solidFill>
                <a:latin typeface="Arial"/>
                <a:ea typeface="Arial"/>
                <a:cs typeface="Arial"/>
                <a:sym typeface="Arial"/>
              </a:defRPr>
            </a:lvl7pPr>
            <a:lvl8pPr indent="0" lvl="7" marL="0" algn="r">
              <a:spcBef>
                <a:spcPts val="0"/>
              </a:spcBef>
              <a:buNone/>
              <a:defRPr sz="1200">
                <a:solidFill>
                  <a:schemeClr val="accent2"/>
                </a:solidFill>
                <a:latin typeface="Arial"/>
                <a:ea typeface="Arial"/>
                <a:cs typeface="Arial"/>
                <a:sym typeface="Arial"/>
              </a:defRPr>
            </a:lvl8pPr>
            <a:lvl9pPr indent="0" lvl="8" mar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39" name="Shape 39"/>
        <p:cNvGrpSpPr/>
        <p:nvPr/>
      </p:nvGrpSpPr>
      <p:grpSpPr>
        <a:xfrm>
          <a:off x="0" y="0"/>
          <a:ext cx="0" cy="0"/>
          <a:chOff x="0" y="0"/>
          <a:chExt cx="0" cy="0"/>
        </a:xfrm>
      </p:grpSpPr>
      <p:sp>
        <p:nvSpPr>
          <p:cNvPr id="40" name="Google Shape;40;p4"/>
          <p:cNvSpPr/>
          <p:nvPr/>
        </p:nvSpPr>
        <p:spPr>
          <a:xfrm>
            <a:off x="0" y="2286002"/>
            <a:ext cx="12208822"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4"/>
          <p:cNvSpPr/>
          <p:nvPr/>
        </p:nvSpPr>
        <p:spPr>
          <a:xfrm flipH="1">
            <a:off x="8597718"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4"/>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4"/>
          <p:cNvSpPr/>
          <p:nvPr/>
        </p:nvSpPr>
        <p:spPr>
          <a:xfrm rot="-5400000">
            <a:off x="10344100" y="438098"/>
            <a:ext cx="2285999" cy="140980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 name="Google Shape;44;p4"/>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
          <p:cNvSpPr txBox="1"/>
          <p:nvPr>
            <p:ph idx="1" type="body"/>
          </p:nvPr>
        </p:nvSpPr>
        <p:spPr>
          <a:xfrm>
            <a:off x="1167492" y="2653167"/>
            <a:ext cx="9779183" cy="3436483"/>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4"/>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3"/>
                </a:solidFill>
                <a:latin typeface="Arial"/>
                <a:ea typeface="Arial"/>
                <a:cs typeface="Arial"/>
                <a:sym typeface="Arial"/>
              </a:defRPr>
            </a:lvl1pPr>
            <a:lvl2pPr indent="0" lvl="1" marL="0" algn="r">
              <a:spcBef>
                <a:spcPts val="0"/>
              </a:spcBef>
              <a:buNone/>
              <a:defRPr sz="1200">
                <a:solidFill>
                  <a:schemeClr val="accent3"/>
                </a:solidFill>
                <a:latin typeface="Arial"/>
                <a:ea typeface="Arial"/>
                <a:cs typeface="Arial"/>
                <a:sym typeface="Arial"/>
              </a:defRPr>
            </a:lvl2pPr>
            <a:lvl3pPr indent="0" lvl="2" marL="0" algn="r">
              <a:spcBef>
                <a:spcPts val="0"/>
              </a:spcBef>
              <a:buNone/>
              <a:defRPr sz="1200">
                <a:solidFill>
                  <a:schemeClr val="accent3"/>
                </a:solidFill>
                <a:latin typeface="Arial"/>
                <a:ea typeface="Arial"/>
                <a:cs typeface="Arial"/>
                <a:sym typeface="Arial"/>
              </a:defRPr>
            </a:lvl3pPr>
            <a:lvl4pPr indent="0" lvl="3" marL="0" algn="r">
              <a:spcBef>
                <a:spcPts val="0"/>
              </a:spcBef>
              <a:buNone/>
              <a:defRPr sz="1200">
                <a:solidFill>
                  <a:schemeClr val="accent3"/>
                </a:solidFill>
                <a:latin typeface="Arial"/>
                <a:ea typeface="Arial"/>
                <a:cs typeface="Arial"/>
                <a:sym typeface="Arial"/>
              </a:defRPr>
            </a:lvl4pPr>
            <a:lvl5pPr indent="0" lvl="4" marL="0" algn="r">
              <a:spcBef>
                <a:spcPts val="0"/>
              </a:spcBef>
              <a:buNone/>
              <a:defRPr sz="1200">
                <a:solidFill>
                  <a:schemeClr val="accent3"/>
                </a:solidFill>
                <a:latin typeface="Arial"/>
                <a:ea typeface="Arial"/>
                <a:cs typeface="Arial"/>
                <a:sym typeface="Arial"/>
              </a:defRPr>
            </a:lvl5pPr>
            <a:lvl6pPr indent="0" lvl="5" marL="0" algn="r">
              <a:spcBef>
                <a:spcPts val="0"/>
              </a:spcBef>
              <a:buNone/>
              <a:defRPr sz="1200">
                <a:solidFill>
                  <a:schemeClr val="accent3"/>
                </a:solidFill>
                <a:latin typeface="Arial"/>
                <a:ea typeface="Arial"/>
                <a:cs typeface="Arial"/>
                <a:sym typeface="Arial"/>
              </a:defRPr>
            </a:lvl6pPr>
            <a:lvl7pPr indent="0" lvl="6" marL="0" algn="r">
              <a:spcBef>
                <a:spcPts val="0"/>
              </a:spcBef>
              <a:buNone/>
              <a:defRPr sz="1200">
                <a:solidFill>
                  <a:schemeClr val="accent3"/>
                </a:solidFill>
                <a:latin typeface="Arial"/>
                <a:ea typeface="Arial"/>
                <a:cs typeface="Arial"/>
                <a:sym typeface="Arial"/>
              </a:defRPr>
            </a:lvl7pPr>
            <a:lvl8pPr indent="0" lvl="7" marL="0" algn="r">
              <a:spcBef>
                <a:spcPts val="0"/>
              </a:spcBef>
              <a:buNone/>
              <a:defRPr sz="1200">
                <a:solidFill>
                  <a:schemeClr val="accent3"/>
                </a:solidFill>
                <a:latin typeface="Arial"/>
                <a:ea typeface="Arial"/>
                <a:cs typeface="Arial"/>
                <a:sym typeface="Arial"/>
              </a:defRPr>
            </a:lvl8pPr>
            <a:lvl9pPr indent="0" lvl="8" mar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49" name="Shape 49"/>
        <p:cNvGrpSpPr/>
        <p:nvPr/>
      </p:nvGrpSpPr>
      <p:grpSpPr>
        <a:xfrm>
          <a:off x="0" y="0"/>
          <a:ext cx="0" cy="0"/>
          <a:chOff x="0" y="0"/>
          <a:chExt cx="0" cy="0"/>
        </a:xfrm>
      </p:grpSpPr>
      <p:sp>
        <p:nvSpPr>
          <p:cNvPr id="50" name="Google Shape;50;p5"/>
          <p:cNvSpPr txBox="1"/>
          <p:nvPr>
            <p:ph type="title"/>
          </p:nvPr>
        </p:nvSpPr>
        <p:spPr>
          <a:xfrm>
            <a:off x="1798721" y="1684338"/>
            <a:ext cx="8594558" cy="2810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
          <p:cNvSpPr txBox="1"/>
          <p:nvPr>
            <p:ph idx="1" type="body"/>
          </p:nvPr>
        </p:nvSpPr>
        <p:spPr>
          <a:xfrm>
            <a:off x="381000" y="519405"/>
            <a:ext cx="1364297" cy="109452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527D55"/>
              </a:buClr>
              <a:buSzPts val="23900"/>
              <a:buNone/>
              <a:defRPr b="1" sz="23900">
                <a:solidFill>
                  <a:srgbClr val="527D55"/>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5"/>
          <p:cNvSpPr txBox="1"/>
          <p:nvPr>
            <p:ph idx="2" type="body"/>
          </p:nvPr>
        </p:nvSpPr>
        <p:spPr>
          <a:xfrm>
            <a:off x="6881813" y="4494213"/>
            <a:ext cx="3511550" cy="67945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indent="-228600" lvl="1" marL="9144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indent="-228600" lvl="2" marL="1371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indent="-228600" lvl="4" marL="22860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5"/>
          <p:cNvSpPr txBox="1"/>
          <p:nvPr>
            <p:ph idx="3" type="body"/>
          </p:nvPr>
        </p:nvSpPr>
        <p:spPr>
          <a:xfrm>
            <a:off x="10609104" y="3399692"/>
            <a:ext cx="1364297" cy="109452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527D55"/>
              </a:buClr>
              <a:buSzPts val="23900"/>
              <a:buNone/>
              <a:defRPr b="1" sz="23900">
                <a:solidFill>
                  <a:srgbClr val="527D55"/>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5"/>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2"/>
                </a:solidFill>
                <a:latin typeface="Arial"/>
                <a:ea typeface="Arial"/>
                <a:cs typeface="Arial"/>
                <a:sym typeface="Arial"/>
              </a:defRPr>
            </a:lvl1pPr>
            <a:lvl2pPr indent="0" lvl="1" marL="0" algn="r">
              <a:spcBef>
                <a:spcPts val="0"/>
              </a:spcBef>
              <a:buNone/>
              <a:defRPr sz="1200">
                <a:solidFill>
                  <a:schemeClr val="accent2"/>
                </a:solidFill>
                <a:latin typeface="Arial"/>
                <a:ea typeface="Arial"/>
                <a:cs typeface="Arial"/>
                <a:sym typeface="Arial"/>
              </a:defRPr>
            </a:lvl2pPr>
            <a:lvl3pPr indent="0" lvl="2" marL="0" algn="r">
              <a:spcBef>
                <a:spcPts val="0"/>
              </a:spcBef>
              <a:buNone/>
              <a:defRPr sz="1200">
                <a:solidFill>
                  <a:schemeClr val="accent2"/>
                </a:solidFill>
                <a:latin typeface="Arial"/>
                <a:ea typeface="Arial"/>
                <a:cs typeface="Arial"/>
                <a:sym typeface="Arial"/>
              </a:defRPr>
            </a:lvl3pPr>
            <a:lvl4pPr indent="0" lvl="3" marL="0" algn="r">
              <a:spcBef>
                <a:spcPts val="0"/>
              </a:spcBef>
              <a:buNone/>
              <a:defRPr sz="1200">
                <a:solidFill>
                  <a:schemeClr val="accent2"/>
                </a:solidFill>
                <a:latin typeface="Arial"/>
                <a:ea typeface="Arial"/>
                <a:cs typeface="Arial"/>
                <a:sym typeface="Arial"/>
              </a:defRPr>
            </a:lvl4pPr>
            <a:lvl5pPr indent="0" lvl="4" marL="0" algn="r">
              <a:spcBef>
                <a:spcPts val="0"/>
              </a:spcBef>
              <a:buNone/>
              <a:defRPr sz="1200">
                <a:solidFill>
                  <a:schemeClr val="accent2"/>
                </a:solidFill>
                <a:latin typeface="Arial"/>
                <a:ea typeface="Arial"/>
                <a:cs typeface="Arial"/>
                <a:sym typeface="Arial"/>
              </a:defRPr>
            </a:lvl5pPr>
            <a:lvl6pPr indent="0" lvl="5" marL="0" algn="r">
              <a:spcBef>
                <a:spcPts val="0"/>
              </a:spcBef>
              <a:buNone/>
              <a:defRPr sz="1200">
                <a:solidFill>
                  <a:schemeClr val="accent2"/>
                </a:solidFill>
                <a:latin typeface="Arial"/>
                <a:ea typeface="Arial"/>
                <a:cs typeface="Arial"/>
                <a:sym typeface="Arial"/>
              </a:defRPr>
            </a:lvl6pPr>
            <a:lvl7pPr indent="0" lvl="6" marL="0" algn="r">
              <a:spcBef>
                <a:spcPts val="0"/>
              </a:spcBef>
              <a:buNone/>
              <a:defRPr sz="1200">
                <a:solidFill>
                  <a:schemeClr val="accent2"/>
                </a:solidFill>
                <a:latin typeface="Arial"/>
                <a:ea typeface="Arial"/>
                <a:cs typeface="Arial"/>
                <a:sym typeface="Arial"/>
              </a:defRPr>
            </a:lvl7pPr>
            <a:lvl8pPr indent="0" lvl="7" marL="0" algn="r">
              <a:spcBef>
                <a:spcPts val="0"/>
              </a:spcBef>
              <a:buNone/>
              <a:defRPr sz="1200">
                <a:solidFill>
                  <a:schemeClr val="accent2"/>
                </a:solidFill>
                <a:latin typeface="Arial"/>
                <a:ea typeface="Arial"/>
                <a:cs typeface="Arial"/>
                <a:sym typeface="Arial"/>
              </a:defRPr>
            </a:lvl8pPr>
            <a:lvl9pPr indent="0" lvl="8" mar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57" name="Shape 57"/>
        <p:cNvGrpSpPr/>
        <p:nvPr/>
      </p:nvGrpSpPr>
      <p:grpSpPr>
        <a:xfrm>
          <a:off x="0" y="0"/>
          <a:ext cx="0" cy="0"/>
          <a:chOff x="0" y="0"/>
          <a:chExt cx="0" cy="0"/>
        </a:xfrm>
      </p:grpSpPr>
      <p:grpSp>
        <p:nvGrpSpPr>
          <p:cNvPr id="58" name="Google Shape;58;p6"/>
          <p:cNvGrpSpPr/>
          <p:nvPr/>
        </p:nvGrpSpPr>
        <p:grpSpPr>
          <a:xfrm rot="-5400000">
            <a:off x="10772262" y="152641"/>
            <a:ext cx="1572380" cy="1267097"/>
            <a:chOff x="7413403" y="4976359"/>
            <a:chExt cx="2334986" cy="1881641"/>
          </a:xfrm>
        </p:grpSpPr>
        <p:sp>
          <p:nvSpPr>
            <p:cNvPr id="59" name="Google Shape;59;p6"/>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 name="Google Shape;60;p6"/>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61" name="Google Shape;61;p6"/>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6"/>
          <p:cNvSpPr txBox="1"/>
          <p:nvPr>
            <p:ph idx="1" type="body"/>
          </p:nvPr>
        </p:nvSpPr>
        <p:spPr>
          <a:xfrm>
            <a:off x="1167493" y="2087563"/>
            <a:ext cx="9779182" cy="3366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6"/>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3"/>
                </a:solidFill>
                <a:latin typeface="Arial"/>
                <a:ea typeface="Arial"/>
                <a:cs typeface="Arial"/>
                <a:sym typeface="Arial"/>
              </a:defRPr>
            </a:lvl1pPr>
            <a:lvl2pPr indent="0" lvl="1" marL="0" algn="r">
              <a:spcBef>
                <a:spcPts val="0"/>
              </a:spcBef>
              <a:buNone/>
              <a:defRPr sz="1200">
                <a:solidFill>
                  <a:schemeClr val="accent3"/>
                </a:solidFill>
                <a:latin typeface="Arial"/>
                <a:ea typeface="Arial"/>
                <a:cs typeface="Arial"/>
                <a:sym typeface="Arial"/>
              </a:defRPr>
            </a:lvl2pPr>
            <a:lvl3pPr indent="0" lvl="2" marL="0" algn="r">
              <a:spcBef>
                <a:spcPts val="0"/>
              </a:spcBef>
              <a:buNone/>
              <a:defRPr sz="1200">
                <a:solidFill>
                  <a:schemeClr val="accent3"/>
                </a:solidFill>
                <a:latin typeface="Arial"/>
                <a:ea typeface="Arial"/>
                <a:cs typeface="Arial"/>
                <a:sym typeface="Arial"/>
              </a:defRPr>
            </a:lvl3pPr>
            <a:lvl4pPr indent="0" lvl="3" marL="0" algn="r">
              <a:spcBef>
                <a:spcPts val="0"/>
              </a:spcBef>
              <a:buNone/>
              <a:defRPr sz="1200">
                <a:solidFill>
                  <a:schemeClr val="accent3"/>
                </a:solidFill>
                <a:latin typeface="Arial"/>
                <a:ea typeface="Arial"/>
                <a:cs typeface="Arial"/>
                <a:sym typeface="Arial"/>
              </a:defRPr>
            </a:lvl4pPr>
            <a:lvl5pPr indent="0" lvl="4" marL="0" algn="r">
              <a:spcBef>
                <a:spcPts val="0"/>
              </a:spcBef>
              <a:buNone/>
              <a:defRPr sz="1200">
                <a:solidFill>
                  <a:schemeClr val="accent3"/>
                </a:solidFill>
                <a:latin typeface="Arial"/>
                <a:ea typeface="Arial"/>
                <a:cs typeface="Arial"/>
                <a:sym typeface="Arial"/>
              </a:defRPr>
            </a:lvl5pPr>
            <a:lvl6pPr indent="0" lvl="5" marL="0" algn="r">
              <a:spcBef>
                <a:spcPts val="0"/>
              </a:spcBef>
              <a:buNone/>
              <a:defRPr sz="1200">
                <a:solidFill>
                  <a:schemeClr val="accent3"/>
                </a:solidFill>
                <a:latin typeface="Arial"/>
                <a:ea typeface="Arial"/>
                <a:cs typeface="Arial"/>
                <a:sym typeface="Arial"/>
              </a:defRPr>
            </a:lvl6pPr>
            <a:lvl7pPr indent="0" lvl="6" marL="0" algn="r">
              <a:spcBef>
                <a:spcPts val="0"/>
              </a:spcBef>
              <a:buNone/>
              <a:defRPr sz="1200">
                <a:solidFill>
                  <a:schemeClr val="accent3"/>
                </a:solidFill>
                <a:latin typeface="Arial"/>
                <a:ea typeface="Arial"/>
                <a:cs typeface="Arial"/>
                <a:sym typeface="Arial"/>
              </a:defRPr>
            </a:lvl7pPr>
            <a:lvl8pPr indent="0" lvl="7" marL="0" algn="r">
              <a:spcBef>
                <a:spcPts val="0"/>
              </a:spcBef>
              <a:buNone/>
              <a:defRPr sz="1200">
                <a:solidFill>
                  <a:schemeClr val="accent3"/>
                </a:solidFill>
                <a:latin typeface="Arial"/>
                <a:ea typeface="Arial"/>
                <a:cs typeface="Arial"/>
                <a:sym typeface="Arial"/>
              </a:defRPr>
            </a:lvl8pPr>
            <a:lvl9pPr indent="0" lvl="8" mar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66" name="Shape 66"/>
        <p:cNvGrpSpPr/>
        <p:nvPr/>
      </p:nvGrpSpPr>
      <p:grpSpPr>
        <a:xfrm>
          <a:off x="0" y="0"/>
          <a:ext cx="0" cy="0"/>
          <a:chOff x="0" y="0"/>
          <a:chExt cx="0" cy="0"/>
        </a:xfrm>
      </p:grpSpPr>
      <p:sp>
        <p:nvSpPr>
          <p:cNvPr id="67" name="Google Shape;67;p7"/>
          <p:cNvSpPr/>
          <p:nvPr/>
        </p:nvSpPr>
        <p:spPr>
          <a:xfrm>
            <a:off x="0" y="0"/>
            <a:ext cx="8025490" cy="68580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 name="Google Shape;68;p7"/>
          <p:cNvSpPr txBox="1"/>
          <p:nvPr>
            <p:ph type="ctrTitle"/>
          </p:nvPr>
        </p:nvSpPr>
        <p:spPr>
          <a:xfrm>
            <a:off x="1167494" y="1059400"/>
            <a:ext cx="6245912"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Arial"/>
              <a:buNone/>
              <a:defRPr b="1" sz="6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7"/>
          <p:cNvSpPr txBox="1"/>
          <p:nvPr>
            <p:ph idx="1" type="subTitle"/>
          </p:nvPr>
        </p:nvSpPr>
        <p:spPr>
          <a:xfrm>
            <a:off x="1167494" y="3539075"/>
            <a:ext cx="6245912" cy="1406101"/>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70" name="Google Shape;70;p7"/>
          <p:cNvGrpSpPr/>
          <p:nvPr/>
        </p:nvGrpSpPr>
        <p:grpSpPr>
          <a:xfrm rot="-5400000">
            <a:off x="8286528" y="2207195"/>
            <a:ext cx="3032351" cy="2443610"/>
            <a:chOff x="9857014" y="13834"/>
            <a:chExt cx="2334986" cy="1881641"/>
          </a:xfrm>
        </p:grpSpPr>
        <p:sp>
          <p:nvSpPr>
            <p:cNvPr id="71" name="Google Shape;71;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 name="Google Shape;72;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73" name="Google Shape;73;p7"/>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7"/>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p:cSld name="2 Title and Content">
    <p:spTree>
      <p:nvGrpSpPr>
        <p:cNvPr id="75" name="Shape 75"/>
        <p:cNvGrpSpPr/>
        <p:nvPr/>
      </p:nvGrpSpPr>
      <p:grpSpPr>
        <a:xfrm>
          <a:off x="0" y="0"/>
          <a:ext cx="0" cy="0"/>
          <a:chOff x="0" y="0"/>
          <a:chExt cx="0" cy="0"/>
        </a:xfrm>
      </p:grpSpPr>
      <p:sp>
        <p:nvSpPr>
          <p:cNvPr id="76" name="Google Shape;76;p8"/>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8"/>
          <p:cNvSpPr txBox="1"/>
          <p:nvPr>
            <p:ph idx="1" type="body"/>
          </p:nvPr>
        </p:nvSpPr>
        <p:spPr>
          <a:xfrm>
            <a:off x="1167493" y="2528203"/>
            <a:ext cx="4663440"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8"/>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 name="Google Shape;79;p8"/>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 name="Google Shape;80;p8"/>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1" name="Google Shape;81;p8"/>
          <p:cNvGrpSpPr/>
          <p:nvPr/>
        </p:nvGrpSpPr>
        <p:grpSpPr>
          <a:xfrm>
            <a:off x="8082092" y="5590903"/>
            <a:ext cx="1572380" cy="1267097"/>
            <a:chOff x="7413403" y="4976359"/>
            <a:chExt cx="2334986" cy="1881641"/>
          </a:xfrm>
        </p:grpSpPr>
        <p:sp>
          <p:nvSpPr>
            <p:cNvPr id="82" name="Google Shape;82;p8"/>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8"/>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84" name="Google Shape;84;p8"/>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2"/>
                </a:solidFill>
                <a:latin typeface="Arial"/>
                <a:ea typeface="Arial"/>
                <a:cs typeface="Arial"/>
                <a:sym typeface="Arial"/>
              </a:defRPr>
            </a:lvl1pPr>
            <a:lvl2pPr indent="0" lvl="1" marL="0" algn="r">
              <a:spcBef>
                <a:spcPts val="0"/>
              </a:spcBef>
              <a:buNone/>
              <a:defRPr sz="1200">
                <a:solidFill>
                  <a:schemeClr val="accent2"/>
                </a:solidFill>
                <a:latin typeface="Arial"/>
                <a:ea typeface="Arial"/>
                <a:cs typeface="Arial"/>
                <a:sym typeface="Arial"/>
              </a:defRPr>
            </a:lvl2pPr>
            <a:lvl3pPr indent="0" lvl="2" marL="0" algn="r">
              <a:spcBef>
                <a:spcPts val="0"/>
              </a:spcBef>
              <a:buNone/>
              <a:defRPr sz="1200">
                <a:solidFill>
                  <a:schemeClr val="accent2"/>
                </a:solidFill>
                <a:latin typeface="Arial"/>
                <a:ea typeface="Arial"/>
                <a:cs typeface="Arial"/>
                <a:sym typeface="Arial"/>
              </a:defRPr>
            </a:lvl3pPr>
            <a:lvl4pPr indent="0" lvl="3" marL="0" algn="r">
              <a:spcBef>
                <a:spcPts val="0"/>
              </a:spcBef>
              <a:buNone/>
              <a:defRPr sz="1200">
                <a:solidFill>
                  <a:schemeClr val="accent2"/>
                </a:solidFill>
                <a:latin typeface="Arial"/>
                <a:ea typeface="Arial"/>
                <a:cs typeface="Arial"/>
                <a:sym typeface="Arial"/>
              </a:defRPr>
            </a:lvl4pPr>
            <a:lvl5pPr indent="0" lvl="4" marL="0" algn="r">
              <a:spcBef>
                <a:spcPts val="0"/>
              </a:spcBef>
              <a:buNone/>
              <a:defRPr sz="1200">
                <a:solidFill>
                  <a:schemeClr val="accent2"/>
                </a:solidFill>
                <a:latin typeface="Arial"/>
                <a:ea typeface="Arial"/>
                <a:cs typeface="Arial"/>
                <a:sym typeface="Arial"/>
              </a:defRPr>
            </a:lvl5pPr>
            <a:lvl6pPr indent="0" lvl="5" marL="0" algn="r">
              <a:spcBef>
                <a:spcPts val="0"/>
              </a:spcBef>
              <a:buNone/>
              <a:defRPr sz="1200">
                <a:solidFill>
                  <a:schemeClr val="accent2"/>
                </a:solidFill>
                <a:latin typeface="Arial"/>
                <a:ea typeface="Arial"/>
                <a:cs typeface="Arial"/>
                <a:sym typeface="Arial"/>
              </a:defRPr>
            </a:lvl6pPr>
            <a:lvl7pPr indent="0" lvl="6" marL="0" algn="r">
              <a:spcBef>
                <a:spcPts val="0"/>
              </a:spcBef>
              <a:buNone/>
              <a:defRPr sz="1200">
                <a:solidFill>
                  <a:schemeClr val="accent2"/>
                </a:solidFill>
                <a:latin typeface="Arial"/>
                <a:ea typeface="Arial"/>
                <a:cs typeface="Arial"/>
                <a:sym typeface="Arial"/>
              </a:defRPr>
            </a:lvl7pPr>
            <a:lvl8pPr indent="0" lvl="7" marL="0" algn="r">
              <a:spcBef>
                <a:spcPts val="0"/>
              </a:spcBef>
              <a:buNone/>
              <a:defRPr sz="1200">
                <a:solidFill>
                  <a:schemeClr val="accent2"/>
                </a:solidFill>
                <a:latin typeface="Arial"/>
                <a:ea typeface="Arial"/>
                <a:cs typeface="Arial"/>
                <a:sym typeface="Arial"/>
              </a:defRPr>
            </a:lvl8pPr>
            <a:lvl9pPr indent="0" lvl="8" mar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8"/>
          <p:cNvSpPr txBox="1"/>
          <p:nvPr>
            <p:ph idx="2" type="body"/>
          </p:nvPr>
        </p:nvSpPr>
        <p:spPr>
          <a:xfrm>
            <a:off x="6283235" y="2528203"/>
            <a:ext cx="4663440"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8"/>
          <p:cNvSpPr txBox="1"/>
          <p:nvPr>
            <p:ph idx="3" type="body"/>
          </p:nvPr>
        </p:nvSpPr>
        <p:spPr>
          <a:xfrm>
            <a:off x="1167493" y="2005689"/>
            <a:ext cx="4663440"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8"/>
          <p:cNvSpPr txBox="1"/>
          <p:nvPr>
            <p:ph idx="4" type="body"/>
          </p:nvPr>
        </p:nvSpPr>
        <p:spPr>
          <a:xfrm>
            <a:off x="6283235" y="2005689"/>
            <a:ext cx="4663440"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90" name="Shape 90"/>
        <p:cNvGrpSpPr/>
        <p:nvPr/>
      </p:nvGrpSpPr>
      <p:grpSpPr>
        <a:xfrm>
          <a:off x="0" y="0"/>
          <a:ext cx="0" cy="0"/>
          <a:chOff x="0" y="0"/>
          <a:chExt cx="0" cy="0"/>
        </a:xfrm>
      </p:grpSpPr>
      <p:sp>
        <p:nvSpPr>
          <p:cNvPr id="91" name="Google Shape;91;p9"/>
          <p:cNvSpPr txBox="1"/>
          <p:nvPr>
            <p:ph type="ctrTitle"/>
          </p:nvPr>
        </p:nvSpPr>
        <p:spPr>
          <a:xfrm>
            <a:off x="1167494" y="1122363"/>
            <a:ext cx="6220278"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9"/>
          <p:cNvSpPr txBox="1"/>
          <p:nvPr>
            <p:ph idx="1" type="subTitle"/>
          </p:nvPr>
        </p:nvSpPr>
        <p:spPr>
          <a:xfrm>
            <a:off x="1167493" y="3602038"/>
            <a:ext cx="6220277" cy="2247219"/>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 name="Google Shape;93;p9"/>
          <p:cNvSpPr/>
          <p:nvPr/>
        </p:nvSpPr>
        <p:spPr>
          <a:xfrm>
            <a:off x="8264426" y="0"/>
            <a:ext cx="3927574"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94" name="Google Shape;94;p9"/>
          <p:cNvGrpSpPr/>
          <p:nvPr/>
        </p:nvGrpSpPr>
        <p:grpSpPr>
          <a:xfrm>
            <a:off x="8264427" y="3685939"/>
            <a:ext cx="3927573" cy="3178856"/>
            <a:chOff x="9857014" y="13834"/>
            <a:chExt cx="2334986" cy="1881641"/>
          </a:xfrm>
        </p:grpSpPr>
        <p:sp>
          <p:nvSpPr>
            <p:cNvPr id="95" name="Google Shape;95;p9"/>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9"/>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97" name="Google Shape;97;p9"/>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9"/>
          <p:cNvSpPr/>
          <p:nvPr/>
        </p:nvSpPr>
        <p:spPr>
          <a:xfrm>
            <a:off x="10228214"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99" name="Shape 99"/>
        <p:cNvGrpSpPr/>
        <p:nvPr/>
      </p:nvGrpSpPr>
      <p:grpSpPr>
        <a:xfrm>
          <a:off x="0" y="0"/>
          <a:ext cx="0" cy="0"/>
          <a:chOff x="0" y="0"/>
          <a:chExt cx="0" cy="0"/>
        </a:xfrm>
      </p:grpSpPr>
      <p:sp>
        <p:nvSpPr>
          <p:cNvPr id="100" name="Google Shape;100;p10"/>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0"/>
          <p:cNvSpPr txBox="1"/>
          <p:nvPr>
            <p:ph idx="1" type="body"/>
          </p:nvPr>
        </p:nvSpPr>
        <p:spPr>
          <a:xfrm>
            <a:off x="1167493" y="2087561"/>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0"/>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10"/>
          <p:cNvSpPr/>
          <p:nvPr/>
        </p:nvSpPr>
        <p:spPr>
          <a:xfrm flipH="1" rot="5400000">
            <a:off x="1"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10"/>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3"/>
                </a:solidFill>
                <a:latin typeface="Arial"/>
                <a:ea typeface="Arial"/>
                <a:cs typeface="Arial"/>
                <a:sym typeface="Arial"/>
              </a:defRPr>
            </a:lvl1pPr>
            <a:lvl2pPr indent="0" lvl="1" marL="0" algn="r">
              <a:spcBef>
                <a:spcPts val="0"/>
              </a:spcBef>
              <a:buNone/>
              <a:defRPr sz="1200">
                <a:solidFill>
                  <a:schemeClr val="accent3"/>
                </a:solidFill>
                <a:latin typeface="Arial"/>
                <a:ea typeface="Arial"/>
                <a:cs typeface="Arial"/>
                <a:sym typeface="Arial"/>
              </a:defRPr>
            </a:lvl2pPr>
            <a:lvl3pPr indent="0" lvl="2" marL="0" algn="r">
              <a:spcBef>
                <a:spcPts val="0"/>
              </a:spcBef>
              <a:buNone/>
              <a:defRPr sz="1200">
                <a:solidFill>
                  <a:schemeClr val="accent3"/>
                </a:solidFill>
                <a:latin typeface="Arial"/>
                <a:ea typeface="Arial"/>
                <a:cs typeface="Arial"/>
                <a:sym typeface="Arial"/>
              </a:defRPr>
            </a:lvl3pPr>
            <a:lvl4pPr indent="0" lvl="3" marL="0" algn="r">
              <a:spcBef>
                <a:spcPts val="0"/>
              </a:spcBef>
              <a:buNone/>
              <a:defRPr sz="1200">
                <a:solidFill>
                  <a:schemeClr val="accent3"/>
                </a:solidFill>
                <a:latin typeface="Arial"/>
                <a:ea typeface="Arial"/>
                <a:cs typeface="Arial"/>
                <a:sym typeface="Arial"/>
              </a:defRPr>
            </a:lvl4pPr>
            <a:lvl5pPr indent="0" lvl="4" marL="0" algn="r">
              <a:spcBef>
                <a:spcPts val="0"/>
              </a:spcBef>
              <a:buNone/>
              <a:defRPr sz="1200">
                <a:solidFill>
                  <a:schemeClr val="accent3"/>
                </a:solidFill>
                <a:latin typeface="Arial"/>
                <a:ea typeface="Arial"/>
                <a:cs typeface="Arial"/>
                <a:sym typeface="Arial"/>
              </a:defRPr>
            </a:lvl5pPr>
            <a:lvl6pPr indent="0" lvl="5" marL="0" algn="r">
              <a:spcBef>
                <a:spcPts val="0"/>
              </a:spcBef>
              <a:buNone/>
              <a:defRPr sz="1200">
                <a:solidFill>
                  <a:schemeClr val="accent3"/>
                </a:solidFill>
                <a:latin typeface="Arial"/>
                <a:ea typeface="Arial"/>
                <a:cs typeface="Arial"/>
                <a:sym typeface="Arial"/>
              </a:defRPr>
            </a:lvl6pPr>
            <a:lvl7pPr indent="0" lvl="6" marL="0" algn="r">
              <a:spcBef>
                <a:spcPts val="0"/>
              </a:spcBef>
              <a:buNone/>
              <a:defRPr sz="1200">
                <a:solidFill>
                  <a:schemeClr val="accent3"/>
                </a:solidFill>
                <a:latin typeface="Arial"/>
                <a:ea typeface="Arial"/>
                <a:cs typeface="Arial"/>
                <a:sym typeface="Arial"/>
              </a:defRPr>
            </a:lvl7pPr>
            <a:lvl8pPr indent="0" lvl="7" marL="0" algn="r">
              <a:spcBef>
                <a:spcPts val="0"/>
              </a:spcBef>
              <a:buNone/>
              <a:defRPr sz="1200">
                <a:solidFill>
                  <a:schemeClr val="accent3"/>
                </a:solidFill>
                <a:latin typeface="Arial"/>
                <a:ea typeface="Arial"/>
                <a:cs typeface="Arial"/>
                <a:sym typeface="Arial"/>
              </a:defRPr>
            </a:lvl8pPr>
            <a:lvl9pPr indent="0" lvl="8" mar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1000" y="381000"/>
            <a:ext cx="114300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81000" y="1825625"/>
            <a:ext cx="114300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15"/>
          <p:cNvSpPr txBox="1"/>
          <p:nvPr>
            <p:ph type="ctrTitle"/>
          </p:nvPr>
        </p:nvSpPr>
        <p:spPr>
          <a:xfrm>
            <a:off x="1601337" y="1811967"/>
            <a:ext cx="8193206" cy="151490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sz="4400"/>
              <a:t>IBM-ARTIFICIAL INTELLIGENCE GROUP 1</a:t>
            </a:r>
            <a:endParaRPr sz="4400"/>
          </a:p>
        </p:txBody>
      </p:sp>
      <p:sp>
        <p:nvSpPr>
          <p:cNvPr id="191" name="Google Shape;191;p15"/>
          <p:cNvSpPr txBox="1"/>
          <p:nvPr/>
        </p:nvSpPr>
        <p:spPr>
          <a:xfrm>
            <a:off x="0" y="3802193"/>
            <a:ext cx="1139588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Arial"/>
                <a:ea typeface="Arial"/>
                <a:cs typeface="Arial"/>
                <a:sym typeface="Arial"/>
              </a:rPr>
              <a:t>AI-Driven Exploration and Prediction of Company Registration Trends with Registrar of Companies (RoC)</a:t>
            </a:r>
            <a:endParaRPr b="1" sz="2800">
              <a:solidFill>
                <a:schemeClr val="dk1"/>
              </a:solidFill>
              <a:latin typeface="Arial"/>
              <a:ea typeface="Arial"/>
              <a:cs typeface="Arial"/>
              <a:sym typeface="Arial"/>
            </a:endParaRPr>
          </a:p>
        </p:txBody>
      </p:sp>
      <p:sp>
        <p:nvSpPr>
          <p:cNvPr id="192" name="Google Shape;192;p15"/>
          <p:cNvSpPr txBox="1"/>
          <p:nvPr/>
        </p:nvSpPr>
        <p:spPr>
          <a:xfrm>
            <a:off x="0" y="3357348"/>
            <a:ext cx="906581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9D3232"/>
                </a:solidFill>
                <a:latin typeface="Arial"/>
                <a:ea typeface="Arial"/>
                <a:cs typeface="Arial"/>
                <a:sym typeface="Arial"/>
              </a:rPr>
              <a:t>DEPARTMENT OF ELECTRONICS AND COMMUNICATION ENGINEERING</a:t>
            </a:r>
            <a:endParaRPr b="1" sz="2000">
              <a:solidFill>
                <a:srgbClr val="9D3232"/>
              </a:solidFill>
              <a:latin typeface="Arial"/>
              <a:ea typeface="Arial"/>
              <a:cs typeface="Arial"/>
              <a:sym typeface="Arial"/>
            </a:endParaRPr>
          </a:p>
        </p:txBody>
      </p:sp>
      <p:sp>
        <p:nvSpPr>
          <p:cNvPr id="193" name="Google Shape;193;p15"/>
          <p:cNvSpPr txBox="1"/>
          <p:nvPr/>
        </p:nvSpPr>
        <p:spPr>
          <a:xfrm>
            <a:off x="3152633" y="5008728"/>
            <a:ext cx="8843749"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chemeClr val="dk1"/>
                </a:solidFill>
                <a:latin typeface="Arial"/>
                <a:ea typeface="Arial"/>
                <a:cs typeface="Arial"/>
                <a:sym typeface="Arial"/>
              </a:rPr>
              <a:t>TEAM NAME</a:t>
            </a:r>
            <a:r>
              <a:rPr lang="en-US" sz="1800">
                <a:solidFill>
                  <a:schemeClr val="dk1"/>
                </a:solidFill>
                <a:latin typeface="Arial"/>
                <a:ea typeface="Arial"/>
                <a:cs typeface="Arial"/>
                <a:sym typeface="Arial"/>
              </a:rPr>
              <a:t> :                        </a:t>
            </a:r>
            <a:r>
              <a:rPr b="1" lang="en-US" sz="2000" u="sng">
                <a:solidFill>
                  <a:schemeClr val="dk1"/>
                </a:solidFill>
                <a:latin typeface="Arial"/>
                <a:ea typeface="Arial"/>
                <a:cs typeface="Arial"/>
                <a:sym typeface="Arial"/>
              </a:rPr>
              <a:t>TEAM MEMBERS</a:t>
            </a:r>
            <a:endParaRPr b="1" sz="1800" u="sng">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CHARUNYA D P(113321106014)</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ANNAL ABINAYA VARSHA A(113321106003)</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KEERTHI SRI R (113321106043)</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DHANALAKSHMI V(113321106019) </a:t>
            </a:r>
            <a:endParaRPr b="1" sz="1800">
              <a:solidFill>
                <a:schemeClr val="dk1"/>
              </a:solidFill>
              <a:latin typeface="Arial"/>
              <a:ea typeface="Arial"/>
              <a:cs typeface="Arial"/>
              <a:sym typeface="Arial"/>
            </a:endParaRPr>
          </a:p>
        </p:txBody>
      </p:sp>
      <p:pic>
        <p:nvPicPr>
          <p:cNvPr id="194" name="Google Shape;194;p15"/>
          <p:cNvPicPr preferRelativeResize="0"/>
          <p:nvPr/>
        </p:nvPicPr>
        <p:blipFill rotWithShape="1">
          <a:blip r:embed="rId3">
            <a:alphaModFix/>
          </a:blip>
          <a:srcRect b="13429" l="14329" r="18567" t="14685"/>
          <a:stretch/>
        </p:blipFill>
        <p:spPr>
          <a:xfrm>
            <a:off x="0" y="0"/>
            <a:ext cx="12192000" cy="18897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US" sz="6000"/>
              <a:t>CASE STUDIES</a:t>
            </a:r>
            <a:endParaRPr sz="6000"/>
          </a:p>
        </p:txBody>
      </p:sp>
      <p:sp>
        <p:nvSpPr>
          <p:cNvPr id="263" name="Google Shape;263;p24"/>
          <p:cNvSpPr txBox="1"/>
          <p:nvPr>
            <p:ph idx="1" type="body"/>
          </p:nvPr>
        </p:nvSpPr>
        <p:spPr>
          <a:xfrm>
            <a:off x="203200" y="2346961"/>
            <a:ext cx="11877040" cy="374269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lt1"/>
              </a:buClr>
              <a:buSzPts val="2800"/>
              <a:buNone/>
            </a:pPr>
            <a:r>
              <a:rPr lang="en-US" sz="2800"/>
              <a:t>Incorporating real-world case studies into our project on exploring and predicting company registration trends using Registrar of Companies (RoC) data serves as a practical and illuminating dimension. These case studies provide tangible examples of how the insights generated through our analysis can be applied to benefit various stakeholders.</a:t>
            </a:r>
            <a:endParaRPr sz="2800"/>
          </a:p>
        </p:txBody>
      </p:sp>
      <p:sp>
        <p:nvSpPr>
          <p:cNvPr id="264" name="Google Shape;264;p24"/>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US" sz="6000"/>
              <a:t>CASE STUDIES</a:t>
            </a:r>
            <a:endParaRPr sz="6000"/>
          </a:p>
        </p:txBody>
      </p:sp>
      <p:sp>
        <p:nvSpPr>
          <p:cNvPr id="270" name="Google Shape;270;p25"/>
          <p:cNvSpPr txBox="1"/>
          <p:nvPr>
            <p:ph idx="1" type="body"/>
          </p:nvPr>
        </p:nvSpPr>
        <p:spPr>
          <a:xfrm>
            <a:off x="203200" y="2346961"/>
            <a:ext cx="11877040" cy="374269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lt1"/>
              </a:buClr>
              <a:buSzPts val="2800"/>
              <a:buNone/>
            </a:pPr>
            <a:r>
              <a:rPr lang="en-US" sz="2800"/>
              <a:t>For instance, one case study might focus on a government regulatory body that uses our predictive models to proactively identify industries experiencing rapid growth in registrations. By adapting policies and resource allocation accordingly, the government can foster economic development in these sectors and ensure regulatory compliance.</a:t>
            </a:r>
            <a:endParaRPr/>
          </a:p>
          <a:p>
            <a:pPr indent="0" lvl="0" marL="0" rtl="0" algn="l">
              <a:lnSpc>
                <a:spcPct val="150000"/>
              </a:lnSpc>
              <a:spcBef>
                <a:spcPts val="1000"/>
              </a:spcBef>
              <a:spcAft>
                <a:spcPts val="0"/>
              </a:spcAft>
              <a:buClr>
                <a:schemeClr val="lt1"/>
              </a:buClr>
              <a:buSzPts val="2800"/>
              <a:buNone/>
            </a:pPr>
            <a:r>
              <a:t/>
            </a:r>
            <a:endParaRPr sz="2800"/>
          </a:p>
        </p:txBody>
      </p:sp>
      <p:sp>
        <p:nvSpPr>
          <p:cNvPr id="271" name="Google Shape;271;p25"/>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ctrTitle"/>
          </p:nvPr>
        </p:nvSpPr>
        <p:spPr>
          <a:xfrm>
            <a:off x="263253" y="1384520"/>
            <a:ext cx="7130345" cy="293939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600"/>
              <a:buFont typeface="Arial"/>
              <a:buNone/>
            </a:pPr>
            <a:r>
              <a:rPr lang="en-US" sz="6600"/>
              <a:t>CHALLENGES AND LIMITATION</a:t>
            </a:r>
            <a:endParaRPr sz="6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idx="1" type="body"/>
          </p:nvPr>
        </p:nvSpPr>
        <p:spPr>
          <a:xfrm>
            <a:off x="121920" y="294640"/>
            <a:ext cx="5709013" cy="640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While our project on exploring and predicting company registration trends using Registrar of Companies (RoC) data offers significant potential, it is not without its challenges and limitations. </a:t>
            </a:r>
            <a:endParaRPr/>
          </a:p>
          <a:p>
            <a:pPr indent="0" lvl="0" marL="0" rtl="0" algn="l">
              <a:lnSpc>
                <a:spcPct val="90000"/>
              </a:lnSpc>
              <a:spcBef>
                <a:spcPts val="1000"/>
              </a:spcBef>
              <a:spcAft>
                <a:spcPts val="0"/>
              </a:spcAft>
              <a:buClr>
                <a:schemeClr val="dk1"/>
              </a:buClr>
              <a:buSzPts val="2000"/>
              <a:buNone/>
            </a:pPr>
            <a:r>
              <a:rPr lang="en-US"/>
              <a:t>One primary challenge stems from the quality and completeness of RoC data, as inaccuracies, missing information, and variations in data entry can hinder the accuracy of our predictive models.</a:t>
            </a:r>
            <a:endParaRPr/>
          </a:p>
          <a:p>
            <a:pPr indent="0" lvl="0" marL="0" rtl="0" algn="l">
              <a:lnSpc>
                <a:spcPct val="90000"/>
              </a:lnSpc>
              <a:spcBef>
                <a:spcPts val="1000"/>
              </a:spcBef>
              <a:spcAft>
                <a:spcPts val="0"/>
              </a:spcAft>
              <a:buClr>
                <a:schemeClr val="dk1"/>
              </a:buClr>
              <a:buSzPts val="2000"/>
              <a:buNone/>
            </a:pPr>
            <a:r>
              <a:rPr lang="en-US"/>
              <a:t> Additionally, ethical considerations regarding data privacy and security must be addressed, as RoC data may contain sensitive information about companies and individuals. </a:t>
            </a:r>
            <a:endParaRPr/>
          </a:p>
          <a:p>
            <a:pPr indent="0" lvl="0" marL="0" rtl="0" algn="l">
              <a:lnSpc>
                <a:spcPct val="90000"/>
              </a:lnSpc>
              <a:spcBef>
                <a:spcPts val="1000"/>
              </a:spcBef>
              <a:spcAft>
                <a:spcPts val="0"/>
              </a:spcAft>
              <a:buClr>
                <a:schemeClr val="dk1"/>
              </a:buClr>
              <a:buSzPts val="2000"/>
              <a:buNone/>
            </a:pPr>
            <a:r>
              <a:rPr lang="en-US"/>
              <a:t>Moreover, the dynamic nature of business environments and changing regulatory frameworks poses a challenge in keeping our predictive models up-to-date and adaptable.</a:t>
            </a:r>
            <a:endParaRPr/>
          </a:p>
          <a:p>
            <a:pPr indent="0" lvl="0" marL="0" rtl="0" algn="l">
              <a:lnSpc>
                <a:spcPct val="90000"/>
              </a:lnSpc>
              <a:spcBef>
                <a:spcPts val="1000"/>
              </a:spcBef>
              <a:spcAft>
                <a:spcPts val="0"/>
              </a:spcAft>
              <a:buClr>
                <a:schemeClr val="dk1"/>
              </a:buClr>
              <a:buSzPts val="2000"/>
              <a:buNone/>
            </a:pPr>
            <a:r>
              <a:rPr lang="en-US"/>
              <a:t> </a:t>
            </a:r>
            <a:endParaRPr/>
          </a:p>
        </p:txBody>
      </p:sp>
      <p:sp>
        <p:nvSpPr>
          <p:cNvPr id="282" name="Google Shape;282;p27"/>
          <p:cNvSpPr txBox="1"/>
          <p:nvPr>
            <p:ph idx="2" type="body"/>
          </p:nvPr>
        </p:nvSpPr>
        <p:spPr>
          <a:xfrm>
            <a:off x="5811520" y="457200"/>
            <a:ext cx="5590123" cy="6563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The choice of suitable machine learning algorithms and feature engineering approaches also requires careful consideration, as model performance can be influenced by these choices. </a:t>
            </a:r>
            <a:endParaRPr/>
          </a:p>
          <a:p>
            <a:pPr indent="0" lvl="0" marL="0" rtl="0" algn="l">
              <a:lnSpc>
                <a:spcPct val="90000"/>
              </a:lnSpc>
              <a:spcBef>
                <a:spcPts val="1000"/>
              </a:spcBef>
              <a:spcAft>
                <a:spcPts val="0"/>
              </a:spcAft>
              <a:buClr>
                <a:schemeClr val="dk1"/>
              </a:buClr>
              <a:buSzPts val="2000"/>
              <a:buNone/>
            </a:pPr>
            <a:r>
              <a:rPr lang="en-US"/>
              <a:t>Finally, while predictive analytics can provide valuable insights, it's essential to acknowledge that predictions are inherently uncertain, and unexpected events can impact registration trends. </a:t>
            </a:r>
            <a:endParaRPr/>
          </a:p>
          <a:p>
            <a:pPr indent="0" lvl="0" marL="0" rtl="0" algn="l">
              <a:lnSpc>
                <a:spcPct val="90000"/>
              </a:lnSpc>
              <a:spcBef>
                <a:spcPts val="1000"/>
              </a:spcBef>
              <a:spcAft>
                <a:spcPts val="0"/>
              </a:spcAft>
              <a:buClr>
                <a:schemeClr val="dk1"/>
              </a:buClr>
              <a:buSzPts val="2000"/>
              <a:buNone/>
            </a:pPr>
            <a:r>
              <a:rPr lang="en-US"/>
              <a:t>Recognizing these challenges and limitations, we aim to employ best practices and methodologies to mitigate them and provide stakeholders with valuable and actionable insights while being mindful of the constraints within which our project operates.</a:t>
            </a:r>
            <a:endParaRPr/>
          </a:p>
          <a:p>
            <a:pPr indent="0" lvl="0" marL="0" rtl="0" algn="l">
              <a:lnSpc>
                <a:spcPct val="90000"/>
              </a:lnSpc>
              <a:spcBef>
                <a:spcPts val="1000"/>
              </a:spcBef>
              <a:spcAft>
                <a:spcPts val="0"/>
              </a:spcAft>
              <a:buClr>
                <a:schemeClr val="dk1"/>
              </a:buClr>
              <a:buSzPts val="2000"/>
              <a:buNone/>
            </a:pPr>
            <a:r>
              <a:t/>
            </a:r>
            <a:endParaRPr/>
          </a:p>
        </p:txBody>
      </p:sp>
      <p:sp>
        <p:nvSpPr>
          <p:cNvPr id="283" name="Google Shape;28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84" name="Google Shape;284;p27"/>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Implications and Applications</a:t>
            </a:r>
            <a:endParaRPr/>
          </a:p>
        </p:txBody>
      </p:sp>
      <p:sp>
        <p:nvSpPr>
          <p:cNvPr id="290" name="Google Shape;290;p28"/>
          <p:cNvSpPr txBox="1"/>
          <p:nvPr>
            <p:ph idx="1" type="body"/>
          </p:nvPr>
        </p:nvSpPr>
        <p:spPr>
          <a:xfrm>
            <a:off x="81280" y="2367280"/>
            <a:ext cx="11734800" cy="4297679"/>
          </a:xfrm>
          <a:prstGeom prst="rect">
            <a:avLst/>
          </a:prstGeom>
          <a:noFill/>
          <a:ln>
            <a:noFill/>
          </a:ln>
        </p:spPr>
        <p:txBody>
          <a:bodyPr anchorCtr="0" anchor="t" bIns="45700" lIns="91425" spcFirstLastPara="1" rIns="91425" wrap="square" tIns="45700">
            <a:noAutofit/>
          </a:bodyPr>
          <a:lstStyle/>
          <a:p>
            <a:pPr indent="-457200" lvl="0" marL="457200" rtl="0" algn="l">
              <a:lnSpc>
                <a:spcPct val="150000"/>
              </a:lnSpc>
              <a:spcBef>
                <a:spcPts val="0"/>
              </a:spcBef>
              <a:spcAft>
                <a:spcPts val="0"/>
              </a:spcAft>
              <a:buClr>
                <a:schemeClr val="lt1"/>
              </a:buClr>
              <a:buSzPts val="2800"/>
              <a:buFont typeface="Arial"/>
              <a:buChar char="•"/>
            </a:pPr>
            <a:r>
              <a:rPr lang="en-US" sz="2800"/>
              <a:t>Explore the extensive benefits of predicting company registration trends and uncover their potential impact on business decision-making and market analysis.</a:t>
            </a:r>
            <a:endParaRPr/>
          </a:p>
          <a:p>
            <a:pPr indent="-457200" lvl="0" marL="457200" rtl="0" algn="l">
              <a:lnSpc>
                <a:spcPct val="150000"/>
              </a:lnSpc>
              <a:spcBef>
                <a:spcPts val="1000"/>
              </a:spcBef>
              <a:spcAft>
                <a:spcPts val="0"/>
              </a:spcAft>
              <a:buClr>
                <a:schemeClr val="lt1"/>
              </a:buClr>
              <a:buSzPts val="2800"/>
              <a:buFont typeface="Arial"/>
              <a:buChar char="•"/>
            </a:pPr>
            <a:r>
              <a:rPr lang="en-US" sz="2800"/>
              <a:t>The application of AI and machine learning techniques is at the heart of our project focused on exploring and predicting company registration trends using data from the Registrar of Companies (RoC). </a:t>
            </a:r>
            <a:endParaRPr sz="2800"/>
          </a:p>
          <a:p>
            <a:pPr indent="0" lvl="0" marL="0" rtl="0" algn="l">
              <a:lnSpc>
                <a:spcPct val="150000"/>
              </a:lnSpc>
              <a:spcBef>
                <a:spcPts val="1000"/>
              </a:spcBef>
              <a:spcAft>
                <a:spcPts val="0"/>
              </a:spcAft>
              <a:buClr>
                <a:schemeClr val="lt1"/>
              </a:buClr>
              <a:buSzPts val="2400"/>
              <a:buNone/>
            </a:pPr>
            <a:r>
              <a:t/>
            </a:r>
            <a:endParaRPr/>
          </a:p>
        </p:txBody>
      </p:sp>
      <p:sp>
        <p:nvSpPr>
          <p:cNvPr id="291" name="Google Shape;291;p28"/>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Implications and Applications</a:t>
            </a:r>
            <a:endParaRPr/>
          </a:p>
        </p:txBody>
      </p:sp>
      <p:sp>
        <p:nvSpPr>
          <p:cNvPr id="297" name="Google Shape;297;p29"/>
          <p:cNvSpPr txBox="1"/>
          <p:nvPr>
            <p:ph idx="1" type="body"/>
          </p:nvPr>
        </p:nvSpPr>
        <p:spPr>
          <a:xfrm>
            <a:off x="81280" y="2367280"/>
            <a:ext cx="11734800" cy="4297679"/>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lt1"/>
              </a:buClr>
              <a:buSzPts val="2400"/>
              <a:buFont typeface="Arial"/>
              <a:buChar char="•"/>
            </a:pPr>
            <a:r>
              <a:rPr lang="en-US"/>
              <a:t>Data mining techniques help discover patterns, correlations, and anomalies within the data, aiding in the identification of registration trends. </a:t>
            </a:r>
            <a:endParaRPr/>
          </a:p>
          <a:p>
            <a:pPr indent="-342900" lvl="0" marL="342900" rtl="0" algn="l">
              <a:lnSpc>
                <a:spcPct val="150000"/>
              </a:lnSpc>
              <a:spcBef>
                <a:spcPts val="1000"/>
              </a:spcBef>
              <a:spcAft>
                <a:spcPts val="0"/>
              </a:spcAft>
              <a:buClr>
                <a:schemeClr val="lt1"/>
              </a:buClr>
              <a:buSzPts val="2400"/>
              <a:buFont typeface="Arial"/>
              <a:buChar char="•"/>
            </a:pPr>
            <a:r>
              <a:rPr lang="en-US"/>
              <a:t>Predictive modeling, powered by machine learning algorithms, is crucial for forecasting future registration trends based on historical data patterns. </a:t>
            </a:r>
            <a:endParaRPr/>
          </a:p>
          <a:p>
            <a:pPr indent="-342900" lvl="0" marL="342900" rtl="0" algn="l">
              <a:lnSpc>
                <a:spcPct val="150000"/>
              </a:lnSpc>
              <a:spcBef>
                <a:spcPts val="1000"/>
              </a:spcBef>
              <a:spcAft>
                <a:spcPts val="0"/>
              </a:spcAft>
              <a:buClr>
                <a:schemeClr val="lt1"/>
              </a:buClr>
              <a:buSzPts val="2400"/>
              <a:buFont typeface="Arial"/>
              <a:buChar char="•"/>
            </a:pPr>
            <a:r>
              <a:rPr lang="en-US"/>
              <a:t>These techniques collectively empower our project to make sense of the wealth of information within RoC records, facilitating informed decision-making and policy formulation within the corporate and regulatory landscape.</a:t>
            </a:r>
            <a:endParaRPr/>
          </a:p>
          <a:p>
            <a:pPr indent="-190500" lvl="0" marL="342900" rtl="0" algn="l">
              <a:lnSpc>
                <a:spcPct val="150000"/>
              </a:lnSpc>
              <a:spcBef>
                <a:spcPts val="1000"/>
              </a:spcBef>
              <a:spcAft>
                <a:spcPts val="0"/>
              </a:spcAft>
              <a:buClr>
                <a:schemeClr val="lt1"/>
              </a:buClr>
              <a:buSzPts val="2400"/>
              <a:buFont typeface="Arial"/>
              <a:buNone/>
            </a:pPr>
            <a:r>
              <a:t/>
            </a:r>
            <a:endParaRPr/>
          </a:p>
        </p:txBody>
      </p:sp>
      <p:sp>
        <p:nvSpPr>
          <p:cNvPr id="298" name="Google Shape;298;p29"/>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Implications and Applications</a:t>
            </a:r>
            <a:endParaRPr/>
          </a:p>
        </p:txBody>
      </p:sp>
      <p:sp>
        <p:nvSpPr>
          <p:cNvPr id="304" name="Google Shape;304;p30"/>
          <p:cNvSpPr txBox="1"/>
          <p:nvPr>
            <p:ph idx="1" type="body"/>
          </p:nvPr>
        </p:nvSpPr>
        <p:spPr>
          <a:xfrm>
            <a:off x="81280" y="2367280"/>
            <a:ext cx="11734800" cy="4297679"/>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lt1"/>
              </a:buClr>
              <a:buSzPts val="2400"/>
              <a:buFont typeface="Arial"/>
              <a:buChar char="•"/>
            </a:pPr>
            <a:r>
              <a:rPr lang="en-US"/>
              <a:t>These advanced technologies play a pivotal role in extracting meaningful insights from the vast and complex datasets maintained by RoC.</a:t>
            </a:r>
            <a:endParaRPr/>
          </a:p>
          <a:p>
            <a:pPr indent="-342900" lvl="0" marL="342900" rtl="0" algn="l">
              <a:lnSpc>
                <a:spcPct val="150000"/>
              </a:lnSpc>
              <a:spcBef>
                <a:spcPts val="1000"/>
              </a:spcBef>
              <a:spcAft>
                <a:spcPts val="0"/>
              </a:spcAft>
              <a:buClr>
                <a:schemeClr val="lt1"/>
              </a:buClr>
              <a:buSzPts val="2400"/>
              <a:buFont typeface="Arial"/>
              <a:buChar char="•"/>
            </a:pPr>
            <a:r>
              <a:rPr lang="en-US"/>
              <a:t>Natural Language Processing (NLP), data mining, and predictive modeling are some of the key techniques employed.</a:t>
            </a:r>
            <a:endParaRPr/>
          </a:p>
          <a:p>
            <a:pPr indent="-342900" lvl="0" marL="342900" rtl="0" algn="l">
              <a:lnSpc>
                <a:spcPct val="150000"/>
              </a:lnSpc>
              <a:spcBef>
                <a:spcPts val="1000"/>
              </a:spcBef>
              <a:spcAft>
                <a:spcPts val="0"/>
              </a:spcAft>
              <a:buClr>
                <a:schemeClr val="lt1"/>
              </a:buClr>
              <a:buSzPts val="2400"/>
              <a:buFont typeface="Arial"/>
              <a:buChar char="•"/>
            </a:pPr>
            <a:r>
              <a:rPr lang="en-US"/>
              <a:t>NLP is used to analyze unstructured textual data within RoC documents, such as company descriptions and legal filings, enabling us to uncover valuable information. </a:t>
            </a:r>
            <a:endParaRPr/>
          </a:p>
        </p:txBody>
      </p:sp>
      <p:sp>
        <p:nvSpPr>
          <p:cNvPr id="305" name="Google Shape;305;p30"/>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Summary </a:t>
            </a:r>
            <a:endParaRPr/>
          </a:p>
        </p:txBody>
      </p:sp>
      <p:sp>
        <p:nvSpPr>
          <p:cNvPr id="311" name="Google Shape;311;p31"/>
          <p:cNvSpPr txBox="1"/>
          <p:nvPr>
            <p:ph idx="1" type="body"/>
          </p:nvPr>
        </p:nvSpPr>
        <p:spPr>
          <a:xfrm>
            <a:off x="1167492" y="2653167"/>
            <a:ext cx="9779183" cy="3436483"/>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3200"/>
              <a:buNone/>
            </a:pPr>
            <a:r>
              <a:rPr lang="en-US" sz="3200"/>
              <a:t>This process transforms our initial dataset into a well-prepared dataset for predictive modeling, and it allows us to explore and engineer features that may improve the accuracy of our predictive models.</a:t>
            </a:r>
            <a:endParaRPr sz="3200"/>
          </a:p>
        </p:txBody>
      </p:sp>
      <p:sp>
        <p:nvSpPr>
          <p:cNvPr id="312" name="Google Shape;31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313" name="Google Shape;313;p31"/>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600"/>
              <a:buFont typeface="Arial"/>
              <a:buNone/>
            </a:pPr>
            <a:r>
              <a:rPr lang="en-US" sz="6600"/>
              <a:t>Conclusion</a:t>
            </a:r>
            <a:endParaRPr sz="6600"/>
          </a:p>
        </p:txBody>
      </p:sp>
      <p:sp>
        <p:nvSpPr>
          <p:cNvPr id="319" name="Google Shape;319;p32"/>
          <p:cNvSpPr txBox="1"/>
          <p:nvPr>
            <p:ph idx="1" type="body"/>
          </p:nvPr>
        </p:nvSpPr>
        <p:spPr>
          <a:xfrm>
            <a:off x="659492" y="2683647"/>
            <a:ext cx="10648588" cy="343648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lt1"/>
              </a:buClr>
              <a:buSzPts val="3200"/>
              <a:buNone/>
            </a:pPr>
            <a:r>
              <a:rPr lang="en-US" sz="3200"/>
              <a:t>Recap the key points discussed throughout the presentation and glimpse into the future possibilities and advancements in the field of AI-driven exploration and prediction of company registration trends.</a:t>
            </a:r>
            <a:endParaRPr/>
          </a:p>
          <a:p>
            <a:pPr indent="0" lvl="0" marL="0" rtl="0" algn="l">
              <a:lnSpc>
                <a:spcPct val="150000"/>
              </a:lnSpc>
              <a:spcBef>
                <a:spcPts val="1000"/>
              </a:spcBef>
              <a:spcAft>
                <a:spcPts val="0"/>
              </a:spcAft>
              <a:buClr>
                <a:schemeClr val="lt1"/>
              </a:buClr>
              <a:buSzPts val="2400"/>
              <a:buNone/>
            </a:pPr>
            <a:r>
              <a:t/>
            </a:r>
            <a:endParaRPr/>
          </a:p>
        </p:txBody>
      </p:sp>
      <p:sp>
        <p:nvSpPr>
          <p:cNvPr id="320" name="Google Shape;32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321" name="Google Shape;321;p32"/>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3"/>
          <p:cNvSpPr txBox="1"/>
          <p:nvPr>
            <p:ph type="ctrTitle"/>
          </p:nvPr>
        </p:nvSpPr>
        <p:spPr>
          <a:xfrm>
            <a:off x="1167494" y="1122363"/>
            <a:ext cx="6220278"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PROBLEM STATEMENT:</a:t>
            </a:r>
            <a:endParaRPr/>
          </a:p>
        </p:txBody>
      </p:sp>
      <p:sp>
        <p:nvSpPr>
          <p:cNvPr id="200" name="Google Shape;200;p16"/>
          <p:cNvSpPr txBox="1"/>
          <p:nvPr>
            <p:ph idx="1" type="body"/>
          </p:nvPr>
        </p:nvSpPr>
        <p:spPr>
          <a:xfrm>
            <a:off x="682388" y="2099354"/>
            <a:ext cx="10945505" cy="379647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The objective of this project is to leverage advanced Artificial Intelligence techniques to perform an in-depth exploration and predictive analysis on the master details of companies registered with the Registrar of Companies (RoC).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a:p>
        </p:txBody>
      </p:sp>
      <p:sp>
        <p:nvSpPr>
          <p:cNvPr id="201" name="Google Shape;20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02" name="Google Shape;202;p16"/>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ph type="title"/>
          </p:nvPr>
        </p:nvSpPr>
        <p:spPr>
          <a:xfrm>
            <a:off x="731520" y="381000"/>
            <a:ext cx="10215155"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INTRODUCTION TO ROC AND COMPANY REGISTRATION:</a:t>
            </a:r>
            <a:endParaRPr/>
          </a:p>
        </p:txBody>
      </p:sp>
      <p:sp>
        <p:nvSpPr>
          <p:cNvPr id="208" name="Google Shape;208;p17"/>
          <p:cNvSpPr txBox="1"/>
          <p:nvPr>
            <p:ph idx="1" type="body"/>
          </p:nvPr>
        </p:nvSpPr>
        <p:spPr>
          <a:xfrm>
            <a:off x="223520" y="2296160"/>
            <a:ext cx="11724640" cy="425703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50000"/>
              </a:lnSpc>
              <a:spcBef>
                <a:spcPts val="0"/>
              </a:spcBef>
              <a:spcAft>
                <a:spcPts val="0"/>
              </a:spcAft>
              <a:buClr>
                <a:schemeClr val="lt1"/>
              </a:buClr>
              <a:buSzPct val="100000"/>
              <a:buNone/>
            </a:pPr>
            <a:r>
              <a:rPr lang="en-US"/>
              <a:t>The Registrar of Companies (RoC) is a vital government agency responsible for overseeing and regulating company registrations in a country. Its main goal is to maintain a comprehensive database of information related to businesses operating within its jurisdiction, promoting transparency, accountability, and compliance with legal and regulatory frameworks. RoCs collect, manage, and distribute essential data about a company's formation, ownership, finances, and statutory filings. This data is not only crucial for government authorities but also provides valuable insights for researchers, analysts, and businesses. Recently, the integration of AI and data analytics has expanded the possibilities for exploring and predicting company registration trends, enhancing decision-making and policy development. This project aims to leverage AI to uncover hidden insights in RoC data, providing a deeper understanding of company registration dynamics and their impact on the business and regulatory landscape.</a:t>
            </a:r>
            <a:endParaRPr/>
          </a:p>
          <a:p>
            <a:pPr indent="0" lvl="0" marL="0" rtl="0" algn="l">
              <a:lnSpc>
                <a:spcPct val="150000"/>
              </a:lnSpc>
              <a:spcBef>
                <a:spcPts val="1000"/>
              </a:spcBef>
              <a:spcAft>
                <a:spcPts val="0"/>
              </a:spcAft>
              <a:buClr>
                <a:schemeClr val="lt1"/>
              </a:buClr>
              <a:buSzPct val="100000"/>
              <a:buNone/>
            </a:pPr>
            <a:r>
              <a:t/>
            </a:r>
            <a:endParaRPr/>
          </a:p>
        </p:txBody>
      </p:sp>
      <p:sp>
        <p:nvSpPr>
          <p:cNvPr id="209" name="Google Shape;20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10" name="Google Shape;210;p17"/>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p18"/>
          <p:cNvSpPr/>
          <p:nvPr/>
        </p:nvSpPr>
        <p:spPr>
          <a:xfrm>
            <a:off x="4257040" y="431800"/>
            <a:ext cx="7934960" cy="60016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AI-Driven Exploration and Prediction of Company Registration Trends with Registrar of Companies (RoC)</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Discover the power of AI in analyzing company registration data and predicting future trends. Unleash the potential of business insights like never before!</a:t>
            </a:r>
            <a:endParaRPr/>
          </a:p>
        </p:txBody>
      </p:sp>
      <p:pic>
        <p:nvPicPr>
          <p:cNvPr id="217" name="Google Shape;217;p18"/>
          <p:cNvPicPr preferRelativeResize="0"/>
          <p:nvPr/>
        </p:nvPicPr>
        <p:blipFill rotWithShape="1">
          <a:blip r:embed="rId3">
            <a:alphaModFix/>
          </a:blip>
          <a:srcRect b="0" l="0" r="0" t="0"/>
          <a:stretch/>
        </p:blipFill>
        <p:spPr>
          <a:xfrm>
            <a:off x="83820" y="431800"/>
            <a:ext cx="3634740" cy="599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1140196" y="367352"/>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1. In-depth Exploration:</a:t>
            </a:r>
            <a:endParaRPr/>
          </a:p>
        </p:txBody>
      </p:sp>
      <p:sp>
        <p:nvSpPr>
          <p:cNvPr id="223" name="Google Shape;22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24" name="Google Shape;224;p1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19"/>
          <p:cNvSpPr txBox="1"/>
          <p:nvPr>
            <p:ph idx="1" type="body"/>
          </p:nvPr>
        </p:nvSpPr>
        <p:spPr>
          <a:xfrm>
            <a:off x="1167493" y="2087563"/>
            <a:ext cx="9779182" cy="33668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project aims to dive deeply into the data related to registered companies. This exploration involves examining the details of each company, such as its name, registration date, type of company (e.g., LLC, Corporation), industry it operates in, and potentially even its financial data.The exploration seeks to uncover hidden patterns and insights within this data. These patterns could include trends in registration over time, regional variations in registration, or correlations between company types and economic indicators.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1140196" y="367352"/>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2. Predictive Analysis:</a:t>
            </a:r>
            <a:endParaRPr/>
          </a:p>
        </p:txBody>
      </p:sp>
      <p:sp>
        <p:nvSpPr>
          <p:cNvPr id="231" name="Google Shape;2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32" name="Google Shape;232;p20"/>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20"/>
          <p:cNvSpPr txBox="1"/>
          <p:nvPr>
            <p:ph idx="1" type="body"/>
          </p:nvPr>
        </p:nvSpPr>
        <p:spPr>
          <a:xfrm>
            <a:off x="1167493" y="2087563"/>
            <a:ext cx="9779182" cy="33668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sz="3200"/>
              <a:t>In addition to exploring historical data, the project seeks to predict future trends in company registrations. This is achieved through the application of advanced AI algorithms that can forecast registration trends</a:t>
            </a:r>
            <a:r>
              <a:rPr lang="en-U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717116" y="367352"/>
            <a:ext cx="10596878"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3. Identification of Unique Characteristics:</a:t>
            </a:r>
            <a:endParaRPr/>
          </a:p>
        </p:txBody>
      </p:sp>
      <p:sp>
        <p:nvSpPr>
          <p:cNvPr id="239" name="Google Shape;23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40" name="Google Shape;240;p21"/>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21"/>
          <p:cNvSpPr txBox="1"/>
          <p:nvPr>
            <p:ph idx="1" type="body"/>
          </p:nvPr>
        </p:nvSpPr>
        <p:spPr>
          <a:xfrm>
            <a:off x="1167493" y="2087563"/>
            <a:ext cx="9779182" cy="38219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project goes beyond simple trend analysis and aims to identify unique characteristics and relationships among registered companies. This involves looking for distinctive traits that set certain companies apart from others.These unique characteristics could be related to the types of industries that are more likely to register in certain periods, the geographical locations where new companies tend to emerge, or other factors that differentiate companies within the ecosystem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717116" y="367352"/>
            <a:ext cx="10596878"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4. Enhanced Understanding of the Business Ecosystem:</a:t>
            </a:r>
            <a:endParaRPr/>
          </a:p>
        </p:txBody>
      </p:sp>
      <p:sp>
        <p:nvSpPr>
          <p:cNvPr id="247" name="Google Shape;24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48" name="Google Shape;248;p22"/>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22"/>
          <p:cNvSpPr txBox="1"/>
          <p:nvPr>
            <p:ph idx="1" type="body"/>
          </p:nvPr>
        </p:nvSpPr>
        <p:spPr>
          <a:xfrm>
            <a:off x="1167493" y="2087563"/>
            <a:ext cx="9779182" cy="38219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Through the application of cutting-edge AI algorithms, the project seeks to provide a more sophisticated understanding of the business ecosystem in Tamil Nadu. This includes not only understanding the companies themselves but also their interactions with the broader economic and regulatory environment.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717116" y="367352"/>
            <a:ext cx="10596878"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5. Informed Decision-Making:</a:t>
            </a:r>
            <a:endParaRPr/>
          </a:p>
        </p:txBody>
      </p:sp>
      <p:sp>
        <p:nvSpPr>
          <p:cNvPr id="255" name="Google Shape;25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56" name="Google Shape;256;p2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7" name="Google Shape;257;p23"/>
          <p:cNvSpPr txBox="1"/>
          <p:nvPr>
            <p:ph idx="1" type="body"/>
          </p:nvPr>
        </p:nvSpPr>
        <p:spPr>
          <a:xfrm>
            <a:off x="1167493" y="2087563"/>
            <a:ext cx="9779182" cy="38219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ultimate goal of this project is to provide valuable insights that contribute to informed decision-making for various stakeholders, including businesses, investors, and policymakers. For businesses, the insights can help with market entry strategies, identifying potential competitors, or gauging market demand. Investors can use this information to make informed investment decisions, while policymakers can shape regulations and incentives based on a deeper understanding of company registration trends.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Foundry">
      <a:dk1>
        <a:srgbClr val="000000"/>
      </a:dk1>
      <a:lt1>
        <a:srgbClr val="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