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ADA1-747B-4C35-A08F-C456C66F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9B065-1580-4A06-9475-5F174302B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D425-82F2-453B-861F-19AEF1B5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34781-485C-4630-9CB3-DDF2EA9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A304-1D54-4865-B89D-8CFDE3B8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4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52F3-F03C-489C-9846-DE198896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5E9D8-6B20-40BC-8CAF-A4C329FF3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99CC-6BCF-4B0C-94CD-BA5EE515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A1A7-E67D-423B-BAF9-40462412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92D2-5D88-4C54-AA89-27E8E86D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2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C62CD-32BD-4D1E-9D91-8B6F130F0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92852-1092-44D8-A87F-EDF77278F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C21C-C0CC-4AA9-AFA9-01841A4C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8C8F-3B61-4F9A-835D-3D53DA89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A3B3-F19F-49EB-BDE1-38F21798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6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3A7A-8D37-4C61-A99A-39BCC5F3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705F-2C90-4CCA-957E-C2F7172E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8649-6D67-4D5F-8BF3-2A8CD04E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D8F7-CBA4-430A-962D-D2862C44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DA23-8010-45AB-B2F6-3216FB4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8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AD8A-F8CC-418E-861C-D663CE39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1FDA-D42A-4C8E-A413-CAC84A5E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8D341-82B3-4A06-B75C-AC17F4E4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5955-72E1-494E-9F25-AE03E513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6CA9-1AB3-4F1E-AC59-B504BE1F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1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F597-FE4E-4CB6-B46F-E2D59B1A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2C45-E573-4790-9F73-17A538799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234C5-006C-4630-A56B-E7869FE86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15C6-5330-4970-9CF1-9875FD13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7694-40E2-491F-A87D-657DE0D5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C6D40-BC27-45C6-95F2-E031889A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4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280C-2505-41E5-8087-B1890801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F0ACF-7289-463E-AA49-4EEAE7A6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FB4C3-84C6-4AC7-8D6E-4727D4561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46BBE-D1C6-4C3D-B7B7-C5F4D9A93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75A03-FCFD-4379-AC3B-08CD8810A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954A8-8ACB-466D-9B54-0FE0E0F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AF7B0-07AD-4D65-AB42-AD280FFB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4F07A-1614-46FB-923B-07FA2148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16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ACC9-E6A3-4304-8502-84AFB10C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9C7B4-3D92-48F7-86C6-94FC7C82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A71DA-1A9A-4E53-B27E-C637ED0F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BEE8B-204B-4BD6-8BF8-8996765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4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1A906-2A71-478F-ABBC-C37FFAD2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97D42-1B17-4FED-89A5-2CFA133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41436-3A28-48B8-AF0F-DB4476BF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5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BB56-E18C-47AC-924A-4B287B9C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55AE-F97C-4E1F-A5B7-47844FA8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532A4-833F-46AC-B9A5-08A85348B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8F0D7-8D84-435D-A9C1-311FE453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C246-ADF2-490D-B2E8-40079E8E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E0140-C970-4034-8792-11188DEC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92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7679-AE33-40C1-B1BD-46CE3B56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3A623-D380-4D13-A994-3924A260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D7EBE-0347-4E0E-BDFE-EEC7E4A90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A8D3-3B35-49FA-9000-8393B21F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C3EC9-1EE0-4E78-BE0D-E8F411DD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663CB-151B-4E34-A0E7-611F933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8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E8D9C-6C9A-4701-8211-80419C0B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E1CD3-43F0-481C-8163-10958E5C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2720-3F56-4A8F-A2B2-FF233DBB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74E2-5CFF-4333-B962-BED794D17F88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C849-4F06-4861-8B8A-FB4B10912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94EF-221E-498E-BE8B-3A8B7FB30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EE2C-B244-460F-96C5-DE537C763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7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7486-8D97-4C0B-8E9F-A7CA327E0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Diabetic retinopathy classification from OCT images using CNN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C6F1A-C5F3-44BE-B2D3-0728D3330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18BEC1018 P DHANUSH</a:t>
            </a:r>
          </a:p>
        </p:txBody>
      </p:sp>
    </p:spTree>
    <p:extLst>
      <p:ext uri="{BB962C8B-B14F-4D97-AF65-F5344CB8AC3E}">
        <p14:creationId xmlns:p14="http://schemas.microsoft.com/office/powerpoint/2010/main" val="418780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F1FC-30A6-4D19-AA27-8FEE9220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5192-ABD9-4F44-ACBB-8DA06908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Classification of OCT images using CNN </a:t>
            </a:r>
          </a:p>
        </p:txBody>
      </p:sp>
    </p:spTree>
    <p:extLst>
      <p:ext uri="{BB962C8B-B14F-4D97-AF65-F5344CB8AC3E}">
        <p14:creationId xmlns:p14="http://schemas.microsoft.com/office/powerpoint/2010/main" val="308622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4353-0A41-4525-B92D-D4FD22FB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36ED-A404-4D4E-A5C9-8FFEACDE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81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Diabetic retinopathy classification from OCT images using CNN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 classification from OCT images using CNN</dc:title>
  <dc:creator>P Dhanush</dc:creator>
  <cp:lastModifiedBy>P Dhanush</cp:lastModifiedBy>
  <cp:revision>1</cp:revision>
  <dcterms:created xsi:type="dcterms:W3CDTF">2021-11-14T12:17:43Z</dcterms:created>
  <dcterms:modified xsi:type="dcterms:W3CDTF">2021-11-14T13:03:08Z</dcterms:modified>
</cp:coreProperties>
</file>