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9_0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1829571303587054E-2"/>
          <c:y val="8.6497326592188215E-2"/>
          <c:w val="0.83116290463692033"/>
          <c:h val="0.814354788809026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9-45F1-B798-EEFCD2F0D52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79-45F1-B798-EEFCD2F0D52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79-45F1-B798-EEFCD2F0D52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79-45F1-B798-EEFCD2F0D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3966591"/>
        <c:axId val="2143970751"/>
      </c:barChart>
      <c:catAx>
        <c:axId val="214396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970751"/>
        <c:crosses val="autoZero"/>
        <c:auto val="1"/>
        <c:lblAlgn val="ctr"/>
        <c:lblOffset val="100"/>
        <c:noMultiLvlLbl val="0"/>
      </c:catAx>
      <c:valAx>
        <c:axId val="2143970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966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M.Dhanalakshmi</a:t>
            </a:r>
          </a:p>
          <a:p>
            <a:r>
              <a:rPr lang="en-US" sz="2400"/>
              <a:t>REGISTER NO: 312215115</a:t>
            </a:r>
          </a:p>
          <a:p>
            <a:r>
              <a:rPr lang="en-US" sz="2400"/>
              <a:t>DEPARTMENT: commerce</a:t>
            </a:r>
          </a:p>
          <a:p>
            <a:pPr algn="just"/>
            <a:r>
              <a:rPr lang="en-US" sz="2400"/>
              <a:t>COLLEGE: Soka Ikeda College Of Arts And Science For Women</a:t>
            </a:r>
          </a:p>
          <a:p>
            <a:r>
              <a:rPr lang="en-US" sz="2400"/>
              <a:t>           </a:t>
            </a:r>
            <a:endParaRPr lang="en-I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5D48F-413C-F74D-1F26-5A4F8FD97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" y="1381585"/>
            <a:ext cx="9585960" cy="5724644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1.DATA COLLECTION: </a:t>
            </a:r>
            <a:endParaRPr lang="en-US" sz="2000"/>
          </a:p>
          <a:p>
            <a:pPr algn="l"/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     a)The employee data set is collected from </a:t>
            </a:r>
            <a:r>
              <a:rPr lang="en-IN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edunet</a:t>
            </a:r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website in the</a:t>
            </a:r>
          </a:p>
          <a:p>
            <a:pPr algn="l"/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        employee data set                                                                           </a:t>
            </a:r>
            <a:endParaRPr lang="en-IN" sz="2000"/>
          </a:p>
          <a:p>
            <a:pPr algn="l"/>
            <a:endParaRPr lang="en-IN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2.FEATURE COLLECTION:</a:t>
            </a:r>
          </a:p>
          <a:p>
            <a:pPr algn="l"/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     a)Out of 26 features ,9 features are collected and highlighted to</a:t>
            </a:r>
          </a:p>
          <a:p>
            <a:pPr algn="l"/>
            <a:r>
              <a:rPr lang="en-IN" sz="2000" dirty="0"/>
              <a:t>                                              evaluate the data.</a:t>
            </a:r>
          </a:p>
          <a:p>
            <a:pPr algn="l"/>
            <a:endParaRPr lang="en-IN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3.DATA CLEANING:</a:t>
            </a:r>
          </a:p>
          <a:p>
            <a:pPr algn="l"/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      a) Missing data's are identified using the conditional </a:t>
            </a:r>
            <a:r>
              <a:rPr lang="en-IN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formating</a:t>
            </a:r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en-IN" sz="2000" dirty="0"/>
          </a:p>
          <a:p>
            <a:pPr algn="l"/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      b) Removed the missing data's using the filter option.</a:t>
            </a:r>
          </a:p>
          <a:p>
            <a:pPr algn="l"/>
            <a:endParaRPr lang="en-IN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4.PERFORMANCE LEVEL:</a:t>
            </a:r>
          </a:p>
          <a:p>
            <a:pPr algn="l"/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      a) The level of performance is ascertained based on the current</a:t>
            </a:r>
          </a:p>
          <a:p>
            <a:pPr algn="l"/>
            <a:r>
              <a:rPr lang="en-IN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           employee rating using the IFS formula.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              </a:t>
            </a:r>
          </a:p>
          <a:p>
            <a:pPr algn="l"/>
            <a:endParaRPr lang="en-IN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en-IN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en-IN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23E7C7B-0902-BECF-A3F9-C66634BD96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90562"/>
              </p:ext>
            </p:extLst>
          </p:nvPr>
        </p:nvGraphicFramePr>
        <p:xfrm>
          <a:off x="1143000" y="1695450"/>
          <a:ext cx="7620000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Conclusion</a:t>
            </a:r>
            <a:br>
              <a:rPr lang="en-US" dirty="0">
                <a:latin typeface="Times New Roman"/>
                <a:cs typeface="Times New Roman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9F911-482E-0FBC-4FA5-20ADA4B26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530" y="1908924"/>
            <a:ext cx="8917710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/>
              <a:t>By comparing the performance of the </a:t>
            </a:r>
            <a:r>
              <a:rPr lang="en-US" sz="2400" dirty="0" err="1"/>
              <a:t>employee,the</a:t>
            </a:r>
            <a:r>
              <a:rPr lang="en-US" sz="2400" dirty="0"/>
              <a:t> number of employees are higher in </a:t>
            </a:r>
            <a:r>
              <a:rPr lang="en-US" sz="2400" dirty="0" err="1"/>
              <a:t>number.The</a:t>
            </a:r>
            <a:r>
              <a:rPr lang="en-US" sz="2400" dirty="0"/>
              <a:t> average level is higher comparing to the lower and higher </a:t>
            </a:r>
            <a:r>
              <a:rPr lang="en-US" sz="2400" dirty="0" err="1"/>
              <a:t>level.So</a:t>
            </a:r>
            <a:r>
              <a:rPr lang="en-US" sz="2400" dirty="0"/>
              <a:t> this analysis concludes that the employees should be given motivation by giving different tasks according to their ability.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34195" y="39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DEEB0A-E1BE-E0CA-224C-D73C15AF8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560" y="1374140"/>
            <a:ext cx="8763635" cy="4708981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IN"/>
          </a:p>
          <a:p>
            <a:pPr algn="l"/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- Understand the relationship between employee performance and salary, department, and job role.</a:t>
            </a:r>
            <a:endParaRPr lang="en-IN" sz="2400" dirty="0"/>
          </a:p>
          <a:p>
            <a:pPr algn="l"/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- Determine the impact of training and development programs on employee growth and retention.</a:t>
            </a:r>
            <a:endParaRPr lang="en-IN" sz="2400" dirty="0"/>
          </a:p>
          <a:p>
            <a:pPr algn="l"/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- Develop predictive models to identify high-risk employees and proactive strategies to retain them.</a:t>
            </a:r>
            <a:endParaRPr lang="en-IN" sz="2400" dirty="0"/>
          </a:p>
          <a:p>
            <a:pPr algn="l"/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- Inform diversity, equity, and inclusion initiatives by </a:t>
            </a:r>
            <a:r>
              <a:rPr lang="en-IN" sz="2400" dirty="0" err="1">
                <a:solidFill>
                  <a:srgbClr val="000000"/>
                </a:solidFill>
                <a:ea typeface="+mn-lt"/>
                <a:cs typeface="+mn-lt"/>
              </a:rPr>
              <a:t>analyzing</a:t>
            </a:r>
            <a:r>
              <a:rPr lang="en-IN" sz="2400" dirty="0">
                <a:solidFill>
                  <a:srgbClr val="000000"/>
                </a:solidFill>
                <a:ea typeface="+mn-lt"/>
                <a:cs typeface="+mn-lt"/>
              </a:rPr>
              <a:t> demographic data and identifying areas for improvement.</a:t>
            </a:r>
            <a:endParaRPr lang="en-IN" sz="2400" dirty="0"/>
          </a:p>
          <a:p>
            <a:pPr algn="l"/>
            <a:br>
              <a:rPr lang="en-US" dirty="0"/>
            </a:br>
            <a:endParaRPr lang="en-US" sz="2400"/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IN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5A7E1E-ADA0-1B05-ECBA-7F114FC4B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297" y="1567180"/>
            <a:ext cx="8965097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/>
              <a:t>EMPLOYEE DATA ANALYSIS: 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/>
              <a:t>                                                  </a:t>
            </a:r>
            <a:r>
              <a:rPr lang="en-US" sz="2400" err="1"/>
              <a:t>Analysing</a:t>
            </a:r>
            <a:r>
              <a:rPr lang="en-US" sz="2400" dirty="0"/>
              <a:t> the data's of employees by considering the various factors like </a:t>
            </a:r>
            <a:r>
              <a:rPr lang="en-US" sz="2400" err="1"/>
              <a:t>gender,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level,ratings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and achievements in order to identify the trends and patterns of different categories of employees like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high,medium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and low.</a:t>
            </a:r>
            <a:endParaRPr lang="en-US"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BF4ACA8-E2CC-ABDC-D2FD-60E5BEFBE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360" y="1536700"/>
            <a:ext cx="9052560" cy="1477328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HUMAN RESOURCES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EMPLOYEES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MANAGERS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FINANCE DEPARTMENT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br>
              <a:rPr lang="en-US" sz="3600"/>
            </a:br>
            <a:br>
              <a:rPr lang="en-US" sz="3600"/>
            </a:br>
            <a:br>
              <a:rPr lang="en-US" sz="3600"/>
            </a:br>
            <a:endParaRPr lang="en-US" sz="36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1F9A98-402F-26AF-BE13-A9E4A3CE5B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5A1A7-4528-8250-15A9-DD1A3C3E4360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243840" y="1577340"/>
            <a:ext cx="9560560" cy="3323987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To calculate the performance level of the data , a formula is used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/>
              <a:t>  =IFS(Z8&gt;=5,"VERY HIGH",Z8&gt;=4,"HIGH",Z8&gt;=3,"MED",TRUE,"LOW").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 To identify the missing </a:t>
            </a:r>
            <a:r>
              <a:rPr lang="en-US" sz="2400" err="1"/>
              <a:t>values,conditional</a:t>
            </a:r>
            <a:r>
              <a:rPr lang="en-US" sz="2400" dirty="0"/>
              <a:t> </a:t>
            </a:r>
            <a:r>
              <a:rPr lang="en-US" sz="2400" err="1"/>
              <a:t>formating</a:t>
            </a:r>
            <a:r>
              <a:rPr lang="en-US" sz="2400" dirty="0"/>
              <a:t> function is used in the excel.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Elimination of missing values is done by the filter function.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Pivot table is created to summarize the employee data performance.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Graph function is used to visualize the data.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8E265-6F05-5FD9-8D4E-647894977A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wrap="square" lIns="0" tIns="0" rIns="0" bIns="0" anchor="t">
            <a:spAutoFit/>
          </a:bodyPr>
          <a:lstStyle/>
          <a:p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91CE6-5F7F-2F8C-A3DA-9543E7994638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97840" y="1465580"/>
            <a:ext cx="8971280" cy="4801314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employee data set is collected from the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edunet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foundation website.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excel consist of total 26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features.Out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of 26 features 9 features is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choosen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to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analyse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the performance level.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emloyee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id is in the form of numerical values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 contains the first name and last name in the text format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gender contains male and female option.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employee rating is in the format of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numuerical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value.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</a:t>
            </a:r>
          </a:p>
          <a:p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5FC16D-3A15-4DFC-BA11-D952EDABB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738664"/>
          </a:xfrm>
        </p:spPr>
        <p:txBody>
          <a:bodyPr wrap="square" lIns="0" tIns="0" rIns="0" bIns="0" anchor="t">
            <a:spAutoFit/>
          </a:bodyPr>
          <a:lstStyle/>
          <a:p>
            <a:pPr marL="571500" indent="-571500">
              <a:buFont typeface="Arial" panose="05000000000000000000" pitchFamily="2" charset="2"/>
              <a:buChar char="•"/>
            </a:pPr>
            <a:r>
              <a:rPr lang="en-IN" sz="2400" dirty="0"/>
              <a:t>PERFORMANCE LEVEL=IFS(Z8&gt;=5,”VERY HIGH”,Z8&gt;=4,”HIGH”,Z8&gt;=3,”MED”,TRUE,”LOW”)</a:t>
            </a:r>
            <a:endParaRPr lang="en-IN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   </vt:lpstr>
      <vt:lpstr>Dataset Description</vt:lpstr>
      <vt:lpstr>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Dhanalakshmi M</cp:lastModifiedBy>
  <cp:revision>262</cp:revision>
  <dcterms:created xsi:type="dcterms:W3CDTF">2024-03-29T15:07:22Z</dcterms:created>
  <dcterms:modified xsi:type="dcterms:W3CDTF">2024-08-30T04:20:59Z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