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1"/>
  </p:notesMasterIdLst>
  <p:sldIdLst>
    <p:sldId id="256" r:id="rId2"/>
    <p:sldId id="258" r:id="rId3"/>
    <p:sldId id="261" r:id="rId4"/>
    <p:sldId id="268" r:id="rId5"/>
    <p:sldId id="260" r:id="rId6"/>
    <p:sldId id="270" r:id="rId7"/>
    <p:sldId id="257" r:id="rId8"/>
    <p:sldId id="266"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5841" autoAdjust="0"/>
  </p:normalViewPr>
  <p:slideViewPr>
    <p:cSldViewPr>
      <p:cViewPr varScale="1">
        <p:scale>
          <a:sx n="73" d="100"/>
          <a:sy n="73" d="100"/>
        </p:scale>
        <p:origin x="1042"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FDBB1C-9F8F-4E2E-9D07-D0CCE98349B5}"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US"/>
        </a:p>
      </dgm:t>
    </dgm:pt>
    <dgm:pt modelId="{BCA21B06-B6B8-46E4-B8BF-D40F610C91F4}">
      <dgm:prSet phldrT="[Text]" custT="1"/>
      <dgm:spPr/>
      <dgm:t>
        <a:bodyPr/>
        <a:lstStyle/>
        <a:p>
          <a:r>
            <a:rPr lang="en-US" sz="2000" dirty="0"/>
            <a:t>BOT-1</a:t>
          </a:r>
        </a:p>
      </dgm:t>
    </dgm:pt>
    <dgm:pt modelId="{BA9549E1-FCE2-42D0-8411-E77447DFF5B1}" type="parTrans" cxnId="{315F92C2-641D-4B01-82DE-2DEADE48AF51}">
      <dgm:prSet/>
      <dgm:spPr/>
      <dgm:t>
        <a:bodyPr/>
        <a:lstStyle/>
        <a:p>
          <a:endParaRPr lang="en-US" sz="1800"/>
        </a:p>
      </dgm:t>
    </dgm:pt>
    <dgm:pt modelId="{C268F350-6A91-4EB8-A156-596E83515967}" type="sibTrans" cxnId="{315F92C2-641D-4B01-82DE-2DEADE48AF51}">
      <dgm:prSet/>
      <dgm:spPr/>
      <dgm:t>
        <a:bodyPr/>
        <a:lstStyle/>
        <a:p>
          <a:endParaRPr lang="en-US" sz="1800"/>
        </a:p>
      </dgm:t>
    </dgm:pt>
    <dgm:pt modelId="{1A2D04DD-78A3-4B08-B39A-2A046A7B4E5B}">
      <dgm:prSet phldrT="[Text]" custT="1"/>
      <dgm:spPr/>
      <dgm:t>
        <a:bodyPr/>
        <a:lstStyle/>
        <a:p>
          <a:r>
            <a:rPr lang="en-US" sz="1400" dirty="0"/>
            <a:t>TF-IDF</a:t>
          </a:r>
        </a:p>
      </dgm:t>
    </dgm:pt>
    <dgm:pt modelId="{B85C7A33-ACD3-4EEB-B770-D308D7FA1603}" type="parTrans" cxnId="{2C731A1B-2E5B-47AD-8A4B-1A3DD7190D23}">
      <dgm:prSet/>
      <dgm:spPr/>
      <dgm:t>
        <a:bodyPr/>
        <a:lstStyle/>
        <a:p>
          <a:endParaRPr lang="en-US" sz="1800"/>
        </a:p>
      </dgm:t>
    </dgm:pt>
    <dgm:pt modelId="{AF2C099E-3EAF-4E3A-AA0C-9B9001684247}" type="sibTrans" cxnId="{2C731A1B-2E5B-47AD-8A4B-1A3DD7190D23}">
      <dgm:prSet/>
      <dgm:spPr/>
      <dgm:t>
        <a:bodyPr/>
        <a:lstStyle/>
        <a:p>
          <a:endParaRPr lang="en-US" sz="1800"/>
        </a:p>
      </dgm:t>
    </dgm:pt>
    <dgm:pt modelId="{EAB59F62-8A55-4EEF-A06E-1C2873D2A9BA}">
      <dgm:prSet phldrT="[Text]" custT="1"/>
      <dgm:spPr/>
      <dgm:t>
        <a:bodyPr/>
        <a:lstStyle/>
        <a:p>
          <a:r>
            <a:rPr lang="en-US" sz="2000" dirty="0"/>
            <a:t>BOT-2</a:t>
          </a:r>
        </a:p>
      </dgm:t>
    </dgm:pt>
    <dgm:pt modelId="{8E5DC249-D021-4E98-AF38-9FEBCA0E0214}" type="parTrans" cxnId="{B333DC36-0913-44D9-A956-0557070A7611}">
      <dgm:prSet/>
      <dgm:spPr/>
      <dgm:t>
        <a:bodyPr/>
        <a:lstStyle/>
        <a:p>
          <a:endParaRPr lang="en-US" sz="1800"/>
        </a:p>
      </dgm:t>
    </dgm:pt>
    <dgm:pt modelId="{7EDEC821-08B5-41C8-A2C1-3333CDBFE884}" type="sibTrans" cxnId="{B333DC36-0913-44D9-A956-0557070A7611}">
      <dgm:prSet/>
      <dgm:spPr/>
      <dgm:t>
        <a:bodyPr/>
        <a:lstStyle/>
        <a:p>
          <a:endParaRPr lang="en-US" sz="1800"/>
        </a:p>
      </dgm:t>
    </dgm:pt>
    <dgm:pt modelId="{47D7783A-8246-400F-8A7D-2F571B13B8A6}">
      <dgm:prSet phldrT="[Text]" custT="1"/>
      <dgm:spPr/>
      <dgm:t>
        <a:bodyPr/>
        <a:lstStyle/>
        <a:p>
          <a:r>
            <a:rPr lang="en-US" sz="1400" dirty="0"/>
            <a:t>Content-based filtering</a:t>
          </a:r>
        </a:p>
      </dgm:t>
    </dgm:pt>
    <dgm:pt modelId="{EB3A1422-389E-4D03-AFE3-CFDAB34B4BAA}" type="parTrans" cxnId="{DB53D0BF-7F71-4468-9835-748D805FB744}">
      <dgm:prSet/>
      <dgm:spPr/>
      <dgm:t>
        <a:bodyPr/>
        <a:lstStyle/>
        <a:p>
          <a:endParaRPr lang="en-US" sz="1800"/>
        </a:p>
      </dgm:t>
    </dgm:pt>
    <dgm:pt modelId="{26A58089-BED8-426F-83E9-14CAF5519CD8}" type="sibTrans" cxnId="{DB53D0BF-7F71-4468-9835-748D805FB744}">
      <dgm:prSet/>
      <dgm:spPr/>
      <dgm:t>
        <a:bodyPr/>
        <a:lstStyle/>
        <a:p>
          <a:endParaRPr lang="en-US" sz="1800"/>
        </a:p>
      </dgm:t>
    </dgm:pt>
    <dgm:pt modelId="{83AC003F-7D5D-4C6D-A3B9-A4FF3842468F}">
      <dgm:prSet phldrT="[Text]" custT="1"/>
      <dgm:spPr/>
      <dgm:t>
        <a:bodyPr/>
        <a:lstStyle/>
        <a:p>
          <a:r>
            <a:rPr lang="en-US" sz="2000" dirty="0"/>
            <a:t>Final</a:t>
          </a:r>
        </a:p>
      </dgm:t>
    </dgm:pt>
    <dgm:pt modelId="{551A35DF-6C3A-488A-83EC-F5188C5C2C41}" type="parTrans" cxnId="{6C17F794-8B47-4C71-8634-84D0BD74EF05}">
      <dgm:prSet/>
      <dgm:spPr/>
      <dgm:t>
        <a:bodyPr/>
        <a:lstStyle/>
        <a:p>
          <a:endParaRPr lang="en-US" sz="1800"/>
        </a:p>
      </dgm:t>
    </dgm:pt>
    <dgm:pt modelId="{069F2E62-0E77-4BDE-B1E2-CB397C524A77}" type="sibTrans" cxnId="{6C17F794-8B47-4C71-8634-84D0BD74EF05}">
      <dgm:prSet/>
      <dgm:spPr/>
      <dgm:t>
        <a:bodyPr/>
        <a:lstStyle/>
        <a:p>
          <a:endParaRPr lang="en-US" sz="1800"/>
        </a:p>
      </dgm:t>
    </dgm:pt>
    <dgm:pt modelId="{A80E24D6-FFAA-49AF-943C-077047EDF7ED}">
      <dgm:prSet phldrT="[Text]" custT="1"/>
      <dgm:spPr/>
      <dgm:t>
        <a:bodyPr/>
        <a:lstStyle/>
        <a:p>
          <a:r>
            <a:rPr lang="en-US" sz="1400" dirty="0"/>
            <a:t>Hybrid Recommendation System</a:t>
          </a:r>
        </a:p>
      </dgm:t>
    </dgm:pt>
    <dgm:pt modelId="{75CF1DF4-CD6C-49AF-B6FB-F4BFF26AD92A}" type="parTrans" cxnId="{973A32DE-C879-400F-AD56-A0558363849C}">
      <dgm:prSet/>
      <dgm:spPr/>
      <dgm:t>
        <a:bodyPr/>
        <a:lstStyle/>
        <a:p>
          <a:endParaRPr lang="en-US" sz="1800"/>
        </a:p>
      </dgm:t>
    </dgm:pt>
    <dgm:pt modelId="{CAA78BF4-750D-41FA-AACB-4D34DF763322}" type="sibTrans" cxnId="{973A32DE-C879-400F-AD56-A0558363849C}">
      <dgm:prSet/>
      <dgm:spPr/>
      <dgm:t>
        <a:bodyPr/>
        <a:lstStyle/>
        <a:p>
          <a:endParaRPr lang="en-US" sz="1800"/>
        </a:p>
      </dgm:t>
    </dgm:pt>
    <dgm:pt modelId="{C741E86F-C8BB-46D1-96A8-A6790F330A47}">
      <dgm:prSet custT="1"/>
      <dgm:spPr/>
      <dgm:t>
        <a:bodyPr/>
        <a:lstStyle/>
        <a:p>
          <a:r>
            <a:rPr lang="en-US" sz="1400" dirty="0"/>
            <a:t>PCA</a:t>
          </a:r>
        </a:p>
      </dgm:t>
    </dgm:pt>
    <dgm:pt modelId="{BC15DCA8-C008-4686-A789-C0E335378393}" type="parTrans" cxnId="{A85CA5A2-576E-4AE9-87BF-E5B28C1DE75F}">
      <dgm:prSet/>
      <dgm:spPr/>
      <dgm:t>
        <a:bodyPr/>
        <a:lstStyle/>
        <a:p>
          <a:endParaRPr lang="en-US" sz="1800"/>
        </a:p>
      </dgm:t>
    </dgm:pt>
    <dgm:pt modelId="{EABC01D9-B99D-46D5-8796-AD61F2056B82}" type="sibTrans" cxnId="{A85CA5A2-576E-4AE9-87BF-E5B28C1DE75F}">
      <dgm:prSet/>
      <dgm:spPr/>
      <dgm:t>
        <a:bodyPr/>
        <a:lstStyle/>
        <a:p>
          <a:endParaRPr lang="en-US" sz="1800"/>
        </a:p>
      </dgm:t>
    </dgm:pt>
    <dgm:pt modelId="{4EDC453F-2E63-4C76-829C-0DA4AD1967BD}">
      <dgm:prSet custT="1"/>
      <dgm:spPr/>
      <dgm:t>
        <a:bodyPr/>
        <a:lstStyle/>
        <a:p>
          <a:r>
            <a:rPr lang="en-US" sz="1400" dirty="0"/>
            <a:t>K-Mean Cluster Algorithm</a:t>
          </a:r>
        </a:p>
      </dgm:t>
    </dgm:pt>
    <dgm:pt modelId="{592F11F3-CE33-4323-98B3-765D567C457B}" type="parTrans" cxnId="{541DAF52-C3B6-4DCB-ABA6-25D1DA669244}">
      <dgm:prSet/>
      <dgm:spPr/>
      <dgm:t>
        <a:bodyPr/>
        <a:lstStyle/>
        <a:p>
          <a:endParaRPr lang="en-US" sz="1800"/>
        </a:p>
      </dgm:t>
    </dgm:pt>
    <dgm:pt modelId="{AE43D1A9-E151-4992-98FA-E171A51C4D8F}" type="sibTrans" cxnId="{541DAF52-C3B6-4DCB-ABA6-25D1DA669244}">
      <dgm:prSet/>
      <dgm:spPr/>
      <dgm:t>
        <a:bodyPr/>
        <a:lstStyle/>
        <a:p>
          <a:endParaRPr lang="en-US" sz="1800"/>
        </a:p>
      </dgm:t>
    </dgm:pt>
    <dgm:pt modelId="{998F3DF7-7C0A-4D0A-9418-71A34488BF16}">
      <dgm:prSet custT="1"/>
      <dgm:spPr/>
      <dgm:t>
        <a:bodyPr/>
        <a:lstStyle/>
        <a:p>
          <a:r>
            <a:rPr lang="en-US" sz="1400" dirty="0"/>
            <a:t>Collaborative filtering</a:t>
          </a:r>
        </a:p>
      </dgm:t>
    </dgm:pt>
    <dgm:pt modelId="{4044CA81-E106-4E11-A8E9-D537546DD501}" type="parTrans" cxnId="{454BA14A-6077-46AE-B930-12C44C3E0A8D}">
      <dgm:prSet/>
      <dgm:spPr/>
      <dgm:t>
        <a:bodyPr/>
        <a:lstStyle/>
        <a:p>
          <a:endParaRPr lang="en-US" sz="1800"/>
        </a:p>
      </dgm:t>
    </dgm:pt>
    <dgm:pt modelId="{BCA05399-274D-465E-85AE-FA5FDC1FB1DA}" type="sibTrans" cxnId="{454BA14A-6077-46AE-B930-12C44C3E0A8D}">
      <dgm:prSet/>
      <dgm:spPr/>
      <dgm:t>
        <a:bodyPr/>
        <a:lstStyle/>
        <a:p>
          <a:endParaRPr lang="en-US" sz="1800"/>
        </a:p>
      </dgm:t>
    </dgm:pt>
    <dgm:pt modelId="{26DC8187-595D-4320-80B1-72C84261977D}" type="pres">
      <dgm:prSet presAssocID="{22FDBB1C-9F8F-4E2E-9D07-D0CCE98349B5}" presName="linearFlow" presStyleCnt="0">
        <dgm:presLayoutVars>
          <dgm:dir/>
          <dgm:animLvl val="lvl"/>
          <dgm:resizeHandles val="exact"/>
        </dgm:presLayoutVars>
      </dgm:prSet>
      <dgm:spPr/>
    </dgm:pt>
    <dgm:pt modelId="{AEF2982F-E148-43CD-B423-2C96E4A6AB85}" type="pres">
      <dgm:prSet presAssocID="{BCA21B06-B6B8-46E4-B8BF-D40F610C91F4}" presName="composite" presStyleCnt="0"/>
      <dgm:spPr/>
    </dgm:pt>
    <dgm:pt modelId="{BA6E42A4-769C-41FB-BE16-F5F217F53CE1}" type="pres">
      <dgm:prSet presAssocID="{BCA21B06-B6B8-46E4-B8BF-D40F610C91F4}" presName="parentText" presStyleLbl="alignNode1" presStyleIdx="0" presStyleCnt="3">
        <dgm:presLayoutVars>
          <dgm:chMax val="1"/>
          <dgm:bulletEnabled val="1"/>
        </dgm:presLayoutVars>
      </dgm:prSet>
      <dgm:spPr/>
    </dgm:pt>
    <dgm:pt modelId="{014EB59B-9134-41B4-9868-16938B5BEAD5}" type="pres">
      <dgm:prSet presAssocID="{BCA21B06-B6B8-46E4-B8BF-D40F610C91F4}" presName="descendantText" presStyleLbl="alignAcc1" presStyleIdx="0" presStyleCnt="3" custLinFactNeighborX="6846" custLinFactNeighborY="-10841">
        <dgm:presLayoutVars>
          <dgm:bulletEnabled val="1"/>
        </dgm:presLayoutVars>
      </dgm:prSet>
      <dgm:spPr/>
    </dgm:pt>
    <dgm:pt modelId="{B53A8139-2382-4D7B-A07F-15D6902FB159}" type="pres">
      <dgm:prSet presAssocID="{C268F350-6A91-4EB8-A156-596E83515967}" presName="sp" presStyleCnt="0"/>
      <dgm:spPr/>
    </dgm:pt>
    <dgm:pt modelId="{79A47E4B-2493-4646-8602-F7DE98A7E11F}" type="pres">
      <dgm:prSet presAssocID="{EAB59F62-8A55-4EEF-A06E-1C2873D2A9BA}" presName="composite" presStyleCnt="0"/>
      <dgm:spPr/>
    </dgm:pt>
    <dgm:pt modelId="{EF661C4A-2899-4EF4-A022-3B437A15A8D4}" type="pres">
      <dgm:prSet presAssocID="{EAB59F62-8A55-4EEF-A06E-1C2873D2A9BA}" presName="parentText" presStyleLbl="alignNode1" presStyleIdx="1" presStyleCnt="3">
        <dgm:presLayoutVars>
          <dgm:chMax val="1"/>
          <dgm:bulletEnabled val="1"/>
        </dgm:presLayoutVars>
      </dgm:prSet>
      <dgm:spPr/>
    </dgm:pt>
    <dgm:pt modelId="{0CA2AB57-791E-47BD-8B75-630584B73629}" type="pres">
      <dgm:prSet presAssocID="{EAB59F62-8A55-4EEF-A06E-1C2873D2A9BA}" presName="descendantText" presStyleLbl="alignAcc1" presStyleIdx="1" presStyleCnt="3">
        <dgm:presLayoutVars>
          <dgm:bulletEnabled val="1"/>
        </dgm:presLayoutVars>
      </dgm:prSet>
      <dgm:spPr/>
    </dgm:pt>
    <dgm:pt modelId="{14BCA776-071A-4C34-8609-1424E91107D5}" type="pres">
      <dgm:prSet presAssocID="{7EDEC821-08B5-41C8-A2C1-3333CDBFE884}" presName="sp" presStyleCnt="0"/>
      <dgm:spPr/>
    </dgm:pt>
    <dgm:pt modelId="{9B1A065D-0412-46AF-B695-74A16BD6B18C}" type="pres">
      <dgm:prSet presAssocID="{83AC003F-7D5D-4C6D-A3B9-A4FF3842468F}" presName="composite" presStyleCnt="0"/>
      <dgm:spPr/>
    </dgm:pt>
    <dgm:pt modelId="{4215430F-0F6F-4C09-AEF5-25B8971D0041}" type="pres">
      <dgm:prSet presAssocID="{83AC003F-7D5D-4C6D-A3B9-A4FF3842468F}" presName="parentText" presStyleLbl="alignNode1" presStyleIdx="2" presStyleCnt="3">
        <dgm:presLayoutVars>
          <dgm:chMax val="1"/>
          <dgm:bulletEnabled val="1"/>
        </dgm:presLayoutVars>
      </dgm:prSet>
      <dgm:spPr/>
    </dgm:pt>
    <dgm:pt modelId="{C0521FA6-8271-4547-A612-ABDF7282793E}" type="pres">
      <dgm:prSet presAssocID="{83AC003F-7D5D-4C6D-A3B9-A4FF3842468F}" presName="descendantText" presStyleLbl="alignAcc1" presStyleIdx="2" presStyleCnt="3">
        <dgm:presLayoutVars>
          <dgm:bulletEnabled val="1"/>
        </dgm:presLayoutVars>
      </dgm:prSet>
      <dgm:spPr/>
    </dgm:pt>
  </dgm:ptLst>
  <dgm:cxnLst>
    <dgm:cxn modelId="{2C731A1B-2E5B-47AD-8A4B-1A3DD7190D23}" srcId="{BCA21B06-B6B8-46E4-B8BF-D40F610C91F4}" destId="{1A2D04DD-78A3-4B08-B39A-2A046A7B4E5B}" srcOrd="0" destOrd="0" parTransId="{B85C7A33-ACD3-4EEB-B770-D308D7FA1603}" sibTransId="{AF2C099E-3EAF-4E3A-AA0C-9B9001684247}"/>
    <dgm:cxn modelId="{AC7F7C36-85B0-4EFF-8391-97FB2E2AEB73}" type="presOf" srcId="{C741E86F-C8BB-46D1-96A8-A6790F330A47}" destId="{014EB59B-9134-41B4-9868-16938B5BEAD5}" srcOrd="0" destOrd="1" presId="urn:microsoft.com/office/officeart/2005/8/layout/chevron2"/>
    <dgm:cxn modelId="{B333DC36-0913-44D9-A956-0557070A7611}" srcId="{22FDBB1C-9F8F-4E2E-9D07-D0CCE98349B5}" destId="{EAB59F62-8A55-4EEF-A06E-1C2873D2A9BA}" srcOrd="1" destOrd="0" parTransId="{8E5DC249-D021-4E98-AF38-9FEBCA0E0214}" sibTransId="{7EDEC821-08B5-41C8-A2C1-3333CDBFE884}"/>
    <dgm:cxn modelId="{CD316562-D1E2-4E9F-BA3A-EFF6144B5E3F}" type="presOf" srcId="{83AC003F-7D5D-4C6D-A3B9-A4FF3842468F}" destId="{4215430F-0F6F-4C09-AEF5-25B8971D0041}" srcOrd="0" destOrd="0" presId="urn:microsoft.com/office/officeart/2005/8/layout/chevron2"/>
    <dgm:cxn modelId="{2E66D066-8FCD-46EA-9547-914DF9D6820D}" type="presOf" srcId="{22FDBB1C-9F8F-4E2E-9D07-D0CCE98349B5}" destId="{26DC8187-595D-4320-80B1-72C84261977D}" srcOrd="0" destOrd="0" presId="urn:microsoft.com/office/officeart/2005/8/layout/chevron2"/>
    <dgm:cxn modelId="{454BA14A-6077-46AE-B930-12C44C3E0A8D}" srcId="{EAB59F62-8A55-4EEF-A06E-1C2873D2A9BA}" destId="{998F3DF7-7C0A-4D0A-9418-71A34488BF16}" srcOrd="1" destOrd="0" parTransId="{4044CA81-E106-4E11-A8E9-D537546DD501}" sibTransId="{BCA05399-274D-465E-85AE-FA5FDC1FB1DA}"/>
    <dgm:cxn modelId="{ED0F7B51-6589-465E-BB94-8C56EB0A1B79}" type="presOf" srcId="{BCA21B06-B6B8-46E4-B8BF-D40F610C91F4}" destId="{BA6E42A4-769C-41FB-BE16-F5F217F53CE1}" srcOrd="0" destOrd="0" presId="urn:microsoft.com/office/officeart/2005/8/layout/chevron2"/>
    <dgm:cxn modelId="{400C6472-DDF6-4C63-8DF0-9A2B11DB3063}" type="presOf" srcId="{EAB59F62-8A55-4EEF-A06E-1C2873D2A9BA}" destId="{EF661C4A-2899-4EF4-A022-3B437A15A8D4}" srcOrd="0" destOrd="0" presId="urn:microsoft.com/office/officeart/2005/8/layout/chevron2"/>
    <dgm:cxn modelId="{541DAF52-C3B6-4DCB-ABA6-25D1DA669244}" srcId="{BCA21B06-B6B8-46E4-B8BF-D40F610C91F4}" destId="{4EDC453F-2E63-4C76-829C-0DA4AD1967BD}" srcOrd="2" destOrd="0" parTransId="{592F11F3-CE33-4323-98B3-765D567C457B}" sibTransId="{AE43D1A9-E151-4992-98FA-E171A51C4D8F}"/>
    <dgm:cxn modelId="{CA8DF874-53CF-4CB4-A971-34DA397CE89F}" type="presOf" srcId="{998F3DF7-7C0A-4D0A-9418-71A34488BF16}" destId="{0CA2AB57-791E-47BD-8B75-630584B73629}" srcOrd="0" destOrd="1" presId="urn:microsoft.com/office/officeart/2005/8/layout/chevron2"/>
    <dgm:cxn modelId="{34B08576-CB1C-44D6-AA32-C628BDE8E20E}" type="presOf" srcId="{1A2D04DD-78A3-4B08-B39A-2A046A7B4E5B}" destId="{014EB59B-9134-41B4-9868-16938B5BEAD5}" srcOrd="0" destOrd="0" presId="urn:microsoft.com/office/officeart/2005/8/layout/chevron2"/>
    <dgm:cxn modelId="{6C17F794-8B47-4C71-8634-84D0BD74EF05}" srcId="{22FDBB1C-9F8F-4E2E-9D07-D0CCE98349B5}" destId="{83AC003F-7D5D-4C6D-A3B9-A4FF3842468F}" srcOrd="2" destOrd="0" parTransId="{551A35DF-6C3A-488A-83EC-F5188C5C2C41}" sibTransId="{069F2E62-0E77-4BDE-B1E2-CB397C524A77}"/>
    <dgm:cxn modelId="{A85CA5A2-576E-4AE9-87BF-E5B28C1DE75F}" srcId="{BCA21B06-B6B8-46E4-B8BF-D40F610C91F4}" destId="{C741E86F-C8BB-46D1-96A8-A6790F330A47}" srcOrd="1" destOrd="0" parTransId="{BC15DCA8-C008-4686-A789-C0E335378393}" sibTransId="{EABC01D9-B99D-46D5-8796-AD61F2056B82}"/>
    <dgm:cxn modelId="{8C723AB6-7B4E-4528-B3A4-10025915BF5F}" type="presOf" srcId="{4EDC453F-2E63-4C76-829C-0DA4AD1967BD}" destId="{014EB59B-9134-41B4-9868-16938B5BEAD5}" srcOrd="0" destOrd="2" presId="urn:microsoft.com/office/officeart/2005/8/layout/chevron2"/>
    <dgm:cxn modelId="{DB53D0BF-7F71-4468-9835-748D805FB744}" srcId="{EAB59F62-8A55-4EEF-A06E-1C2873D2A9BA}" destId="{47D7783A-8246-400F-8A7D-2F571B13B8A6}" srcOrd="0" destOrd="0" parTransId="{EB3A1422-389E-4D03-AFE3-CFDAB34B4BAA}" sibTransId="{26A58089-BED8-426F-83E9-14CAF5519CD8}"/>
    <dgm:cxn modelId="{315F92C2-641D-4B01-82DE-2DEADE48AF51}" srcId="{22FDBB1C-9F8F-4E2E-9D07-D0CCE98349B5}" destId="{BCA21B06-B6B8-46E4-B8BF-D40F610C91F4}" srcOrd="0" destOrd="0" parTransId="{BA9549E1-FCE2-42D0-8411-E77447DFF5B1}" sibTransId="{C268F350-6A91-4EB8-A156-596E83515967}"/>
    <dgm:cxn modelId="{DCCBF5DC-7011-4A38-B2B2-106460970ED8}" type="presOf" srcId="{47D7783A-8246-400F-8A7D-2F571B13B8A6}" destId="{0CA2AB57-791E-47BD-8B75-630584B73629}" srcOrd="0" destOrd="0" presId="urn:microsoft.com/office/officeart/2005/8/layout/chevron2"/>
    <dgm:cxn modelId="{973A32DE-C879-400F-AD56-A0558363849C}" srcId="{83AC003F-7D5D-4C6D-A3B9-A4FF3842468F}" destId="{A80E24D6-FFAA-49AF-943C-077047EDF7ED}" srcOrd="0" destOrd="0" parTransId="{75CF1DF4-CD6C-49AF-B6FB-F4BFF26AD92A}" sibTransId="{CAA78BF4-750D-41FA-AACB-4D34DF763322}"/>
    <dgm:cxn modelId="{12E285F2-86A4-4836-A772-3DB12048C3DC}" type="presOf" srcId="{A80E24D6-FFAA-49AF-943C-077047EDF7ED}" destId="{C0521FA6-8271-4547-A612-ABDF7282793E}" srcOrd="0" destOrd="0" presId="urn:microsoft.com/office/officeart/2005/8/layout/chevron2"/>
    <dgm:cxn modelId="{1421173F-5CD9-43B7-AE80-06BDF0FFB179}" type="presParOf" srcId="{26DC8187-595D-4320-80B1-72C84261977D}" destId="{AEF2982F-E148-43CD-B423-2C96E4A6AB85}" srcOrd="0" destOrd="0" presId="urn:microsoft.com/office/officeart/2005/8/layout/chevron2"/>
    <dgm:cxn modelId="{A96EA190-53A7-4746-90A6-DF72172D8BA8}" type="presParOf" srcId="{AEF2982F-E148-43CD-B423-2C96E4A6AB85}" destId="{BA6E42A4-769C-41FB-BE16-F5F217F53CE1}" srcOrd="0" destOrd="0" presId="urn:microsoft.com/office/officeart/2005/8/layout/chevron2"/>
    <dgm:cxn modelId="{7D5A7CC8-DC5C-4C0D-A228-DCC6356A65D3}" type="presParOf" srcId="{AEF2982F-E148-43CD-B423-2C96E4A6AB85}" destId="{014EB59B-9134-41B4-9868-16938B5BEAD5}" srcOrd="1" destOrd="0" presId="urn:microsoft.com/office/officeart/2005/8/layout/chevron2"/>
    <dgm:cxn modelId="{8FC8F6A3-DFD4-400B-8AAF-807ADCCFF73F}" type="presParOf" srcId="{26DC8187-595D-4320-80B1-72C84261977D}" destId="{B53A8139-2382-4D7B-A07F-15D6902FB159}" srcOrd="1" destOrd="0" presId="urn:microsoft.com/office/officeart/2005/8/layout/chevron2"/>
    <dgm:cxn modelId="{84018956-67D7-4A42-AA0A-6A6ABE98FBF0}" type="presParOf" srcId="{26DC8187-595D-4320-80B1-72C84261977D}" destId="{79A47E4B-2493-4646-8602-F7DE98A7E11F}" srcOrd="2" destOrd="0" presId="urn:microsoft.com/office/officeart/2005/8/layout/chevron2"/>
    <dgm:cxn modelId="{9C935222-737E-454E-ABC0-C3F26FC5F179}" type="presParOf" srcId="{79A47E4B-2493-4646-8602-F7DE98A7E11F}" destId="{EF661C4A-2899-4EF4-A022-3B437A15A8D4}" srcOrd="0" destOrd="0" presId="urn:microsoft.com/office/officeart/2005/8/layout/chevron2"/>
    <dgm:cxn modelId="{2EF7F9B2-3ABC-4402-BCC6-3A71328733DC}" type="presParOf" srcId="{79A47E4B-2493-4646-8602-F7DE98A7E11F}" destId="{0CA2AB57-791E-47BD-8B75-630584B73629}" srcOrd="1" destOrd="0" presId="urn:microsoft.com/office/officeart/2005/8/layout/chevron2"/>
    <dgm:cxn modelId="{9E7CC610-9B5C-4255-BD6C-C67AE8AC35A8}" type="presParOf" srcId="{26DC8187-595D-4320-80B1-72C84261977D}" destId="{14BCA776-071A-4C34-8609-1424E91107D5}" srcOrd="3" destOrd="0" presId="urn:microsoft.com/office/officeart/2005/8/layout/chevron2"/>
    <dgm:cxn modelId="{AF193B17-B0DC-4613-B4AE-74B938B4EE05}" type="presParOf" srcId="{26DC8187-595D-4320-80B1-72C84261977D}" destId="{9B1A065D-0412-46AF-B695-74A16BD6B18C}" srcOrd="4" destOrd="0" presId="urn:microsoft.com/office/officeart/2005/8/layout/chevron2"/>
    <dgm:cxn modelId="{7EC5A7AB-64BB-4D9E-B397-2F380F685BDD}" type="presParOf" srcId="{9B1A065D-0412-46AF-B695-74A16BD6B18C}" destId="{4215430F-0F6F-4C09-AEF5-25B8971D0041}" srcOrd="0" destOrd="0" presId="urn:microsoft.com/office/officeart/2005/8/layout/chevron2"/>
    <dgm:cxn modelId="{E06E40BD-636D-4BAB-ABE4-290A5BEA0BC7}" type="presParOf" srcId="{9B1A065D-0412-46AF-B695-74A16BD6B18C}" destId="{C0521FA6-8271-4547-A612-ABDF7282793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B71182-344A-420B-95A3-ABEEF1CF9CD2}"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52A098AE-0D53-48C6-9B82-843E472D66D2}">
      <dgm:prSet phldrT="[Text]"/>
      <dgm:spPr/>
      <dgm:t>
        <a:bodyPr/>
        <a:lstStyle/>
        <a:p>
          <a:r>
            <a:rPr lang="en-US" dirty="0"/>
            <a:t>News Corpus</a:t>
          </a:r>
        </a:p>
      </dgm:t>
    </dgm:pt>
    <dgm:pt modelId="{503F6C00-3CA7-463C-8BC7-83253C5F1514}" type="parTrans" cxnId="{7D114117-3D6C-4B4C-87DE-5D7BCA7698B8}">
      <dgm:prSet/>
      <dgm:spPr/>
      <dgm:t>
        <a:bodyPr/>
        <a:lstStyle/>
        <a:p>
          <a:endParaRPr lang="en-US"/>
        </a:p>
      </dgm:t>
    </dgm:pt>
    <dgm:pt modelId="{84B54B82-278A-41A6-A7DD-C481F201246F}" type="sibTrans" cxnId="{7D114117-3D6C-4B4C-87DE-5D7BCA7698B8}">
      <dgm:prSet/>
      <dgm:spPr/>
      <dgm:t>
        <a:bodyPr/>
        <a:lstStyle/>
        <a:p>
          <a:endParaRPr lang="en-US"/>
        </a:p>
      </dgm:t>
    </dgm:pt>
    <dgm:pt modelId="{39780188-9FB1-43BD-810B-C13DC50C43DE}">
      <dgm:prSet phldrT="[Text]"/>
      <dgm:spPr/>
      <dgm:t>
        <a:bodyPr/>
        <a:lstStyle/>
        <a:p>
          <a:r>
            <a:rPr lang="en-US" dirty="0"/>
            <a:t>NCBI</a:t>
          </a:r>
        </a:p>
      </dgm:t>
    </dgm:pt>
    <dgm:pt modelId="{55A0A11A-6C56-438A-A62C-1F0EE1E5FCC8}" type="parTrans" cxnId="{7882E274-4C62-4E47-8F8C-7E5AE34180AD}">
      <dgm:prSet/>
      <dgm:spPr/>
      <dgm:t>
        <a:bodyPr/>
        <a:lstStyle/>
        <a:p>
          <a:endParaRPr lang="en-US"/>
        </a:p>
      </dgm:t>
    </dgm:pt>
    <dgm:pt modelId="{1FAB99CD-0D85-4887-8964-E73E5D4174A1}" type="sibTrans" cxnId="{7882E274-4C62-4E47-8F8C-7E5AE34180AD}">
      <dgm:prSet/>
      <dgm:spPr/>
      <dgm:t>
        <a:bodyPr/>
        <a:lstStyle/>
        <a:p>
          <a:endParaRPr lang="en-US"/>
        </a:p>
      </dgm:t>
    </dgm:pt>
    <dgm:pt modelId="{61A9677A-F860-478F-B13C-FEE03A7E892A}">
      <dgm:prSet phldrT="[Text]"/>
      <dgm:spPr/>
      <dgm:t>
        <a:bodyPr/>
        <a:lstStyle/>
        <a:p>
          <a:r>
            <a:rPr lang="en-US" dirty="0"/>
            <a:t>Reuters</a:t>
          </a:r>
        </a:p>
      </dgm:t>
    </dgm:pt>
    <dgm:pt modelId="{1166DF85-AE79-4230-AA9C-BD624435DE68}" type="parTrans" cxnId="{56DDFA87-0336-4921-8997-1AA79CD3FA74}">
      <dgm:prSet/>
      <dgm:spPr/>
      <dgm:t>
        <a:bodyPr/>
        <a:lstStyle/>
        <a:p>
          <a:endParaRPr lang="en-US"/>
        </a:p>
      </dgm:t>
    </dgm:pt>
    <dgm:pt modelId="{F1A3B46E-1BA6-4CEC-B8F4-5C74D759B496}" type="sibTrans" cxnId="{56DDFA87-0336-4921-8997-1AA79CD3FA74}">
      <dgm:prSet/>
      <dgm:spPr/>
      <dgm:t>
        <a:bodyPr/>
        <a:lstStyle/>
        <a:p>
          <a:endParaRPr lang="en-US"/>
        </a:p>
      </dgm:t>
    </dgm:pt>
    <dgm:pt modelId="{B4597733-905F-49AE-B3F4-1CB9A08A0F17}">
      <dgm:prSet phldrT="[Text]"/>
      <dgm:spPr/>
      <dgm:t>
        <a:bodyPr/>
        <a:lstStyle/>
        <a:p>
          <a:r>
            <a:rPr lang="en-US" dirty="0"/>
            <a:t>TOI</a:t>
          </a:r>
        </a:p>
      </dgm:t>
    </dgm:pt>
    <dgm:pt modelId="{AF6DF556-2ED8-4321-910A-6C8344CAA4E0}" type="parTrans" cxnId="{4C97536C-F191-41CF-9C28-7D0F23512CD3}">
      <dgm:prSet/>
      <dgm:spPr/>
      <dgm:t>
        <a:bodyPr/>
        <a:lstStyle/>
        <a:p>
          <a:endParaRPr lang="en-US"/>
        </a:p>
      </dgm:t>
    </dgm:pt>
    <dgm:pt modelId="{BD24A087-0AB4-4CD3-8D19-48C9AC6D8FCF}" type="sibTrans" cxnId="{4C97536C-F191-41CF-9C28-7D0F23512CD3}">
      <dgm:prSet/>
      <dgm:spPr/>
      <dgm:t>
        <a:bodyPr/>
        <a:lstStyle/>
        <a:p>
          <a:endParaRPr lang="en-US"/>
        </a:p>
      </dgm:t>
    </dgm:pt>
    <dgm:pt modelId="{2B92BD05-0531-4BE1-B211-EEC685D2F716}">
      <dgm:prSet phldrT="[Text]"/>
      <dgm:spPr/>
      <dgm:t>
        <a:bodyPr/>
        <a:lstStyle/>
        <a:p>
          <a:r>
            <a:rPr lang="en-US" dirty="0"/>
            <a:t>IB-Times</a:t>
          </a:r>
        </a:p>
      </dgm:t>
    </dgm:pt>
    <dgm:pt modelId="{3F49D46A-BEB3-4B2C-AE97-410C3D0C41B0}" type="parTrans" cxnId="{58F01BDA-28EB-4A25-ADE6-F9F2D7C25198}">
      <dgm:prSet/>
      <dgm:spPr/>
      <dgm:t>
        <a:bodyPr/>
        <a:lstStyle/>
        <a:p>
          <a:endParaRPr lang="en-US"/>
        </a:p>
      </dgm:t>
    </dgm:pt>
    <dgm:pt modelId="{8BC8410A-B079-4787-9CF7-5CEB7CAA8C2B}" type="sibTrans" cxnId="{58F01BDA-28EB-4A25-ADE6-F9F2D7C25198}">
      <dgm:prSet/>
      <dgm:spPr/>
      <dgm:t>
        <a:bodyPr/>
        <a:lstStyle/>
        <a:p>
          <a:endParaRPr lang="en-US"/>
        </a:p>
      </dgm:t>
    </dgm:pt>
    <dgm:pt modelId="{3D40972C-EF19-492F-8AE9-C76E3E3D50C8}">
      <dgm:prSet phldrT="[Text]"/>
      <dgm:spPr/>
      <dgm:t>
        <a:bodyPr/>
        <a:lstStyle/>
        <a:p>
          <a:r>
            <a:rPr lang="en-US" dirty="0"/>
            <a:t>NDTV</a:t>
          </a:r>
        </a:p>
      </dgm:t>
    </dgm:pt>
    <dgm:pt modelId="{2678E170-7887-45BF-BEF7-78ACD038A969}" type="sibTrans" cxnId="{BF565710-2785-4B59-9E9B-F6CA4C4914B3}">
      <dgm:prSet/>
      <dgm:spPr/>
      <dgm:t>
        <a:bodyPr/>
        <a:lstStyle/>
        <a:p>
          <a:endParaRPr lang="en-US"/>
        </a:p>
      </dgm:t>
    </dgm:pt>
    <dgm:pt modelId="{D7B35E2E-A46F-4352-A351-394057042650}" type="parTrans" cxnId="{BF565710-2785-4B59-9E9B-F6CA4C4914B3}">
      <dgm:prSet/>
      <dgm:spPr/>
      <dgm:t>
        <a:bodyPr/>
        <a:lstStyle/>
        <a:p>
          <a:endParaRPr lang="en-US"/>
        </a:p>
      </dgm:t>
    </dgm:pt>
    <dgm:pt modelId="{59E0C31A-842D-42B2-B353-DD8F38CAB43C}" type="pres">
      <dgm:prSet presAssocID="{0FB71182-344A-420B-95A3-ABEEF1CF9CD2}" presName="diagram" presStyleCnt="0">
        <dgm:presLayoutVars>
          <dgm:chPref val="1"/>
          <dgm:dir/>
          <dgm:animOne val="branch"/>
          <dgm:animLvl val="lvl"/>
          <dgm:resizeHandles/>
        </dgm:presLayoutVars>
      </dgm:prSet>
      <dgm:spPr/>
    </dgm:pt>
    <dgm:pt modelId="{D0A3CF94-493B-4A0B-836E-1EFBF6F1B6AB}" type="pres">
      <dgm:prSet presAssocID="{52A098AE-0D53-48C6-9B82-843E472D66D2}" presName="root" presStyleCnt="0"/>
      <dgm:spPr/>
    </dgm:pt>
    <dgm:pt modelId="{78FCB3BF-BB3D-4090-A543-6C6198D9CF65}" type="pres">
      <dgm:prSet presAssocID="{52A098AE-0D53-48C6-9B82-843E472D66D2}" presName="rootComposite" presStyleCnt="0"/>
      <dgm:spPr/>
    </dgm:pt>
    <dgm:pt modelId="{947C1A6A-DF89-48D2-90F1-1BC2A288818E}" type="pres">
      <dgm:prSet presAssocID="{52A098AE-0D53-48C6-9B82-843E472D66D2}" presName="rootText" presStyleLbl="node1" presStyleIdx="0" presStyleCnt="1"/>
      <dgm:spPr/>
    </dgm:pt>
    <dgm:pt modelId="{86DA5123-FE18-4E48-AB10-7F5526F88AFF}" type="pres">
      <dgm:prSet presAssocID="{52A098AE-0D53-48C6-9B82-843E472D66D2}" presName="rootConnector" presStyleLbl="node1" presStyleIdx="0" presStyleCnt="1"/>
      <dgm:spPr/>
    </dgm:pt>
    <dgm:pt modelId="{F95BF6BA-1CC3-4A46-9CF8-6752D8D5A342}" type="pres">
      <dgm:prSet presAssocID="{52A098AE-0D53-48C6-9B82-843E472D66D2}" presName="childShape" presStyleCnt="0"/>
      <dgm:spPr/>
    </dgm:pt>
    <dgm:pt modelId="{06E2AE2F-C255-4FE2-BA92-D20FE6C260C4}" type="pres">
      <dgm:prSet presAssocID="{D7B35E2E-A46F-4352-A351-394057042650}" presName="Name13" presStyleLbl="parChTrans1D2" presStyleIdx="0" presStyleCnt="5"/>
      <dgm:spPr/>
    </dgm:pt>
    <dgm:pt modelId="{04752BCA-79D5-4ED0-AB7F-C0E4C2138D75}" type="pres">
      <dgm:prSet presAssocID="{3D40972C-EF19-492F-8AE9-C76E3E3D50C8}" presName="childText" presStyleLbl="bgAcc1" presStyleIdx="0" presStyleCnt="5">
        <dgm:presLayoutVars>
          <dgm:bulletEnabled val="1"/>
        </dgm:presLayoutVars>
      </dgm:prSet>
      <dgm:spPr/>
    </dgm:pt>
    <dgm:pt modelId="{3E39FEED-B200-40CE-B143-CB76CC17D049}" type="pres">
      <dgm:prSet presAssocID="{55A0A11A-6C56-438A-A62C-1F0EE1E5FCC8}" presName="Name13" presStyleLbl="parChTrans1D2" presStyleIdx="1" presStyleCnt="5"/>
      <dgm:spPr/>
    </dgm:pt>
    <dgm:pt modelId="{7F8398E9-5A10-4878-8133-F81D511754B9}" type="pres">
      <dgm:prSet presAssocID="{39780188-9FB1-43BD-810B-C13DC50C43DE}" presName="childText" presStyleLbl="bgAcc1" presStyleIdx="1" presStyleCnt="5">
        <dgm:presLayoutVars>
          <dgm:bulletEnabled val="1"/>
        </dgm:presLayoutVars>
      </dgm:prSet>
      <dgm:spPr/>
    </dgm:pt>
    <dgm:pt modelId="{7CDA88D9-6C37-446C-B5F1-D30D3E560944}" type="pres">
      <dgm:prSet presAssocID="{AF6DF556-2ED8-4321-910A-6C8344CAA4E0}" presName="Name13" presStyleLbl="parChTrans1D2" presStyleIdx="2" presStyleCnt="5"/>
      <dgm:spPr/>
    </dgm:pt>
    <dgm:pt modelId="{89931B56-9466-408C-AE75-D3B095CB1A74}" type="pres">
      <dgm:prSet presAssocID="{B4597733-905F-49AE-B3F4-1CB9A08A0F17}" presName="childText" presStyleLbl="bgAcc1" presStyleIdx="2" presStyleCnt="5">
        <dgm:presLayoutVars>
          <dgm:bulletEnabled val="1"/>
        </dgm:presLayoutVars>
      </dgm:prSet>
      <dgm:spPr/>
    </dgm:pt>
    <dgm:pt modelId="{7A5FFDEC-7D8F-4554-A439-1F804CCEB2E4}" type="pres">
      <dgm:prSet presAssocID="{1166DF85-AE79-4230-AA9C-BD624435DE68}" presName="Name13" presStyleLbl="parChTrans1D2" presStyleIdx="3" presStyleCnt="5"/>
      <dgm:spPr/>
    </dgm:pt>
    <dgm:pt modelId="{02478783-75CB-493E-87DB-E2BF95E602AE}" type="pres">
      <dgm:prSet presAssocID="{61A9677A-F860-478F-B13C-FEE03A7E892A}" presName="childText" presStyleLbl="bgAcc1" presStyleIdx="3" presStyleCnt="5">
        <dgm:presLayoutVars>
          <dgm:bulletEnabled val="1"/>
        </dgm:presLayoutVars>
      </dgm:prSet>
      <dgm:spPr/>
    </dgm:pt>
    <dgm:pt modelId="{FA89A3E1-D6D3-4905-82F0-C8D84EC2924D}" type="pres">
      <dgm:prSet presAssocID="{3F49D46A-BEB3-4B2C-AE97-410C3D0C41B0}" presName="Name13" presStyleLbl="parChTrans1D2" presStyleIdx="4" presStyleCnt="5"/>
      <dgm:spPr/>
    </dgm:pt>
    <dgm:pt modelId="{4528AD43-B359-4773-B3AC-FA9F4D9BFB87}" type="pres">
      <dgm:prSet presAssocID="{2B92BD05-0531-4BE1-B211-EEC685D2F716}" presName="childText" presStyleLbl="bgAcc1" presStyleIdx="4" presStyleCnt="5">
        <dgm:presLayoutVars>
          <dgm:bulletEnabled val="1"/>
        </dgm:presLayoutVars>
      </dgm:prSet>
      <dgm:spPr/>
    </dgm:pt>
  </dgm:ptLst>
  <dgm:cxnLst>
    <dgm:cxn modelId="{BF565710-2785-4B59-9E9B-F6CA4C4914B3}" srcId="{52A098AE-0D53-48C6-9B82-843E472D66D2}" destId="{3D40972C-EF19-492F-8AE9-C76E3E3D50C8}" srcOrd="0" destOrd="0" parTransId="{D7B35E2E-A46F-4352-A351-394057042650}" sibTransId="{2678E170-7887-45BF-BEF7-78ACD038A969}"/>
    <dgm:cxn modelId="{7D114117-3D6C-4B4C-87DE-5D7BCA7698B8}" srcId="{0FB71182-344A-420B-95A3-ABEEF1CF9CD2}" destId="{52A098AE-0D53-48C6-9B82-843E472D66D2}" srcOrd="0" destOrd="0" parTransId="{503F6C00-3CA7-463C-8BC7-83253C5F1514}" sibTransId="{84B54B82-278A-41A6-A7DD-C481F201246F}"/>
    <dgm:cxn modelId="{B4A38819-32DB-416D-A4B3-8344EBCC1705}" type="presOf" srcId="{55A0A11A-6C56-438A-A62C-1F0EE1E5FCC8}" destId="{3E39FEED-B200-40CE-B143-CB76CC17D049}" srcOrd="0" destOrd="0" presId="urn:microsoft.com/office/officeart/2005/8/layout/hierarchy3"/>
    <dgm:cxn modelId="{846CFD1C-5FDE-4D19-9F5D-4FC98D8434C5}" type="presOf" srcId="{3D40972C-EF19-492F-8AE9-C76E3E3D50C8}" destId="{04752BCA-79D5-4ED0-AB7F-C0E4C2138D75}" srcOrd="0" destOrd="0" presId="urn:microsoft.com/office/officeart/2005/8/layout/hierarchy3"/>
    <dgm:cxn modelId="{424B451E-6C07-4759-B8CC-65CCA2FA9D82}" type="presOf" srcId="{2B92BD05-0531-4BE1-B211-EEC685D2F716}" destId="{4528AD43-B359-4773-B3AC-FA9F4D9BFB87}" srcOrd="0" destOrd="0" presId="urn:microsoft.com/office/officeart/2005/8/layout/hierarchy3"/>
    <dgm:cxn modelId="{500CC927-BB7D-4CA5-89B8-CDE306663C09}" type="presOf" srcId="{39780188-9FB1-43BD-810B-C13DC50C43DE}" destId="{7F8398E9-5A10-4878-8133-F81D511754B9}" srcOrd="0" destOrd="0" presId="urn:microsoft.com/office/officeart/2005/8/layout/hierarchy3"/>
    <dgm:cxn modelId="{D24FC537-9527-4011-8FE9-C7F63BD3FAF3}" type="presOf" srcId="{3F49D46A-BEB3-4B2C-AE97-410C3D0C41B0}" destId="{FA89A3E1-D6D3-4905-82F0-C8D84EC2924D}" srcOrd="0" destOrd="0" presId="urn:microsoft.com/office/officeart/2005/8/layout/hierarchy3"/>
    <dgm:cxn modelId="{1E296A47-72AB-45D0-A9AD-2C5D5B40ADEB}" type="presOf" srcId="{61A9677A-F860-478F-B13C-FEE03A7E892A}" destId="{02478783-75CB-493E-87DB-E2BF95E602AE}" srcOrd="0" destOrd="0" presId="urn:microsoft.com/office/officeart/2005/8/layout/hierarchy3"/>
    <dgm:cxn modelId="{4C97536C-F191-41CF-9C28-7D0F23512CD3}" srcId="{52A098AE-0D53-48C6-9B82-843E472D66D2}" destId="{B4597733-905F-49AE-B3F4-1CB9A08A0F17}" srcOrd="2" destOrd="0" parTransId="{AF6DF556-2ED8-4321-910A-6C8344CAA4E0}" sibTransId="{BD24A087-0AB4-4CD3-8D19-48C9AC6D8FCF}"/>
    <dgm:cxn modelId="{7882E274-4C62-4E47-8F8C-7E5AE34180AD}" srcId="{52A098AE-0D53-48C6-9B82-843E472D66D2}" destId="{39780188-9FB1-43BD-810B-C13DC50C43DE}" srcOrd="1" destOrd="0" parTransId="{55A0A11A-6C56-438A-A62C-1F0EE1E5FCC8}" sibTransId="{1FAB99CD-0D85-4887-8964-E73E5D4174A1}"/>
    <dgm:cxn modelId="{56DDFA87-0336-4921-8997-1AA79CD3FA74}" srcId="{52A098AE-0D53-48C6-9B82-843E472D66D2}" destId="{61A9677A-F860-478F-B13C-FEE03A7E892A}" srcOrd="3" destOrd="0" parTransId="{1166DF85-AE79-4230-AA9C-BD624435DE68}" sibTransId="{F1A3B46E-1BA6-4CEC-B8F4-5C74D759B496}"/>
    <dgm:cxn modelId="{B6C7FCBA-1E9B-4402-99D0-0A8F6C386E8D}" type="presOf" srcId="{52A098AE-0D53-48C6-9B82-843E472D66D2}" destId="{86DA5123-FE18-4E48-AB10-7F5526F88AFF}" srcOrd="1" destOrd="0" presId="urn:microsoft.com/office/officeart/2005/8/layout/hierarchy3"/>
    <dgm:cxn modelId="{433765BE-432F-4138-B97D-1BE3D24142B7}" type="presOf" srcId="{1166DF85-AE79-4230-AA9C-BD624435DE68}" destId="{7A5FFDEC-7D8F-4554-A439-1F804CCEB2E4}" srcOrd="0" destOrd="0" presId="urn:microsoft.com/office/officeart/2005/8/layout/hierarchy3"/>
    <dgm:cxn modelId="{532221C2-22A0-4649-9A69-58B66F0139A3}" type="presOf" srcId="{0FB71182-344A-420B-95A3-ABEEF1CF9CD2}" destId="{59E0C31A-842D-42B2-B353-DD8F38CAB43C}" srcOrd="0" destOrd="0" presId="urn:microsoft.com/office/officeart/2005/8/layout/hierarchy3"/>
    <dgm:cxn modelId="{2F55BCCE-2E36-4932-9A15-B6B0DB5BC64E}" type="presOf" srcId="{52A098AE-0D53-48C6-9B82-843E472D66D2}" destId="{947C1A6A-DF89-48D2-90F1-1BC2A288818E}" srcOrd="0" destOrd="0" presId="urn:microsoft.com/office/officeart/2005/8/layout/hierarchy3"/>
    <dgm:cxn modelId="{880F68D7-EFEE-40AE-8351-F20BAE454A95}" type="presOf" srcId="{D7B35E2E-A46F-4352-A351-394057042650}" destId="{06E2AE2F-C255-4FE2-BA92-D20FE6C260C4}" srcOrd="0" destOrd="0" presId="urn:microsoft.com/office/officeart/2005/8/layout/hierarchy3"/>
    <dgm:cxn modelId="{58F01BDA-28EB-4A25-ADE6-F9F2D7C25198}" srcId="{52A098AE-0D53-48C6-9B82-843E472D66D2}" destId="{2B92BD05-0531-4BE1-B211-EEC685D2F716}" srcOrd="4" destOrd="0" parTransId="{3F49D46A-BEB3-4B2C-AE97-410C3D0C41B0}" sibTransId="{8BC8410A-B079-4787-9CF7-5CEB7CAA8C2B}"/>
    <dgm:cxn modelId="{2BF585DD-549B-4F7E-9F8F-F5CF5A5B780D}" type="presOf" srcId="{AF6DF556-2ED8-4321-910A-6C8344CAA4E0}" destId="{7CDA88D9-6C37-446C-B5F1-D30D3E560944}" srcOrd="0" destOrd="0" presId="urn:microsoft.com/office/officeart/2005/8/layout/hierarchy3"/>
    <dgm:cxn modelId="{AD045EE2-EF2A-45CC-98BC-3FFB8759046D}" type="presOf" srcId="{B4597733-905F-49AE-B3F4-1CB9A08A0F17}" destId="{89931B56-9466-408C-AE75-D3B095CB1A74}" srcOrd="0" destOrd="0" presId="urn:microsoft.com/office/officeart/2005/8/layout/hierarchy3"/>
    <dgm:cxn modelId="{24254263-AF87-43F4-A8E2-A57AF90E3D31}" type="presParOf" srcId="{59E0C31A-842D-42B2-B353-DD8F38CAB43C}" destId="{D0A3CF94-493B-4A0B-836E-1EFBF6F1B6AB}" srcOrd="0" destOrd="0" presId="urn:microsoft.com/office/officeart/2005/8/layout/hierarchy3"/>
    <dgm:cxn modelId="{08563A36-89F3-4199-9C9D-E27022B44635}" type="presParOf" srcId="{D0A3CF94-493B-4A0B-836E-1EFBF6F1B6AB}" destId="{78FCB3BF-BB3D-4090-A543-6C6198D9CF65}" srcOrd="0" destOrd="0" presId="urn:microsoft.com/office/officeart/2005/8/layout/hierarchy3"/>
    <dgm:cxn modelId="{1EB9F949-4A84-444C-A2F7-35C324E586A8}" type="presParOf" srcId="{78FCB3BF-BB3D-4090-A543-6C6198D9CF65}" destId="{947C1A6A-DF89-48D2-90F1-1BC2A288818E}" srcOrd="0" destOrd="0" presId="urn:microsoft.com/office/officeart/2005/8/layout/hierarchy3"/>
    <dgm:cxn modelId="{8BCDF4F6-706D-48D3-BA24-2BB42BC2D807}" type="presParOf" srcId="{78FCB3BF-BB3D-4090-A543-6C6198D9CF65}" destId="{86DA5123-FE18-4E48-AB10-7F5526F88AFF}" srcOrd="1" destOrd="0" presId="urn:microsoft.com/office/officeart/2005/8/layout/hierarchy3"/>
    <dgm:cxn modelId="{EA75E230-606F-4786-B5B1-C7C31B48F6B8}" type="presParOf" srcId="{D0A3CF94-493B-4A0B-836E-1EFBF6F1B6AB}" destId="{F95BF6BA-1CC3-4A46-9CF8-6752D8D5A342}" srcOrd="1" destOrd="0" presId="urn:microsoft.com/office/officeart/2005/8/layout/hierarchy3"/>
    <dgm:cxn modelId="{322AE139-E497-4D60-BB4C-6DE6B869EE29}" type="presParOf" srcId="{F95BF6BA-1CC3-4A46-9CF8-6752D8D5A342}" destId="{06E2AE2F-C255-4FE2-BA92-D20FE6C260C4}" srcOrd="0" destOrd="0" presId="urn:microsoft.com/office/officeart/2005/8/layout/hierarchy3"/>
    <dgm:cxn modelId="{40287A0D-B295-48AD-9808-78EE4F7390F6}" type="presParOf" srcId="{F95BF6BA-1CC3-4A46-9CF8-6752D8D5A342}" destId="{04752BCA-79D5-4ED0-AB7F-C0E4C2138D75}" srcOrd="1" destOrd="0" presId="urn:microsoft.com/office/officeart/2005/8/layout/hierarchy3"/>
    <dgm:cxn modelId="{0AF1CAA0-BA89-4E8F-916D-A9594E5DE692}" type="presParOf" srcId="{F95BF6BA-1CC3-4A46-9CF8-6752D8D5A342}" destId="{3E39FEED-B200-40CE-B143-CB76CC17D049}" srcOrd="2" destOrd="0" presId="urn:microsoft.com/office/officeart/2005/8/layout/hierarchy3"/>
    <dgm:cxn modelId="{A51EDDAE-426E-4005-8C24-C40D2851C9FF}" type="presParOf" srcId="{F95BF6BA-1CC3-4A46-9CF8-6752D8D5A342}" destId="{7F8398E9-5A10-4878-8133-F81D511754B9}" srcOrd="3" destOrd="0" presId="urn:microsoft.com/office/officeart/2005/8/layout/hierarchy3"/>
    <dgm:cxn modelId="{27732B73-1433-4C62-932B-B259B36B1F9B}" type="presParOf" srcId="{F95BF6BA-1CC3-4A46-9CF8-6752D8D5A342}" destId="{7CDA88D9-6C37-446C-B5F1-D30D3E560944}" srcOrd="4" destOrd="0" presId="urn:microsoft.com/office/officeart/2005/8/layout/hierarchy3"/>
    <dgm:cxn modelId="{B1BF6CE1-9927-455E-A9C7-0626045A49F5}" type="presParOf" srcId="{F95BF6BA-1CC3-4A46-9CF8-6752D8D5A342}" destId="{89931B56-9466-408C-AE75-D3B095CB1A74}" srcOrd="5" destOrd="0" presId="urn:microsoft.com/office/officeart/2005/8/layout/hierarchy3"/>
    <dgm:cxn modelId="{E1FEECFE-4F70-40CD-9F8B-FA564E91BCF5}" type="presParOf" srcId="{F95BF6BA-1CC3-4A46-9CF8-6752D8D5A342}" destId="{7A5FFDEC-7D8F-4554-A439-1F804CCEB2E4}" srcOrd="6" destOrd="0" presId="urn:microsoft.com/office/officeart/2005/8/layout/hierarchy3"/>
    <dgm:cxn modelId="{62D0BF21-DA54-451F-BAD5-9206CE1FFB68}" type="presParOf" srcId="{F95BF6BA-1CC3-4A46-9CF8-6752D8D5A342}" destId="{02478783-75CB-493E-87DB-E2BF95E602AE}" srcOrd="7" destOrd="0" presId="urn:microsoft.com/office/officeart/2005/8/layout/hierarchy3"/>
    <dgm:cxn modelId="{BF9EEA3A-93C2-4694-ABB6-A401E002B01A}" type="presParOf" srcId="{F95BF6BA-1CC3-4A46-9CF8-6752D8D5A342}" destId="{FA89A3E1-D6D3-4905-82F0-C8D84EC2924D}" srcOrd="8" destOrd="0" presId="urn:microsoft.com/office/officeart/2005/8/layout/hierarchy3"/>
    <dgm:cxn modelId="{571C3C72-93D2-44E4-9485-4CE72EF8BA58}" type="presParOf" srcId="{F95BF6BA-1CC3-4A46-9CF8-6752D8D5A342}" destId="{4528AD43-B359-4773-B3AC-FA9F4D9BFB87}" srcOrd="9"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5B914C-D077-4ACD-ACF1-07779E689653}" type="doc">
      <dgm:prSet loTypeId="urn:microsoft.com/office/officeart/2005/8/layout/StepDownProcess" loCatId="process" qsTypeId="urn:microsoft.com/office/officeart/2005/8/quickstyle/simple3" qsCatId="simple" csTypeId="urn:microsoft.com/office/officeart/2005/8/colors/accent0_1" csCatId="mainScheme" phldr="1"/>
      <dgm:spPr/>
      <dgm:t>
        <a:bodyPr/>
        <a:lstStyle/>
        <a:p>
          <a:endParaRPr lang="en-US"/>
        </a:p>
      </dgm:t>
    </dgm:pt>
    <dgm:pt modelId="{9534C711-76F8-4065-B46D-C80525D2E8B2}">
      <dgm:prSet phldrT="[Text]" custT="1"/>
      <dgm:spPr/>
      <dgm:t>
        <a:bodyPr/>
        <a:lstStyle/>
        <a:p>
          <a:r>
            <a:rPr lang="en-US" sz="900" dirty="0"/>
            <a:t>Lemmatization</a:t>
          </a:r>
        </a:p>
      </dgm:t>
    </dgm:pt>
    <dgm:pt modelId="{29FB9CA0-4DB7-4F3A-9466-6E6C878B73F1}" type="parTrans" cxnId="{915162A5-D964-4FED-8516-1E9DB08156B0}">
      <dgm:prSet/>
      <dgm:spPr/>
      <dgm:t>
        <a:bodyPr/>
        <a:lstStyle/>
        <a:p>
          <a:endParaRPr lang="en-US" sz="2400"/>
        </a:p>
      </dgm:t>
    </dgm:pt>
    <dgm:pt modelId="{9356FB75-D267-4543-9E95-5F6F75E3BE5E}" type="sibTrans" cxnId="{915162A5-D964-4FED-8516-1E9DB08156B0}">
      <dgm:prSet/>
      <dgm:spPr/>
      <dgm:t>
        <a:bodyPr/>
        <a:lstStyle/>
        <a:p>
          <a:endParaRPr lang="en-US" sz="2400"/>
        </a:p>
      </dgm:t>
    </dgm:pt>
    <dgm:pt modelId="{255FD689-49BD-4545-BF4A-B6FAF698A411}">
      <dgm:prSet phldrT="[Text]" custT="1"/>
      <dgm:spPr/>
      <dgm:t>
        <a:bodyPr/>
        <a:lstStyle/>
        <a:p>
          <a:r>
            <a:rPr lang="en-US" sz="1400" dirty="0"/>
            <a:t>Lowering</a:t>
          </a:r>
        </a:p>
      </dgm:t>
    </dgm:pt>
    <dgm:pt modelId="{AEB3BEAE-D9FE-451F-8698-C7C4F033FB7C}" type="parTrans" cxnId="{84B3F440-E23A-4955-BB44-314ED79037B6}">
      <dgm:prSet/>
      <dgm:spPr/>
      <dgm:t>
        <a:bodyPr/>
        <a:lstStyle/>
        <a:p>
          <a:endParaRPr lang="en-US" sz="2400"/>
        </a:p>
      </dgm:t>
    </dgm:pt>
    <dgm:pt modelId="{5FD22CE3-41F6-4A94-A948-A0531602C787}" type="sibTrans" cxnId="{84B3F440-E23A-4955-BB44-314ED79037B6}">
      <dgm:prSet/>
      <dgm:spPr/>
      <dgm:t>
        <a:bodyPr/>
        <a:lstStyle/>
        <a:p>
          <a:endParaRPr lang="en-US" sz="2400"/>
        </a:p>
      </dgm:t>
    </dgm:pt>
    <dgm:pt modelId="{ED90D13D-1B64-46A7-9DA4-4E100260D76E}">
      <dgm:prSet phldrT="[Text]" custT="1"/>
      <dgm:spPr/>
      <dgm:t>
        <a:bodyPr/>
        <a:lstStyle/>
        <a:p>
          <a:r>
            <a:rPr lang="en-US" sz="1000" dirty="0"/>
            <a:t>Tokenization</a:t>
          </a:r>
          <a:endParaRPr lang="en-US" sz="900" dirty="0"/>
        </a:p>
      </dgm:t>
    </dgm:pt>
    <dgm:pt modelId="{49EAC89C-929E-42DA-9727-EB151D2B2674}" type="parTrans" cxnId="{F228A4F3-428D-4558-A215-5DC3CD8858B9}">
      <dgm:prSet/>
      <dgm:spPr/>
      <dgm:t>
        <a:bodyPr/>
        <a:lstStyle/>
        <a:p>
          <a:endParaRPr lang="en-US" sz="2400"/>
        </a:p>
      </dgm:t>
    </dgm:pt>
    <dgm:pt modelId="{9B8F4CD3-0290-49EB-AE31-99FF6CA94726}" type="sibTrans" cxnId="{F228A4F3-428D-4558-A215-5DC3CD8858B9}">
      <dgm:prSet/>
      <dgm:spPr/>
      <dgm:t>
        <a:bodyPr/>
        <a:lstStyle/>
        <a:p>
          <a:endParaRPr lang="en-US" sz="2400"/>
        </a:p>
      </dgm:t>
    </dgm:pt>
    <dgm:pt modelId="{46A6B090-17F2-4387-B040-2E7C76DC2C3B}">
      <dgm:prSet phldrT="[Text]" custT="1"/>
      <dgm:spPr/>
      <dgm:t>
        <a:bodyPr/>
        <a:lstStyle/>
        <a:p>
          <a:r>
            <a:rPr lang="en-US" sz="900" dirty="0"/>
            <a:t>Removing Stop Words</a:t>
          </a:r>
        </a:p>
      </dgm:t>
    </dgm:pt>
    <dgm:pt modelId="{B4B934A8-A9CE-4C5B-BF93-8C65FFBEB2C4}" type="parTrans" cxnId="{3CE277A6-62F5-4A20-A48A-E1C4E99C849F}">
      <dgm:prSet/>
      <dgm:spPr/>
      <dgm:t>
        <a:bodyPr/>
        <a:lstStyle/>
        <a:p>
          <a:endParaRPr lang="en-US" sz="2400"/>
        </a:p>
      </dgm:t>
    </dgm:pt>
    <dgm:pt modelId="{19FCF6D6-ACB7-4CD7-9E9E-D4EC7FA13EDC}" type="sibTrans" cxnId="{3CE277A6-62F5-4A20-A48A-E1C4E99C849F}">
      <dgm:prSet/>
      <dgm:spPr/>
      <dgm:t>
        <a:bodyPr/>
        <a:lstStyle/>
        <a:p>
          <a:endParaRPr lang="en-US" sz="2400"/>
        </a:p>
      </dgm:t>
    </dgm:pt>
    <dgm:pt modelId="{A5EA31FC-42E4-437D-BD45-05F8A318DF0C}">
      <dgm:prSet phldrT="[Text]" custT="1"/>
      <dgm:spPr/>
      <dgm:t>
        <a:bodyPr/>
        <a:lstStyle/>
        <a:p>
          <a:r>
            <a:rPr lang="en-US" sz="900" dirty="0"/>
            <a:t>Stored the cleaned data in suitable database</a:t>
          </a:r>
        </a:p>
      </dgm:t>
    </dgm:pt>
    <dgm:pt modelId="{348F599D-B3CC-4BA0-AD45-896F1C8E864B}" type="parTrans" cxnId="{744EAF97-5A86-46AB-A8C0-D2548F27CAE9}">
      <dgm:prSet/>
      <dgm:spPr/>
      <dgm:t>
        <a:bodyPr/>
        <a:lstStyle/>
        <a:p>
          <a:endParaRPr lang="en-US" sz="2400"/>
        </a:p>
      </dgm:t>
    </dgm:pt>
    <dgm:pt modelId="{CEFAC4F3-6D15-4472-A01C-1FE603B556C4}" type="sibTrans" cxnId="{744EAF97-5A86-46AB-A8C0-D2548F27CAE9}">
      <dgm:prSet/>
      <dgm:spPr/>
      <dgm:t>
        <a:bodyPr/>
        <a:lstStyle/>
        <a:p>
          <a:endParaRPr lang="en-US" sz="2400"/>
        </a:p>
      </dgm:t>
    </dgm:pt>
    <dgm:pt modelId="{04BC0EC9-843C-44A1-9090-4A568463B159}">
      <dgm:prSet phldrT="[Text]" custT="1"/>
      <dgm:spPr/>
      <dgm:t>
        <a:bodyPr/>
        <a:lstStyle/>
        <a:p>
          <a:r>
            <a:rPr lang="en-US" sz="1400" dirty="0"/>
            <a:t>Corpus Data</a:t>
          </a:r>
        </a:p>
      </dgm:t>
    </dgm:pt>
    <dgm:pt modelId="{A169B0E5-074E-4DEA-B298-E38BFCE02569}" type="parTrans" cxnId="{50D7A691-A1EA-4021-9766-559DE2F869AD}">
      <dgm:prSet/>
      <dgm:spPr/>
      <dgm:t>
        <a:bodyPr/>
        <a:lstStyle/>
        <a:p>
          <a:endParaRPr lang="en-US" sz="2400"/>
        </a:p>
      </dgm:t>
    </dgm:pt>
    <dgm:pt modelId="{9B41A09E-6679-419D-AF25-1590A5BF6A8D}" type="sibTrans" cxnId="{50D7A691-A1EA-4021-9766-559DE2F869AD}">
      <dgm:prSet/>
      <dgm:spPr/>
      <dgm:t>
        <a:bodyPr/>
        <a:lstStyle/>
        <a:p>
          <a:endParaRPr lang="en-US" sz="2400"/>
        </a:p>
      </dgm:t>
    </dgm:pt>
    <dgm:pt modelId="{32FA7F8A-FCBF-430B-824D-5E913DE0EE56}">
      <dgm:prSet phldrT="[Text]" custT="1"/>
      <dgm:spPr/>
      <dgm:t>
        <a:bodyPr/>
        <a:lstStyle/>
        <a:p>
          <a:r>
            <a:rPr lang="en-US" sz="900" dirty="0"/>
            <a:t>Removing Punctuation</a:t>
          </a:r>
        </a:p>
      </dgm:t>
    </dgm:pt>
    <dgm:pt modelId="{D7661CA3-67BE-4EF8-8746-29D43F87CC9D}" type="sibTrans" cxnId="{503DB76A-4362-494D-A4C9-9A4C69426FB3}">
      <dgm:prSet/>
      <dgm:spPr/>
      <dgm:t>
        <a:bodyPr/>
        <a:lstStyle/>
        <a:p>
          <a:endParaRPr lang="en-US" sz="2400"/>
        </a:p>
      </dgm:t>
    </dgm:pt>
    <dgm:pt modelId="{970F074D-F7B8-4524-B4EA-55293D34273A}" type="parTrans" cxnId="{503DB76A-4362-494D-A4C9-9A4C69426FB3}">
      <dgm:prSet/>
      <dgm:spPr/>
      <dgm:t>
        <a:bodyPr/>
        <a:lstStyle/>
        <a:p>
          <a:endParaRPr lang="en-US" sz="2400"/>
        </a:p>
      </dgm:t>
    </dgm:pt>
    <dgm:pt modelId="{100DFE6E-BBF7-48E4-9C6A-5C9BC4214860}" type="pres">
      <dgm:prSet presAssocID="{9D5B914C-D077-4ACD-ACF1-07779E689653}" presName="rootnode" presStyleCnt="0">
        <dgm:presLayoutVars>
          <dgm:chMax/>
          <dgm:chPref/>
          <dgm:dir/>
          <dgm:animLvl val="lvl"/>
        </dgm:presLayoutVars>
      </dgm:prSet>
      <dgm:spPr/>
    </dgm:pt>
    <dgm:pt modelId="{98AF0CC8-2517-4155-A710-9D2A03D8DE91}" type="pres">
      <dgm:prSet presAssocID="{04BC0EC9-843C-44A1-9090-4A568463B159}" presName="composite" presStyleCnt="0"/>
      <dgm:spPr/>
    </dgm:pt>
    <dgm:pt modelId="{6A70C2C4-F948-423B-A2F2-E62B37795106}" type="pres">
      <dgm:prSet presAssocID="{04BC0EC9-843C-44A1-9090-4A568463B159}" presName="bentUpArrow1" presStyleLbl="alignImgPlace1" presStyleIdx="0" presStyleCnt="6"/>
      <dgm:spPr/>
    </dgm:pt>
    <dgm:pt modelId="{43B283AF-EA7A-4139-B5EF-72D2D1C6531B}" type="pres">
      <dgm:prSet presAssocID="{04BC0EC9-843C-44A1-9090-4A568463B159}" presName="ParentText" presStyleLbl="node1" presStyleIdx="0" presStyleCnt="7">
        <dgm:presLayoutVars>
          <dgm:chMax val="1"/>
          <dgm:chPref val="1"/>
          <dgm:bulletEnabled val="1"/>
        </dgm:presLayoutVars>
      </dgm:prSet>
      <dgm:spPr/>
    </dgm:pt>
    <dgm:pt modelId="{EDB60E25-E509-48C9-9DBF-2DC6A87B0AB2}" type="pres">
      <dgm:prSet presAssocID="{04BC0EC9-843C-44A1-9090-4A568463B159}" presName="ChildText" presStyleLbl="revTx" presStyleIdx="0" presStyleCnt="6">
        <dgm:presLayoutVars>
          <dgm:chMax val="0"/>
          <dgm:chPref val="0"/>
          <dgm:bulletEnabled val="1"/>
        </dgm:presLayoutVars>
      </dgm:prSet>
      <dgm:spPr/>
    </dgm:pt>
    <dgm:pt modelId="{56C3CA7F-4119-49A6-8CAD-4E624DAF32C5}" type="pres">
      <dgm:prSet presAssocID="{9B41A09E-6679-419D-AF25-1590A5BF6A8D}" presName="sibTrans" presStyleCnt="0"/>
      <dgm:spPr/>
    </dgm:pt>
    <dgm:pt modelId="{13BD68AD-7B50-445B-A9A7-B3597F7BA3E0}" type="pres">
      <dgm:prSet presAssocID="{255FD689-49BD-4545-BF4A-B6FAF698A411}" presName="composite" presStyleCnt="0"/>
      <dgm:spPr/>
    </dgm:pt>
    <dgm:pt modelId="{C3CDFAB4-CC9F-4429-827C-8F78D9695B54}" type="pres">
      <dgm:prSet presAssocID="{255FD689-49BD-4545-BF4A-B6FAF698A411}" presName="bentUpArrow1" presStyleLbl="alignImgPlace1" presStyleIdx="1" presStyleCnt="6"/>
      <dgm:spPr/>
    </dgm:pt>
    <dgm:pt modelId="{9DD60C07-203C-4D41-B69A-17DE443A05F0}" type="pres">
      <dgm:prSet presAssocID="{255FD689-49BD-4545-BF4A-B6FAF698A411}" presName="ParentText" presStyleLbl="node1" presStyleIdx="1" presStyleCnt="7" custScaleX="118963">
        <dgm:presLayoutVars>
          <dgm:chMax val="1"/>
          <dgm:chPref val="1"/>
          <dgm:bulletEnabled val="1"/>
        </dgm:presLayoutVars>
      </dgm:prSet>
      <dgm:spPr/>
    </dgm:pt>
    <dgm:pt modelId="{6B674521-FA17-4564-9A05-02798263238F}" type="pres">
      <dgm:prSet presAssocID="{255FD689-49BD-4545-BF4A-B6FAF698A411}" presName="ChildText" presStyleLbl="revTx" presStyleIdx="1" presStyleCnt="6">
        <dgm:presLayoutVars>
          <dgm:chMax val="0"/>
          <dgm:chPref val="0"/>
          <dgm:bulletEnabled val="1"/>
        </dgm:presLayoutVars>
      </dgm:prSet>
      <dgm:spPr/>
    </dgm:pt>
    <dgm:pt modelId="{D6FE2FF9-0E0C-4649-8D1A-DE39EC771228}" type="pres">
      <dgm:prSet presAssocID="{5FD22CE3-41F6-4A94-A948-A0531602C787}" presName="sibTrans" presStyleCnt="0"/>
      <dgm:spPr/>
    </dgm:pt>
    <dgm:pt modelId="{A79B9CA1-FA9B-4424-889F-892C25B4AFE6}" type="pres">
      <dgm:prSet presAssocID="{ED90D13D-1B64-46A7-9DA4-4E100260D76E}" presName="composite" presStyleCnt="0"/>
      <dgm:spPr/>
    </dgm:pt>
    <dgm:pt modelId="{01D65ED8-747E-44B6-BB53-485CE14A69E0}" type="pres">
      <dgm:prSet presAssocID="{ED90D13D-1B64-46A7-9DA4-4E100260D76E}" presName="bentUpArrow1" presStyleLbl="alignImgPlace1" presStyleIdx="2" presStyleCnt="6"/>
      <dgm:spPr/>
    </dgm:pt>
    <dgm:pt modelId="{3442B70B-6826-4624-B860-F6CB4AAE6CED}" type="pres">
      <dgm:prSet presAssocID="{ED90D13D-1B64-46A7-9DA4-4E100260D76E}" presName="ParentText" presStyleLbl="node1" presStyleIdx="2" presStyleCnt="7" custScaleX="115184">
        <dgm:presLayoutVars>
          <dgm:chMax val="1"/>
          <dgm:chPref val="1"/>
          <dgm:bulletEnabled val="1"/>
        </dgm:presLayoutVars>
      </dgm:prSet>
      <dgm:spPr/>
    </dgm:pt>
    <dgm:pt modelId="{002DA266-DFA6-4DD2-BE9C-8C86FD6E39C9}" type="pres">
      <dgm:prSet presAssocID="{ED90D13D-1B64-46A7-9DA4-4E100260D76E}" presName="ChildText" presStyleLbl="revTx" presStyleIdx="2" presStyleCnt="6">
        <dgm:presLayoutVars>
          <dgm:chMax val="0"/>
          <dgm:chPref val="0"/>
          <dgm:bulletEnabled val="1"/>
        </dgm:presLayoutVars>
      </dgm:prSet>
      <dgm:spPr/>
    </dgm:pt>
    <dgm:pt modelId="{CA1A6076-E8FB-4FEF-A642-6DFF031A8159}" type="pres">
      <dgm:prSet presAssocID="{9B8F4CD3-0290-49EB-AE31-99FF6CA94726}" presName="sibTrans" presStyleCnt="0"/>
      <dgm:spPr/>
    </dgm:pt>
    <dgm:pt modelId="{4B76065D-1FA2-4307-8A92-B4D1C3E74A3B}" type="pres">
      <dgm:prSet presAssocID="{32FA7F8A-FCBF-430B-824D-5E913DE0EE56}" presName="composite" presStyleCnt="0"/>
      <dgm:spPr/>
    </dgm:pt>
    <dgm:pt modelId="{2A5C1B28-7346-4934-81E8-112BE864FDA4}" type="pres">
      <dgm:prSet presAssocID="{32FA7F8A-FCBF-430B-824D-5E913DE0EE56}" presName="bentUpArrow1" presStyleLbl="alignImgPlace1" presStyleIdx="3" presStyleCnt="6"/>
      <dgm:spPr/>
    </dgm:pt>
    <dgm:pt modelId="{D24AAED4-1813-4242-B185-FB35D179FF45}" type="pres">
      <dgm:prSet presAssocID="{32FA7F8A-FCBF-430B-824D-5E913DE0EE56}" presName="ParentText" presStyleLbl="node1" presStyleIdx="3" presStyleCnt="7">
        <dgm:presLayoutVars>
          <dgm:chMax val="1"/>
          <dgm:chPref val="1"/>
          <dgm:bulletEnabled val="1"/>
        </dgm:presLayoutVars>
      </dgm:prSet>
      <dgm:spPr/>
    </dgm:pt>
    <dgm:pt modelId="{2CF2DD31-DEF6-4A1F-AAE1-31078289D91C}" type="pres">
      <dgm:prSet presAssocID="{32FA7F8A-FCBF-430B-824D-5E913DE0EE56}" presName="ChildText" presStyleLbl="revTx" presStyleIdx="3" presStyleCnt="6">
        <dgm:presLayoutVars>
          <dgm:chMax val="0"/>
          <dgm:chPref val="0"/>
          <dgm:bulletEnabled val="1"/>
        </dgm:presLayoutVars>
      </dgm:prSet>
      <dgm:spPr/>
    </dgm:pt>
    <dgm:pt modelId="{F52F58E7-16EA-4C54-9421-433531EEA3C6}" type="pres">
      <dgm:prSet presAssocID="{D7661CA3-67BE-4EF8-8746-29D43F87CC9D}" presName="sibTrans" presStyleCnt="0"/>
      <dgm:spPr/>
    </dgm:pt>
    <dgm:pt modelId="{704ECC8C-0300-4C75-85AF-6247887DDB43}" type="pres">
      <dgm:prSet presAssocID="{46A6B090-17F2-4387-B040-2E7C76DC2C3B}" presName="composite" presStyleCnt="0"/>
      <dgm:spPr/>
    </dgm:pt>
    <dgm:pt modelId="{ACF8A87C-EC26-4862-8408-D884967193BB}" type="pres">
      <dgm:prSet presAssocID="{46A6B090-17F2-4387-B040-2E7C76DC2C3B}" presName="bentUpArrow1" presStyleLbl="alignImgPlace1" presStyleIdx="4" presStyleCnt="6"/>
      <dgm:spPr/>
    </dgm:pt>
    <dgm:pt modelId="{BDC7CE9E-08B3-4472-B208-ED10B5AFCE8D}" type="pres">
      <dgm:prSet presAssocID="{46A6B090-17F2-4387-B040-2E7C76DC2C3B}" presName="ParentText" presStyleLbl="node1" presStyleIdx="4" presStyleCnt="7">
        <dgm:presLayoutVars>
          <dgm:chMax val="1"/>
          <dgm:chPref val="1"/>
          <dgm:bulletEnabled val="1"/>
        </dgm:presLayoutVars>
      </dgm:prSet>
      <dgm:spPr/>
    </dgm:pt>
    <dgm:pt modelId="{34C8CA5F-A30E-4E0E-9CAE-933E5FDB8D59}" type="pres">
      <dgm:prSet presAssocID="{46A6B090-17F2-4387-B040-2E7C76DC2C3B}" presName="ChildText" presStyleLbl="revTx" presStyleIdx="4" presStyleCnt="6">
        <dgm:presLayoutVars>
          <dgm:chMax val="0"/>
          <dgm:chPref val="0"/>
          <dgm:bulletEnabled val="1"/>
        </dgm:presLayoutVars>
      </dgm:prSet>
      <dgm:spPr/>
    </dgm:pt>
    <dgm:pt modelId="{8357061F-2C3F-455B-8EDC-CA93D76508C9}" type="pres">
      <dgm:prSet presAssocID="{19FCF6D6-ACB7-4CD7-9E9E-D4EC7FA13EDC}" presName="sibTrans" presStyleCnt="0"/>
      <dgm:spPr/>
    </dgm:pt>
    <dgm:pt modelId="{C52905C5-FA45-4A24-A5D1-22B056772528}" type="pres">
      <dgm:prSet presAssocID="{9534C711-76F8-4065-B46D-C80525D2E8B2}" presName="composite" presStyleCnt="0"/>
      <dgm:spPr/>
    </dgm:pt>
    <dgm:pt modelId="{2F689839-7396-4109-99C9-ECC9622067BD}" type="pres">
      <dgm:prSet presAssocID="{9534C711-76F8-4065-B46D-C80525D2E8B2}" presName="bentUpArrow1" presStyleLbl="alignImgPlace1" presStyleIdx="5" presStyleCnt="6"/>
      <dgm:spPr/>
    </dgm:pt>
    <dgm:pt modelId="{FFD8D047-C1AE-4DB5-97D5-47E623458DFF}" type="pres">
      <dgm:prSet presAssocID="{9534C711-76F8-4065-B46D-C80525D2E8B2}" presName="ParentText" presStyleLbl="node1" presStyleIdx="5" presStyleCnt="7" custScaleX="124100">
        <dgm:presLayoutVars>
          <dgm:chMax val="1"/>
          <dgm:chPref val="1"/>
          <dgm:bulletEnabled val="1"/>
        </dgm:presLayoutVars>
      </dgm:prSet>
      <dgm:spPr/>
    </dgm:pt>
    <dgm:pt modelId="{D392B657-C561-4F11-B45C-7E7A9F30ACD9}" type="pres">
      <dgm:prSet presAssocID="{9534C711-76F8-4065-B46D-C80525D2E8B2}" presName="ChildText" presStyleLbl="revTx" presStyleIdx="5" presStyleCnt="6">
        <dgm:presLayoutVars>
          <dgm:chMax val="0"/>
          <dgm:chPref val="0"/>
          <dgm:bulletEnabled val="1"/>
        </dgm:presLayoutVars>
      </dgm:prSet>
      <dgm:spPr/>
    </dgm:pt>
    <dgm:pt modelId="{79794AC9-2F4E-4B91-A89B-BBD55AE5D841}" type="pres">
      <dgm:prSet presAssocID="{9356FB75-D267-4543-9E95-5F6F75E3BE5E}" presName="sibTrans" presStyleCnt="0"/>
      <dgm:spPr/>
    </dgm:pt>
    <dgm:pt modelId="{91975CFD-D8D8-46EE-BCAB-7D368CE8DD2D}" type="pres">
      <dgm:prSet presAssocID="{A5EA31FC-42E4-437D-BD45-05F8A318DF0C}" presName="composite" presStyleCnt="0"/>
      <dgm:spPr/>
    </dgm:pt>
    <dgm:pt modelId="{21024CC6-69BF-490C-91F0-114F1D27D2D2}" type="pres">
      <dgm:prSet presAssocID="{A5EA31FC-42E4-437D-BD45-05F8A318DF0C}" presName="ParentText" presStyleLbl="node1" presStyleIdx="6" presStyleCnt="7">
        <dgm:presLayoutVars>
          <dgm:chMax val="1"/>
          <dgm:chPref val="1"/>
          <dgm:bulletEnabled val="1"/>
        </dgm:presLayoutVars>
      </dgm:prSet>
      <dgm:spPr/>
    </dgm:pt>
  </dgm:ptLst>
  <dgm:cxnLst>
    <dgm:cxn modelId="{06C97E1B-2500-4320-B835-9BB7E37E2C4E}" type="presOf" srcId="{04BC0EC9-843C-44A1-9090-4A568463B159}" destId="{43B283AF-EA7A-4139-B5EF-72D2D1C6531B}" srcOrd="0" destOrd="0" presId="urn:microsoft.com/office/officeart/2005/8/layout/StepDownProcess"/>
    <dgm:cxn modelId="{F9139924-DC06-4A70-842D-08C77685DE19}" type="presOf" srcId="{9534C711-76F8-4065-B46D-C80525D2E8B2}" destId="{FFD8D047-C1AE-4DB5-97D5-47E623458DFF}" srcOrd="0" destOrd="0" presId="urn:microsoft.com/office/officeart/2005/8/layout/StepDownProcess"/>
    <dgm:cxn modelId="{AC4A692C-A052-404D-AE93-5C0EAB68BB30}" type="presOf" srcId="{9D5B914C-D077-4ACD-ACF1-07779E689653}" destId="{100DFE6E-BBF7-48E4-9C6A-5C9BC4214860}" srcOrd="0" destOrd="0" presId="urn:microsoft.com/office/officeart/2005/8/layout/StepDownProcess"/>
    <dgm:cxn modelId="{EBC29539-A50A-484D-996B-0291879AE69E}" type="presOf" srcId="{46A6B090-17F2-4387-B040-2E7C76DC2C3B}" destId="{BDC7CE9E-08B3-4472-B208-ED10B5AFCE8D}" srcOrd="0" destOrd="0" presId="urn:microsoft.com/office/officeart/2005/8/layout/StepDownProcess"/>
    <dgm:cxn modelId="{84B3F440-E23A-4955-BB44-314ED79037B6}" srcId="{9D5B914C-D077-4ACD-ACF1-07779E689653}" destId="{255FD689-49BD-4545-BF4A-B6FAF698A411}" srcOrd="1" destOrd="0" parTransId="{AEB3BEAE-D9FE-451F-8698-C7C4F033FB7C}" sibTransId="{5FD22CE3-41F6-4A94-A948-A0531602C787}"/>
    <dgm:cxn modelId="{503DB76A-4362-494D-A4C9-9A4C69426FB3}" srcId="{9D5B914C-D077-4ACD-ACF1-07779E689653}" destId="{32FA7F8A-FCBF-430B-824D-5E913DE0EE56}" srcOrd="3" destOrd="0" parTransId="{970F074D-F7B8-4524-B4EA-55293D34273A}" sibTransId="{D7661CA3-67BE-4EF8-8746-29D43F87CC9D}"/>
    <dgm:cxn modelId="{120C0479-DB0C-452C-A92B-228C8853871F}" type="presOf" srcId="{255FD689-49BD-4545-BF4A-B6FAF698A411}" destId="{9DD60C07-203C-4D41-B69A-17DE443A05F0}" srcOrd="0" destOrd="0" presId="urn:microsoft.com/office/officeart/2005/8/layout/StepDownProcess"/>
    <dgm:cxn modelId="{50D7A691-A1EA-4021-9766-559DE2F869AD}" srcId="{9D5B914C-D077-4ACD-ACF1-07779E689653}" destId="{04BC0EC9-843C-44A1-9090-4A568463B159}" srcOrd="0" destOrd="0" parTransId="{A169B0E5-074E-4DEA-B298-E38BFCE02569}" sibTransId="{9B41A09E-6679-419D-AF25-1590A5BF6A8D}"/>
    <dgm:cxn modelId="{744EAF97-5A86-46AB-A8C0-D2548F27CAE9}" srcId="{9D5B914C-D077-4ACD-ACF1-07779E689653}" destId="{A5EA31FC-42E4-437D-BD45-05F8A318DF0C}" srcOrd="6" destOrd="0" parTransId="{348F599D-B3CC-4BA0-AD45-896F1C8E864B}" sibTransId="{CEFAC4F3-6D15-4472-A01C-1FE603B556C4}"/>
    <dgm:cxn modelId="{3DAD7C9D-CA95-4646-B1E4-ADC73858C484}" type="presOf" srcId="{ED90D13D-1B64-46A7-9DA4-4E100260D76E}" destId="{3442B70B-6826-4624-B860-F6CB4AAE6CED}" srcOrd="0" destOrd="0" presId="urn:microsoft.com/office/officeart/2005/8/layout/StepDownProcess"/>
    <dgm:cxn modelId="{915162A5-D964-4FED-8516-1E9DB08156B0}" srcId="{9D5B914C-D077-4ACD-ACF1-07779E689653}" destId="{9534C711-76F8-4065-B46D-C80525D2E8B2}" srcOrd="5" destOrd="0" parTransId="{29FB9CA0-4DB7-4F3A-9466-6E6C878B73F1}" sibTransId="{9356FB75-D267-4543-9E95-5F6F75E3BE5E}"/>
    <dgm:cxn modelId="{3CE277A6-62F5-4A20-A48A-E1C4E99C849F}" srcId="{9D5B914C-D077-4ACD-ACF1-07779E689653}" destId="{46A6B090-17F2-4387-B040-2E7C76DC2C3B}" srcOrd="4" destOrd="0" parTransId="{B4B934A8-A9CE-4C5B-BF93-8C65FFBEB2C4}" sibTransId="{19FCF6D6-ACB7-4CD7-9E9E-D4EC7FA13EDC}"/>
    <dgm:cxn modelId="{2BB64CB4-CE2A-4E26-B79B-94F280D74241}" type="presOf" srcId="{32FA7F8A-FCBF-430B-824D-5E913DE0EE56}" destId="{D24AAED4-1813-4242-B185-FB35D179FF45}" srcOrd="0" destOrd="0" presId="urn:microsoft.com/office/officeart/2005/8/layout/StepDownProcess"/>
    <dgm:cxn modelId="{A70454C0-51D7-432E-9ADF-D4C64602EBED}" type="presOf" srcId="{A5EA31FC-42E4-437D-BD45-05F8A318DF0C}" destId="{21024CC6-69BF-490C-91F0-114F1D27D2D2}" srcOrd="0" destOrd="0" presId="urn:microsoft.com/office/officeart/2005/8/layout/StepDownProcess"/>
    <dgm:cxn modelId="{F228A4F3-428D-4558-A215-5DC3CD8858B9}" srcId="{9D5B914C-D077-4ACD-ACF1-07779E689653}" destId="{ED90D13D-1B64-46A7-9DA4-4E100260D76E}" srcOrd="2" destOrd="0" parTransId="{49EAC89C-929E-42DA-9727-EB151D2B2674}" sibTransId="{9B8F4CD3-0290-49EB-AE31-99FF6CA94726}"/>
    <dgm:cxn modelId="{FBE2A63B-DFCE-4B3B-991D-77580C8C45F2}" type="presParOf" srcId="{100DFE6E-BBF7-48E4-9C6A-5C9BC4214860}" destId="{98AF0CC8-2517-4155-A710-9D2A03D8DE91}" srcOrd="0" destOrd="0" presId="urn:microsoft.com/office/officeart/2005/8/layout/StepDownProcess"/>
    <dgm:cxn modelId="{6CEADE56-DB3F-429B-B222-03D5431B8B62}" type="presParOf" srcId="{98AF0CC8-2517-4155-A710-9D2A03D8DE91}" destId="{6A70C2C4-F948-423B-A2F2-E62B37795106}" srcOrd="0" destOrd="0" presId="urn:microsoft.com/office/officeart/2005/8/layout/StepDownProcess"/>
    <dgm:cxn modelId="{55F30F6A-F1CD-4DB0-B1DA-0BF51BDC3FC6}" type="presParOf" srcId="{98AF0CC8-2517-4155-A710-9D2A03D8DE91}" destId="{43B283AF-EA7A-4139-B5EF-72D2D1C6531B}" srcOrd="1" destOrd="0" presId="urn:microsoft.com/office/officeart/2005/8/layout/StepDownProcess"/>
    <dgm:cxn modelId="{AB9CF021-EBCF-4423-BA8C-71AFCA55A062}" type="presParOf" srcId="{98AF0CC8-2517-4155-A710-9D2A03D8DE91}" destId="{EDB60E25-E509-48C9-9DBF-2DC6A87B0AB2}" srcOrd="2" destOrd="0" presId="urn:microsoft.com/office/officeart/2005/8/layout/StepDownProcess"/>
    <dgm:cxn modelId="{EBEF5980-9D03-4074-AE6E-692008DC41C4}" type="presParOf" srcId="{100DFE6E-BBF7-48E4-9C6A-5C9BC4214860}" destId="{56C3CA7F-4119-49A6-8CAD-4E624DAF32C5}" srcOrd="1" destOrd="0" presId="urn:microsoft.com/office/officeart/2005/8/layout/StepDownProcess"/>
    <dgm:cxn modelId="{4B044970-8AF3-4134-AB9F-54173F2AE2B5}" type="presParOf" srcId="{100DFE6E-BBF7-48E4-9C6A-5C9BC4214860}" destId="{13BD68AD-7B50-445B-A9A7-B3597F7BA3E0}" srcOrd="2" destOrd="0" presId="urn:microsoft.com/office/officeart/2005/8/layout/StepDownProcess"/>
    <dgm:cxn modelId="{88AEAF01-3C1D-47C5-9125-F019EDDD04E8}" type="presParOf" srcId="{13BD68AD-7B50-445B-A9A7-B3597F7BA3E0}" destId="{C3CDFAB4-CC9F-4429-827C-8F78D9695B54}" srcOrd="0" destOrd="0" presId="urn:microsoft.com/office/officeart/2005/8/layout/StepDownProcess"/>
    <dgm:cxn modelId="{CFAFA4B5-E120-4187-A630-D9F974818702}" type="presParOf" srcId="{13BD68AD-7B50-445B-A9A7-B3597F7BA3E0}" destId="{9DD60C07-203C-4D41-B69A-17DE443A05F0}" srcOrd="1" destOrd="0" presId="urn:microsoft.com/office/officeart/2005/8/layout/StepDownProcess"/>
    <dgm:cxn modelId="{E5F1E035-1512-44D0-9494-C795D3A3732F}" type="presParOf" srcId="{13BD68AD-7B50-445B-A9A7-B3597F7BA3E0}" destId="{6B674521-FA17-4564-9A05-02798263238F}" srcOrd="2" destOrd="0" presId="urn:microsoft.com/office/officeart/2005/8/layout/StepDownProcess"/>
    <dgm:cxn modelId="{632AA8D5-B38F-45D8-8CEA-8BB2971DB81E}" type="presParOf" srcId="{100DFE6E-BBF7-48E4-9C6A-5C9BC4214860}" destId="{D6FE2FF9-0E0C-4649-8D1A-DE39EC771228}" srcOrd="3" destOrd="0" presId="urn:microsoft.com/office/officeart/2005/8/layout/StepDownProcess"/>
    <dgm:cxn modelId="{476B7EEE-F2A1-4D21-A4BB-046BADDF75B7}" type="presParOf" srcId="{100DFE6E-BBF7-48E4-9C6A-5C9BC4214860}" destId="{A79B9CA1-FA9B-4424-889F-892C25B4AFE6}" srcOrd="4" destOrd="0" presId="urn:microsoft.com/office/officeart/2005/8/layout/StepDownProcess"/>
    <dgm:cxn modelId="{B068904B-8190-4121-8096-9A10F93D1D57}" type="presParOf" srcId="{A79B9CA1-FA9B-4424-889F-892C25B4AFE6}" destId="{01D65ED8-747E-44B6-BB53-485CE14A69E0}" srcOrd="0" destOrd="0" presId="urn:microsoft.com/office/officeart/2005/8/layout/StepDownProcess"/>
    <dgm:cxn modelId="{B90A248F-7D30-4F0F-8DAD-79E90D0BCF65}" type="presParOf" srcId="{A79B9CA1-FA9B-4424-889F-892C25B4AFE6}" destId="{3442B70B-6826-4624-B860-F6CB4AAE6CED}" srcOrd="1" destOrd="0" presId="urn:microsoft.com/office/officeart/2005/8/layout/StepDownProcess"/>
    <dgm:cxn modelId="{878BF01A-44FD-4944-8768-5F87643B0FA0}" type="presParOf" srcId="{A79B9CA1-FA9B-4424-889F-892C25B4AFE6}" destId="{002DA266-DFA6-4DD2-BE9C-8C86FD6E39C9}" srcOrd="2" destOrd="0" presId="urn:microsoft.com/office/officeart/2005/8/layout/StepDownProcess"/>
    <dgm:cxn modelId="{F11597F7-0D88-4914-976E-C72F681BEDEA}" type="presParOf" srcId="{100DFE6E-BBF7-48E4-9C6A-5C9BC4214860}" destId="{CA1A6076-E8FB-4FEF-A642-6DFF031A8159}" srcOrd="5" destOrd="0" presId="urn:microsoft.com/office/officeart/2005/8/layout/StepDownProcess"/>
    <dgm:cxn modelId="{F00C7FBC-1384-49BD-AE01-3B4F4D394E26}" type="presParOf" srcId="{100DFE6E-BBF7-48E4-9C6A-5C9BC4214860}" destId="{4B76065D-1FA2-4307-8A92-B4D1C3E74A3B}" srcOrd="6" destOrd="0" presId="urn:microsoft.com/office/officeart/2005/8/layout/StepDownProcess"/>
    <dgm:cxn modelId="{4DFB9D9D-25C4-41B2-98C1-79D332D59B7C}" type="presParOf" srcId="{4B76065D-1FA2-4307-8A92-B4D1C3E74A3B}" destId="{2A5C1B28-7346-4934-81E8-112BE864FDA4}" srcOrd="0" destOrd="0" presId="urn:microsoft.com/office/officeart/2005/8/layout/StepDownProcess"/>
    <dgm:cxn modelId="{7D02ED91-5D4A-4ECF-95E8-D1314AB09DE3}" type="presParOf" srcId="{4B76065D-1FA2-4307-8A92-B4D1C3E74A3B}" destId="{D24AAED4-1813-4242-B185-FB35D179FF45}" srcOrd="1" destOrd="0" presId="urn:microsoft.com/office/officeart/2005/8/layout/StepDownProcess"/>
    <dgm:cxn modelId="{227C5360-CE36-4868-9B01-EB89263195FE}" type="presParOf" srcId="{4B76065D-1FA2-4307-8A92-B4D1C3E74A3B}" destId="{2CF2DD31-DEF6-4A1F-AAE1-31078289D91C}" srcOrd="2" destOrd="0" presId="urn:microsoft.com/office/officeart/2005/8/layout/StepDownProcess"/>
    <dgm:cxn modelId="{FB076C97-00E6-44B3-8297-0C6AD56A419E}" type="presParOf" srcId="{100DFE6E-BBF7-48E4-9C6A-5C9BC4214860}" destId="{F52F58E7-16EA-4C54-9421-433531EEA3C6}" srcOrd="7" destOrd="0" presId="urn:microsoft.com/office/officeart/2005/8/layout/StepDownProcess"/>
    <dgm:cxn modelId="{D03DE487-D1D1-42D3-9377-1D7B10D851DD}" type="presParOf" srcId="{100DFE6E-BBF7-48E4-9C6A-5C9BC4214860}" destId="{704ECC8C-0300-4C75-85AF-6247887DDB43}" srcOrd="8" destOrd="0" presId="urn:microsoft.com/office/officeart/2005/8/layout/StepDownProcess"/>
    <dgm:cxn modelId="{358065C1-3953-4C08-B912-E70F218FF64A}" type="presParOf" srcId="{704ECC8C-0300-4C75-85AF-6247887DDB43}" destId="{ACF8A87C-EC26-4862-8408-D884967193BB}" srcOrd="0" destOrd="0" presId="urn:microsoft.com/office/officeart/2005/8/layout/StepDownProcess"/>
    <dgm:cxn modelId="{EEC9F0E1-7AC5-4199-83C9-59C6E8942A2B}" type="presParOf" srcId="{704ECC8C-0300-4C75-85AF-6247887DDB43}" destId="{BDC7CE9E-08B3-4472-B208-ED10B5AFCE8D}" srcOrd="1" destOrd="0" presId="urn:microsoft.com/office/officeart/2005/8/layout/StepDownProcess"/>
    <dgm:cxn modelId="{BE03E13D-868D-431A-A650-D3A86236FE2A}" type="presParOf" srcId="{704ECC8C-0300-4C75-85AF-6247887DDB43}" destId="{34C8CA5F-A30E-4E0E-9CAE-933E5FDB8D59}" srcOrd="2" destOrd="0" presId="urn:microsoft.com/office/officeart/2005/8/layout/StepDownProcess"/>
    <dgm:cxn modelId="{8AFAD42C-3D3C-44BB-A39F-45D03BEB5B4C}" type="presParOf" srcId="{100DFE6E-BBF7-48E4-9C6A-5C9BC4214860}" destId="{8357061F-2C3F-455B-8EDC-CA93D76508C9}" srcOrd="9" destOrd="0" presId="urn:microsoft.com/office/officeart/2005/8/layout/StepDownProcess"/>
    <dgm:cxn modelId="{11EE6469-547E-4C91-A38C-EAEEACCABB95}" type="presParOf" srcId="{100DFE6E-BBF7-48E4-9C6A-5C9BC4214860}" destId="{C52905C5-FA45-4A24-A5D1-22B056772528}" srcOrd="10" destOrd="0" presId="urn:microsoft.com/office/officeart/2005/8/layout/StepDownProcess"/>
    <dgm:cxn modelId="{C4E4FC09-DCFF-4387-9D51-8AF2B910877F}" type="presParOf" srcId="{C52905C5-FA45-4A24-A5D1-22B056772528}" destId="{2F689839-7396-4109-99C9-ECC9622067BD}" srcOrd="0" destOrd="0" presId="urn:microsoft.com/office/officeart/2005/8/layout/StepDownProcess"/>
    <dgm:cxn modelId="{831A8840-8578-4AE0-BF5F-2629779F4AF9}" type="presParOf" srcId="{C52905C5-FA45-4A24-A5D1-22B056772528}" destId="{FFD8D047-C1AE-4DB5-97D5-47E623458DFF}" srcOrd="1" destOrd="0" presId="urn:microsoft.com/office/officeart/2005/8/layout/StepDownProcess"/>
    <dgm:cxn modelId="{86DD4F61-880F-4E47-939D-A41A94D0CCFE}" type="presParOf" srcId="{C52905C5-FA45-4A24-A5D1-22B056772528}" destId="{D392B657-C561-4F11-B45C-7E7A9F30ACD9}" srcOrd="2" destOrd="0" presId="urn:microsoft.com/office/officeart/2005/8/layout/StepDownProcess"/>
    <dgm:cxn modelId="{94F28B20-389F-412D-94F4-4F34D3D1F5B7}" type="presParOf" srcId="{100DFE6E-BBF7-48E4-9C6A-5C9BC4214860}" destId="{79794AC9-2F4E-4B91-A89B-BBD55AE5D841}" srcOrd="11" destOrd="0" presId="urn:microsoft.com/office/officeart/2005/8/layout/StepDownProcess"/>
    <dgm:cxn modelId="{7DCE53D9-995A-4546-B610-A256CE528C83}" type="presParOf" srcId="{100DFE6E-BBF7-48E4-9C6A-5C9BC4214860}" destId="{91975CFD-D8D8-46EE-BCAB-7D368CE8DD2D}" srcOrd="12" destOrd="0" presId="urn:microsoft.com/office/officeart/2005/8/layout/StepDownProcess"/>
    <dgm:cxn modelId="{84FEE9F1-1CEE-4487-A370-09280C90BB67}" type="presParOf" srcId="{91975CFD-D8D8-46EE-BCAB-7D368CE8DD2D}" destId="{21024CC6-69BF-490C-91F0-114F1D27D2D2}" srcOrd="0" destOrd="0" presId="urn:microsoft.com/office/officeart/2005/8/layout/StepDown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E42A4-769C-41FB-BE16-F5F217F53CE1}">
      <dsp:nvSpPr>
        <dsp:cNvPr id="0" name=""/>
        <dsp:cNvSpPr/>
      </dsp:nvSpPr>
      <dsp:spPr>
        <a:xfrm rot="5400000">
          <a:off x="-222449" y="223801"/>
          <a:ext cx="1482995" cy="103809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BOT-1</a:t>
          </a:r>
        </a:p>
      </dsp:txBody>
      <dsp:txXfrm rot="-5400000">
        <a:off x="1" y="520399"/>
        <a:ext cx="1038096" cy="444899"/>
      </dsp:txXfrm>
    </dsp:sp>
    <dsp:sp modelId="{014EB59B-9134-41B4-9868-16938B5BEAD5}">
      <dsp:nvSpPr>
        <dsp:cNvPr id="0" name=""/>
        <dsp:cNvSpPr/>
      </dsp:nvSpPr>
      <dsp:spPr>
        <a:xfrm rot="5400000">
          <a:off x="2589774" y="-1551678"/>
          <a:ext cx="963946" cy="4067303"/>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TF-IDF</a:t>
          </a:r>
        </a:p>
        <a:p>
          <a:pPr marL="114300" lvl="1" indent="-114300" algn="l" defTabSz="622300">
            <a:lnSpc>
              <a:spcPct val="90000"/>
            </a:lnSpc>
            <a:spcBef>
              <a:spcPct val="0"/>
            </a:spcBef>
            <a:spcAft>
              <a:spcPct val="15000"/>
            </a:spcAft>
            <a:buChar char="•"/>
          </a:pPr>
          <a:r>
            <a:rPr lang="en-US" sz="1400" kern="1200" dirty="0"/>
            <a:t>PCA</a:t>
          </a:r>
        </a:p>
        <a:p>
          <a:pPr marL="114300" lvl="1" indent="-114300" algn="l" defTabSz="622300">
            <a:lnSpc>
              <a:spcPct val="90000"/>
            </a:lnSpc>
            <a:spcBef>
              <a:spcPct val="0"/>
            </a:spcBef>
            <a:spcAft>
              <a:spcPct val="15000"/>
            </a:spcAft>
            <a:buChar char="•"/>
          </a:pPr>
          <a:r>
            <a:rPr lang="en-US" sz="1400" kern="1200" dirty="0"/>
            <a:t>K-Mean Cluster Algorithm</a:t>
          </a:r>
        </a:p>
      </dsp:txBody>
      <dsp:txXfrm rot="-5400000">
        <a:off x="1038096" y="47056"/>
        <a:ext cx="4020247" cy="869834"/>
      </dsp:txXfrm>
    </dsp:sp>
    <dsp:sp modelId="{EF661C4A-2899-4EF4-A022-3B437A15A8D4}">
      <dsp:nvSpPr>
        <dsp:cNvPr id="0" name=""/>
        <dsp:cNvSpPr/>
      </dsp:nvSpPr>
      <dsp:spPr>
        <a:xfrm rot="5400000">
          <a:off x="-222449" y="1511148"/>
          <a:ext cx="1482995" cy="103809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BOT-2</a:t>
          </a:r>
        </a:p>
      </dsp:txBody>
      <dsp:txXfrm rot="-5400000">
        <a:off x="1" y="1807746"/>
        <a:ext cx="1038096" cy="444899"/>
      </dsp:txXfrm>
    </dsp:sp>
    <dsp:sp modelId="{0CA2AB57-791E-47BD-8B75-630584B73629}">
      <dsp:nvSpPr>
        <dsp:cNvPr id="0" name=""/>
        <dsp:cNvSpPr/>
      </dsp:nvSpPr>
      <dsp:spPr>
        <a:xfrm rot="5400000">
          <a:off x="2589774" y="-262979"/>
          <a:ext cx="963946" cy="4067303"/>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Content-based filtering</a:t>
          </a:r>
        </a:p>
        <a:p>
          <a:pPr marL="114300" lvl="1" indent="-114300" algn="l" defTabSz="622300">
            <a:lnSpc>
              <a:spcPct val="90000"/>
            </a:lnSpc>
            <a:spcBef>
              <a:spcPct val="0"/>
            </a:spcBef>
            <a:spcAft>
              <a:spcPct val="15000"/>
            </a:spcAft>
            <a:buChar char="•"/>
          </a:pPr>
          <a:r>
            <a:rPr lang="en-US" sz="1400" kern="1200" dirty="0"/>
            <a:t>Collaborative filtering</a:t>
          </a:r>
        </a:p>
      </dsp:txBody>
      <dsp:txXfrm rot="-5400000">
        <a:off x="1038096" y="1335755"/>
        <a:ext cx="4020247" cy="869834"/>
      </dsp:txXfrm>
    </dsp:sp>
    <dsp:sp modelId="{4215430F-0F6F-4C09-AEF5-25B8971D0041}">
      <dsp:nvSpPr>
        <dsp:cNvPr id="0" name=""/>
        <dsp:cNvSpPr/>
      </dsp:nvSpPr>
      <dsp:spPr>
        <a:xfrm rot="5400000">
          <a:off x="-222449" y="2798494"/>
          <a:ext cx="1482995" cy="103809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Final</a:t>
          </a:r>
        </a:p>
      </dsp:txBody>
      <dsp:txXfrm rot="-5400000">
        <a:off x="1" y="3095092"/>
        <a:ext cx="1038096" cy="444899"/>
      </dsp:txXfrm>
    </dsp:sp>
    <dsp:sp modelId="{C0521FA6-8271-4547-A612-ABDF7282793E}">
      <dsp:nvSpPr>
        <dsp:cNvPr id="0" name=""/>
        <dsp:cNvSpPr/>
      </dsp:nvSpPr>
      <dsp:spPr>
        <a:xfrm rot="5400000">
          <a:off x="2589774" y="1024366"/>
          <a:ext cx="963946" cy="4067303"/>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Hybrid Recommendation System</a:t>
          </a:r>
        </a:p>
      </dsp:txBody>
      <dsp:txXfrm rot="-5400000">
        <a:off x="1038096" y="2623100"/>
        <a:ext cx="4020247" cy="869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C1A6A-DF89-48D2-90F1-1BC2A288818E}">
      <dsp:nvSpPr>
        <dsp:cNvPr id="0" name=""/>
        <dsp:cNvSpPr/>
      </dsp:nvSpPr>
      <dsp:spPr>
        <a:xfrm>
          <a:off x="1644215" y="2395"/>
          <a:ext cx="1207368" cy="603684"/>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News Corpus</a:t>
          </a:r>
        </a:p>
      </dsp:txBody>
      <dsp:txXfrm>
        <a:off x="1661896" y="20076"/>
        <a:ext cx="1172006" cy="568322"/>
      </dsp:txXfrm>
    </dsp:sp>
    <dsp:sp modelId="{06E2AE2F-C255-4FE2-BA92-D20FE6C260C4}">
      <dsp:nvSpPr>
        <dsp:cNvPr id="0" name=""/>
        <dsp:cNvSpPr/>
      </dsp:nvSpPr>
      <dsp:spPr>
        <a:xfrm>
          <a:off x="1764952" y="606079"/>
          <a:ext cx="120736" cy="452763"/>
        </a:xfrm>
        <a:custGeom>
          <a:avLst/>
          <a:gdLst/>
          <a:ahLst/>
          <a:cxnLst/>
          <a:rect l="0" t="0" r="0" b="0"/>
          <a:pathLst>
            <a:path>
              <a:moveTo>
                <a:pt x="0" y="0"/>
              </a:moveTo>
              <a:lnTo>
                <a:pt x="0" y="452763"/>
              </a:lnTo>
              <a:lnTo>
                <a:pt x="120736" y="45276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752BCA-79D5-4ED0-AB7F-C0E4C2138D75}">
      <dsp:nvSpPr>
        <dsp:cNvPr id="0" name=""/>
        <dsp:cNvSpPr/>
      </dsp:nvSpPr>
      <dsp:spPr>
        <a:xfrm>
          <a:off x="1885689" y="757000"/>
          <a:ext cx="965894" cy="6036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NDTV</a:t>
          </a:r>
        </a:p>
      </dsp:txBody>
      <dsp:txXfrm>
        <a:off x="1903370" y="774681"/>
        <a:ext cx="930532" cy="568322"/>
      </dsp:txXfrm>
    </dsp:sp>
    <dsp:sp modelId="{3E39FEED-B200-40CE-B143-CB76CC17D049}">
      <dsp:nvSpPr>
        <dsp:cNvPr id="0" name=""/>
        <dsp:cNvSpPr/>
      </dsp:nvSpPr>
      <dsp:spPr>
        <a:xfrm>
          <a:off x="1764952" y="606079"/>
          <a:ext cx="120736" cy="1207368"/>
        </a:xfrm>
        <a:custGeom>
          <a:avLst/>
          <a:gdLst/>
          <a:ahLst/>
          <a:cxnLst/>
          <a:rect l="0" t="0" r="0" b="0"/>
          <a:pathLst>
            <a:path>
              <a:moveTo>
                <a:pt x="0" y="0"/>
              </a:moveTo>
              <a:lnTo>
                <a:pt x="0" y="1207368"/>
              </a:lnTo>
              <a:lnTo>
                <a:pt x="120736" y="120736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8398E9-5A10-4878-8133-F81D511754B9}">
      <dsp:nvSpPr>
        <dsp:cNvPr id="0" name=""/>
        <dsp:cNvSpPr/>
      </dsp:nvSpPr>
      <dsp:spPr>
        <a:xfrm>
          <a:off x="1885689" y="1511605"/>
          <a:ext cx="965894" cy="6036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NCBI</a:t>
          </a:r>
        </a:p>
      </dsp:txBody>
      <dsp:txXfrm>
        <a:off x="1903370" y="1529286"/>
        <a:ext cx="930532" cy="568322"/>
      </dsp:txXfrm>
    </dsp:sp>
    <dsp:sp modelId="{7CDA88D9-6C37-446C-B5F1-D30D3E560944}">
      <dsp:nvSpPr>
        <dsp:cNvPr id="0" name=""/>
        <dsp:cNvSpPr/>
      </dsp:nvSpPr>
      <dsp:spPr>
        <a:xfrm>
          <a:off x="1764952" y="606079"/>
          <a:ext cx="120736" cy="1961973"/>
        </a:xfrm>
        <a:custGeom>
          <a:avLst/>
          <a:gdLst/>
          <a:ahLst/>
          <a:cxnLst/>
          <a:rect l="0" t="0" r="0" b="0"/>
          <a:pathLst>
            <a:path>
              <a:moveTo>
                <a:pt x="0" y="0"/>
              </a:moveTo>
              <a:lnTo>
                <a:pt x="0" y="1961973"/>
              </a:lnTo>
              <a:lnTo>
                <a:pt x="120736" y="196197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31B56-9466-408C-AE75-D3B095CB1A74}">
      <dsp:nvSpPr>
        <dsp:cNvPr id="0" name=""/>
        <dsp:cNvSpPr/>
      </dsp:nvSpPr>
      <dsp:spPr>
        <a:xfrm>
          <a:off x="1885689" y="2266210"/>
          <a:ext cx="965894" cy="6036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TOI</a:t>
          </a:r>
        </a:p>
      </dsp:txBody>
      <dsp:txXfrm>
        <a:off x="1903370" y="2283891"/>
        <a:ext cx="930532" cy="568322"/>
      </dsp:txXfrm>
    </dsp:sp>
    <dsp:sp modelId="{7A5FFDEC-7D8F-4554-A439-1F804CCEB2E4}">
      <dsp:nvSpPr>
        <dsp:cNvPr id="0" name=""/>
        <dsp:cNvSpPr/>
      </dsp:nvSpPr>
      <dsp:spPr>
        <a:xfrm>
          <a:off x="1764952" y="606079"/>
          <a:ext cx="120736" cy="2716578"/>
        </a:xfrm>
        <a:custGeom>
          <a:avLst/>
          <a:gdLst/>
          <a:ahLst/>
          <a:cxnLst/>
          <a:rect l="0" t="0" r="0" b="0"/>
          <a:pathLst>
            <a:path>
              <a:moveTo>
                <a:pt x="0" y="0"/>
              </a:moveTo>
              <a:lnTo>
                <a:pt x="0" y="2716578"/>
              </a:lnTo>
              <a:lnTo>
                <a:pt x="120736" y="271657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478783-75CB-493E-87DB-E2BF95E602AE}">
      <dsp:nvSpPr>
        <dsp:cNvPr id="0" name=""/>
        <dsp:cNvSpPr/>
      </dsp:nvSpPr>
      <dsp:spPr>
        <a:xfrm>
          <a:off x="1885689" y="3020815"/>
          <a:ext cx="965894" cy="6036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Reuters</a:t>
          </a:r>
        </a:p>
      </dsp:txBody>
      <dsp:txXfrm>
        <a:off x="1903370" y="3038496"/>
        <a:ext cx="930532" cy="568322"/>
      </dsp:txXfrm>
    </dsp:sp>
    <dsp:sp modelId="{FA89A3E1-D6D3-4905-82F0-C8D84EC2924D}">
      <dsp:nvSpPr>
        <dsp:cNvPr id="0" name=""/>
        <dsp:cNvSpPr/>
      </dsp:nvSpPr>
      <dsp:spPr>
        <a:xfrm>
          <a:off x="1764952" y="606079"/>
          <a:ext cx="120736" cy="3471183"/>
        </a:xfrm>
        <a:custGeom>
          <a:avLst/>
          <a:gdLst/>
          <a:ahLst/>
          <a:cxnLst/>
          <a:rect l="0" t="0" r="0" b="0"/>
          <a:pathLst>
            <a:path>
              <a:moveTo>
                <a:pt x="0" y="0"/>
              </a:moveTo>
              <a:lnTo>
                <a:pt x="0" y="3471183"/>
              </a:lnTo>
              <a:lnTo>
                <a:pt x="120736" y="347118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28AD43-B359-4773-B3AC-FA9F4D9BFB87}">
      <dsp:nvSpPr>
        <dsp:cNvPr id="0" name=""/>
        <dsp:cNvSpPr/>
      </dsp:nvSpPr>
      <dsp:spPr>
        <a:xfrm>
          <a:off x="1885689" y="3775420"/>
          <a:ext cx="965894" cy="6036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IB-Times</a:t>
          </a:r>
        </a:p>
      </dsp:txBody>
      <dsp:txXfrm>
        <a:off x="1903370" y="3793101"/>
        <a:ext cx="930532" cy="5683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0C2C4-F948-423B-A2F2-E62B37795106}">
      <dsp:nvSpPr>
        <dsp:cNvPr id="0" name=""/>
        <dsp:cNvSpPr/>
      </dsp:nvSpPr>
      <dsp:spPr>
        <a:xfrm rot="5400000">
          <a:off x="558482" y="639964"/>
          <a:ext cx="544767" cy="620198"/>
        </a:xfrm>
        <a:prstGeom prst="bentUpArrow">
          <a:avLst>
            <a:gd name="adj1" fmla="val 32840"/>
            <a:gd name="adj2" fmla="val 25000"/>
            <a:gd name="adj3" fmla="val 35780"/>
          </a:avLst>
        </a:prstGeom>
        <a:solidFill>
          <a:schemeClr val="dk1">
            <a:tint val="40000"/>
            <a:hueOff val="0"/>
            <a:satOff val="0"/>
            <a:lumOff val="0"/>
            <a:alphaOff val="0"/>
          </a:schemeClr>
        </a:solidFill>
        <a:ln w="9525" cap="flat" cmpd="sng" algn="ctr">
          <a:solidFill>
            <a:schemeClr val="dk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43B283AF-EA7A-4139-B5EF-72D2D1C6531B}">
      <dsp:nvSpPr>
        <dsp:cNvPr id="0" name=""/>
        <dsp:cNvSpPr/>
      </dsp:nvSpPr>
      <dsp:spPr>
        <a:xfrm>
          <a:off x="414152" y="36079"/>
          <a:ext cx="917067" cy="641917"/>
        </a:xfrm>
        <a:prstGeom prst="roundRect">
          <a:avLst>
            <a:gd name="adj" fmla="val 16670"/>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Corpus Data</a:t>
          </a:r>
        </a:p>
      </dsp:txBody>
      <dsp:txXfrm>
        <a:off x="445493" y="67420"/>
        <a:ext cx="854385" cy="579235"/>
      </dsp:txXfrm>
    </dsp:sp>
    <dsp:sp modelId="{EDB60E25-E509-48C9-9DBF-2DC6A87B0AB2}">
      <dsp:nvSpPr>
        <dsp:cNvPr id="0" name=""/>
        <dsp:cNvSpPr/>
      </dsp:nvSpPr>
      <dsp:spPr>
        <a:xfrm>
          <a:off x="1331219" y="97300"/>
          <a:ext cx="666987" cy="518825"/>
        </a:xfrm>
        <a:prstGeom prst="rect">
          <a:avLst/>
        </a:prstGeom>
        <a:noFill/>
        <a:ln>
          <a:noFill/>
        </a:ln>
        <a:effectLst/>
      </dsp:spPr>
      <dsp:style>
        <a:lnRef idx="0">
          <a:scrgbClr r="0" g="0" b="0"/>
        </a:lnRef>
        <a:fillRef idx="0">
          <a:scrgbClr r="0" g="0" b="0"/>
        </a:fillRef>
        <a:effectRef idx="0">
          <a:scrgbClr r="0" g="0" b="0"/>
        </a:effectRef>
        <a:fontRef idx="minor"/>
      </dsp:style>
    </dsp:sp>
    <dsp:sp modelId="{C3CDFAB4-CC9F-4429-827C-8F78D9695B54}">
      <dsp:nvSpPr>
        <dsp:cNvPr id="0" name=""/>
        <dsp:cNvSpPr/>
      </dsp:nvSpPr>
      <dsp:spPr>
        <a:xfrm rot="5400000">
          <a:off x="1405780" y="1361049"/>
          <a:ext cx="544767" cy="620198"/>
        </a:xfrm>
        <a:prstGeom prst="bentUpArrow">
          <a:avLst>
            <a:gd name="adj1" fmla="val 32840"/>
            <a:gd name="adj2" fmla="val 25000"/>
            <a:gd name="adj3" fmla="val 35780"/>
          </a:avLst>
        </a:prstGeom>
        <a:solidFill>
          <a:schemeClr val="dk1">
            <a:tint val="40000"/>
            <a:hueOff val="0"/>
            <a:satOff val="0"/>
            <a:lumOff val="0"/>
            <a:alphaOff val="0"/>
          </a:schemeClr>
        </a:solidFill>
        <a:ln w="9525" cap="flat" cmpd="sng" algn="ctr">
          <a:solidFill>
            <a:schemeClr val="dk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9DD60C07-203C-4D41-B69A-17DE443A05F0}">
      <dsp:nvSpPr>
        <dsp:cNvPr id="0" name=""/>
        <dsp:cNvSpPr/>
      </dsp:nvSpPr>
      <dsp:spPr>
        <a:xfrm>
          <a:off x="1174498" y="757164"/>
          <a:ext cx="1090970" cy="641917"/>
        </a:xfrm>
        <a:prstGeom prst="roundRect">
          <a:avLst>
            <a:gd name="adj" fmla="val 16670"/>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Lowering</a:t>
          </a:r>
        </a:p>
      </dsp:txBody>
      <dsp:txXfrm>
        <a:off x="1205839" y="788505"/>
        <a:ext cx="1028288" cy="579235"/>
      </dsp:txXfrm>
    </dsp:sp>
    <dsp:sp modelId="{6B674521-FA17-4564-9A05-02798263238F}">
      <dsp:nvSpPr>
        <dsp:cNvPr id="0" name=""/>
        <dsp:cNvSpPr/>
      </dsp:nvSpPr>
      <dsp:spPr>
        <a:xfrm>
          <a:off x="2178517" y="818385"/>
          <a:ext cx="666987" cy="518825"/>
        </a:xfrm>
        <a:prstGeom prst="rect">
          <a:avLst/>
        </a:prstGeom>
        <a:noFill/>
        <a:ln>
          <a:noFill/>
        </a:ln>
        <a:effectLst/>
      </dsp:spPr>
      <dsp:style>
        <a:lnRef idx="0">
          <a:scrgbClr r="0" g="0" b="0"/>
        </a:lnRef>
        <a:fillRef idx="0">
          <a:scrgbClr r="0" g="0" b="0"/>
        </a:fillRef>
        <a:effectRef idx="0">
          <a:scrgbClr r="0" g="0" b="0"/>
        </a:effectRef>
        <a:fontRef idx="minor"/>
      </dsp:style>
    </dsp:sp>
    <dsp:sp modelId="{01D65ED8-747E-44B6-BB53-485CE14A69E0}">
      <dsp:nvSpPr>
        <dsp:cNvPr id="0" name=""/>
        <dsp:cNvSpPr/>
      </dsp:nvSpPr>
      <dsp:spPr>
        <a:xfrm rot="5400000">
          <a:off x="2148799" y="2082134"/>
          <a:ext cx="544767" cy="620198"/>
        </a:xfrm>
        <a:prstGeom prst="bentUpArrow">
          <a:avLst>
            <a:gd name="adj1" fmla="val 32840"/>
            <a:gd name="adj2" fmla="val 25000"/>
            <a:gd name="adj3" fmla="val 35780"/>
          </a:avLst>
        </a:prstGeom>
        <a:solidFill>
          <a:schemeClr val="dk1">
            <a:tint val="40000"/>
            <a:hueOff val="0"/>
            <a:satOff val="0"/>
            <a:lumOff val="0"/>
            <a:alphaOff val="0"/>
          </a:schemeClr>
        </a:solidFill>
        <a:ln w="9525" cap="flat" cmpd="sng" algn="ctr">
          <a:solidFill>
            <a:schemeClr val="dk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3442B70B-6826-4624-B860-F6CB4AAE6CED}">
      <dsp:nvSpPr>
        <dsp:cNvPr id="0" name=""/>
        <dsp:cNvSpPr/>
      </dsp:nvSpPr>
      <dsp:spPr>
        <a:xfrm>
          <a:off x="1934845" y="1478249"/>
          <a:ext cx="1056314" cy="641917"/>
        </a:xfrm>
        <a:prstGeom prst="roundRect">
          <a:avLst>
            <a:gd name="adj" fmla="val 16670"/>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Tokenization</a:t>
          </a:r>
          <a:endParaRPr lang="en-US" sz="900" kern="1200" dirty="0"/>
        </a:p>
      </dsp:txBody>
      <dsp:txXfrm>
        <a:off x="1966186" y="1509590"/>
        <a:ext cx="993632" cy="579235"/>
      </dsp:txXfrm>
    </dsp:sp>
    <dsp:sp modelId="{002DA266-DFA6-4DD2-BE9C-8C86FD6E39C9}">
      <dsp:nvSpPr>
        <dsp:cNvPr id="0" name=""/>
        <dsp:cNvSpPr/>
      </dsp:nvSpPr>
      <dsp:spPr>
        <a:xfrm>
          <a:off x="2921536" y="1539470"/>
          <a:ext cx="666987" cy="518825"/>
        </a:xfrm>
        <a:prstGeom prst="rect">
          <a:avLst/>
        </a:prstGeom>
        <a:noFill/>
        <a:ln>
          <a:noFill/>
        </a:ln>
        <a:effectLst/>
      </dsp:spPr>
      <dsp:style>
        <a:lnRef idx="0">
          <a:scrgbClr r="0" g="0" b="0"/>
        </a:lnRef>
        <a:fillRef idx="0">
          <a:scrgbClr r="0" g="0" b="0"/>
        </a:fillRef>
        <a:effectRef idx="0">
          <a:scrgbClr r="0" g="0" b="0"/>
        </a:effectRef>
        <a:fontRef idx="minor"/>
      </dsp:style>
    </dsp:sp>
    <dsp:sp modelId="{2A5C1B28-7346-4934-81E8-112BE864FDA4}">
      <dsp:nvSpPr>
        <dsp:cNvPr id="0" name=""/>
        <dsp:cNvSpPr/>
      </dsp:nvSpPr>
      <dsp:spPr>
        <a:xfrm rot="5400000">
          <a:off x="2839521" y="2803219"/>
          <a:ext cx="544767" cy="620198"/>
        </a:xfrm>
        <a:prstGeom prst="bentUpArrow">
          <a:avLst>
            <a:gd name="adj1" fmla="val 32840"/>
            <a:gd name="adj2" fmla="val 25000"/>
            <a:gd name="adj3" fmla="val 35780"/>
          </a:avLst>
        </a:prstGeom>
        <a:solidFill>
          <a:schemeClr val="dk1">
            <a:tint val="40000"/>
            <a:hueOff val="0"/>
            <a:satOff val="0"/>
            <a:lumOff val="0"/>
            <a:alphaOff val="0"/>
          </a:schemeClr>
        </a:solidFill>
        <a:ln w="9525" cap="flat" cmpd="sng" algn="ctr">
          <a:solidFill>
            <a:schemeClr val="dk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D24AAED4-1813-4242-B185-FB35D179FF45}">
      <dsp:nvSpPr>
        <dsp:cNvPr id="0" name=""/>
        <dsp:cNvSpPr/>
      </dsp:nvSpPr>
      <dsp:spPr>
        <a:xfrm>
          <a:off x="2695191" y="2199334"/>
          <a:ext cx="917067" cy="641917"/>
        </a:xfrm>
        <a:prstGeom prst="roundRect">
          <a:avLst>
            <a:gd name="adj" fmla="val 16670"/>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Removing Punctuation</a:t>
          </a:r>
        </a:p>
      </dsp:txBody>
      <dsp:txXfrm>
        <a:off x="2726532" y="2230675"/>
        <a:ext cx="854385" cy="579235"/>
      </dsp:txXfrm>
    </dsp:sp>
    <dsp:sp modelId="{2CF2DD31-DEF6-4A1F-AAE1-31078289D91C}">
      <dsp:nvSpPr>
        <dsp:cNvPr id="0" name=""/>
        <dsp:cNvSpPr/>
      </dsp:nvSpPr>
      <dsp:spPr>
        <a:xfrm>
          <a:off x="3612258" y="2260555"/>
          <a:ext cx="666987" cy="518825"/>
        </a:xfrm>
        <a:prstGeom prst="rect">
          <a:avLst/>
        </a:prstGeom>
        <a:noFill/>
        <a:ln>
          <a:noFill/>
        </a:ln>
        <a:effectLst/>
      </dsp:spPr>
      <dsp:style>
        <a:lnRef idx="0">
          <a:scrgbClr r="0" g="0" b="0"/>
        </a:lnRef>
        <a:fillRef idx="0">
          <a:scrgbClr r="0" g="0" b="0"/>
        </a:fillRef>
        <a:effectRef idx="0">
          <a:scrgbClr r="0" g="0" b="0"/>
        </a:effectRef>
        <a:fontRef idx="minor"/>
      </dsp:style>
    </dsp:sp>
    <dsp:sp modelId="{ACF8A87C-EC26-4862-8408-D884967193BB}">
      <dsp:nvSpPr>
        <dsp:cNvPr id="0" name=""/>
        <dsp:cNvSpPr/>
      </dsp:nvSpPr>
      <dsp:spPr>
        <a:xfrm rot="5400000">
          <a:off x="3599867" y="3524304"/>
          <a:ext cx="544767" cy="620198"/>
        </a:xfrm>
        <a:prstGeom prst="bentUpArrow">
          <a:avLst>
            <a:gd name="adj1" fmla="val 32840"/>
            <a:gd name="adj2" fmla="val 25000"/>
            <a:gd name="adj3" fmla="val 35780"/>
          </a:avLst>
        </a:prstGeom>
        <a:solidFill>
          <a:schemeClr val="dk1">
            <a:tint val="40000"/>
            <a:hueOff val="0"/>
            <a:satOff val="0"/>
            <a:lumOff val="0"/>
            <a:alphaOff val="0"/>
          </a:schemeClr>
        </a:solidFill>
        <a:ln w="9525" cap="flat" cmpd="sng" algn="ctr">
          <a:solidFill>
            <a:schemeClr val="dk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BDC7CE9E-08B3-4472-B208-ED10B5AFCE8D}">
      <dsp:nvSpPr>
        <dsp:cNvPr id="0" name=""/>
        <dsp:cNvSpPr/>
      </dsp:nvSpPr>
      <dsp:spPr>
        <a:xfrm>
          <a:off x="3455537" y="2920419"/>
          <a:ext cx="917067" cy="641917"/>
        </a:xfrm>
        <a:prstGeom prst="roundRect">
          <a:avLst>
            <a:gd name="adj" fmla="val 16670"/>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Removing Stop Words</a:t>
          </a:r>
        </a:p>
      </dsp:txBody>
      <dsp:txXfrm>
        <a:off x="3486878" y="2951760"/>
        <a:ext cx="854385" cy="579235"/>
      </dsp:txXfrm>
    </dsp:sp>
    <dsp:sp modelId="{34C8CA5F-A30E-4E0E-9CAE-933E5FDB8D59}">
      <dsp:nvSpPr>
        <dsp:cNvPr id="0" name=""/>
        <dsp:cNvSpPr/>
      </dsp:nvSpPr>
      <dsp:spPr>
        <a:xfrm>
          <a:off x="4372605" y="2981640"/>
          <a:ext cx="666987" cy="518825"/>
        </a:xfrm>
        <a:prstGeom prst="rect">
          <a:avLst/>
        </a:prstGeom>
        <a:noFill/>
        <a:ln>
          <a:noFill/>
        </a:ln>
        <a:effectLst/>
      </dsp:spPr>
      <dsp:style>
        <a:lnRef idx="0">
          <a:scrgbClr r="0" g="0" b="0"/>
        </a:lnRef>
        <a:fillRef idx="0">
          <a:scrgbClr r="0" g="0" b="0"/>
        </a:fillRef>
        <a:effectRef idx="0">
          <a:scrgbClr r="0" g="0" b="0"/>
        </a:effectRef>
        <a:fontRef idx="minor"/>
      </dsp:style>
    </dsp:sp>
    <dsp:sp modelId="{2F689839-7396-4109-99C9-ECC9622067BD}">
      <dsp:nvSpPr>
        <dsp:cNvPr id="0" name=""/>
        <dsp:cNvSpPr/>
      </dsp:nvSpPr>
      <dsp:spPr>
        <a:xfrm rot="5400000">
          <a:off x="4470720" y="4245389"/>
          <a:ext cx="544767" cy="620198"/>
        </a:xfrm>
        <a:prstGeom prst="bentUpArrow">
          <a:avLst>
            <a:gd name="adj1" fmla="val 32840"/>
            <a:gd name="adj2" fmla="val 25000"/>
            <a:gd name="adj3" fmla="val 35780"/>
          </a:avLst>
        </a:prstGeom>
        <a:solidFill>
          <a:schemeClr val="dk1">
            <a:tint val="40000"/>
            <a:hueOff val="0"/>
            <a:satOff val="0"/>
            <a:lumOff val="0"/>
            <a:alphaOff val="0"/>
          </a:schemeClr>
        </a:solidFill>
        <a:ln w="9525" cap="flat" cmpd="sng" algn="ctr">
          <a:solidFill>
            <a:schemeClr val="dk1">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FFD8D047-C1AE-4DB5-97D5-47E623458DFF}">
      <dsp:nvSpPr>
        <dsp:cNvPr id="0" name=""/>
        <dsp:cNvSpPr/>
      </dsp:nvSpPr>
      <dsp:spPr>
        <a:xfrm>
          <a:off x="4215884" y="3641504"/>
          <a:ext cx="1138080" cy="641917"/>
        </a:xfrm>
        <a:prstGeom prst="roundRect">
          <a:avLst>
            <a:gd name="adj" fmla="val 16670"/>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Lemmatization</a:t>
          </a:r>
        </a:p>
      </dsp:txBody>
      <dsp:txXfrm>
        <a:off x="4247225" y="3672845"/>
        <a:ext cx="1075398" cy="579235"/>
      </dsp:txXfrm>
    </dsp:sp>
    <dsp:sp modelId="{D392B657-C561-4F11-B45C-7E7A9F30ACD9}">
      <dsp:nvSpPr>
        <dsp:cNvPr id="0" name=""/>
        <dsp:cNvSpPr/>
      </dsp:nvSpPr>
      <dsp:spPr>
        <a:xfrm>
          <a:off x="5243457" y="3702725"/>
          <a:ext cx="666987" cy="518825"/>
        </a:xfrm>
        <a:prstGeom prst="rect">
          <a:avLst/>
        </a:prstGeom>
        <a:noFill/>
        <a:ln>
          <a:noFill/>
        </a:ln>
        <a:effectLst/>
      </dsp:spPr>
      <dsp:style>
        <a:lnRef idx="0">
          <a:scrgbClr r="0" g="0" b="0"/>
        </a:lnRef>
        <a:fillRef idx="0">
          <a:scrgbClr r="0" g="0" b="0"/>
        </a:fillRef>
        <a:effectRef idx="0">
          <a:scrgbClr r="0" g="0" b="0"/>
        </a:effectRef>
        <a:fontRef idx="minor"/>
      </dsp:style>
    </dsp:sp>
    <dsp:sp modelId="{21024CC6-69BF-490C-91F0-114F1D27D2D2}">
      <dsp:nvSpPr>
        <dsp:cNvPr id="0" name=""/>
        <dsp:cNvSpPr/>
      </dsp:nvSpPr>
      <dsp:spPr>
        <a:xfrm>
          <a:off x="4976230" y="4362589"/>
          <a:ext cx="917067" cy="641917"/>
        </a:xfrm>
        <a:prstGeom prst="roundRect">
          <a:avLst>
            <a:gd name="adj" fmla="val 16670"/>
          </a:avLst>
        </a:prstGeom>
        <a:gradFill rotWithShape="0">
          <a:gsLst>
            <a:gs pos="0">
              <a:schemeClr val="lt1">
                <a:hueOff val="0"/>
                <a:satOff val="0"/>
                <a:lumOff val="0"/>
                <a:alphaOff val="0"/>
                <a:tint val="69000"/>
                <a:alpha val="100000"/>
                <a:satMod val="109000"/>
                <a:lumMod val="110000"/>
              </a:schemeClr>
            </a:gs>
            <a:gs pos="52000">
              <a:schemeClr val="lt1">
                <a:hueOff val="0"/>
                <a:satOff val="0"/>
                <a:lumOff val="0"/>
                <a:alphaOff val="0"/>
                <a:tint val="74000"/>
                <a:satMod val="100000"/>
                <a:lumMod val="104000"/>
              </a:schemeClr>
            </a:gs>
            <a:gs pos="100000">
              <a:schemeClr val="l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Stored the cleaned data in suitable database</a:t>
          </a:r>
        </a:p>
      </dsp:txBody>
      <dsp:txXfrm>
        <a:off x="5007571" y="4393930"/>
        <a:ext cx="854385" cy="5792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4C4F33-EDB0-45F5-9E1F-FF38905F11FA}" type="datetimeFigureOut">
              <a:rPr lang="en-US" smtClean="0"/>
              <a:t>4/18/2022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62DEE-91C1-450E-B589-CCD96AB91576}" type="slidenum">
              <a:rPr lang="en-US" smtClean="0"/>
              <a:t>‹#›</a:t>
            </a:fld>
            <a:endParaRPr lang="en-US" dirty="0"/>
          </a:p>
        </p:txBody>
      </p:sp>
    </p:spTree>
    <p:extLst>
      <p:ext uri="{BB962C8B-B14F-4D97-AF65-F5344CB8AC3E}">
        <p14:creationId xmlns:p14="http://schemas.microsoft.com/office/powerpoint/2010/main" val="1926924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constituted 2 bots, 1 for new user and bot 2 for </a:t>
            </a:r>
            <a:r>
              <a:rPr lang="en-IN" dirty="0" err="1"/>
              <a:t>exixting</a:t>
            </a:r>
            <a:r>
              <a:rPr lang="en-IN" dirty="0"/>
              <a:t> user. And finally we synchronized them to a final hybrid recommendation system. So here you can see the main strategy, initially we will check if the user is new user, if the user is new we will </a:t>
            </a:r>
            <a:r>
              <a:rPr lang="en-IN" dirty="0" err="1"/>
              <a:t>recomment</a:t>
            </a:r>
            <a:r>
              <a:rPr lang="en-IN" dirty="0"/>
              <a:t> top 10 article from our data base </a:t>
            </a:r>
            <a:r>
              <a:rPr lang="en-IN" dirty="0" err="1"/>
              <a:t>relavent</a:t>
            </a:r>
            <a:r>
              <a:rPr lang="en-IN" dirty="0"/>
              <a:t> at that time. And if the user is an already existing then based on his clickstream data , if we have . It is a hybrid of bot1( which forms clusters of the news corpus and recommends the latest news articles from each cluster. This bot comes into action when the user has no click stream data), and bot 2 (which decides whether to recommend news articles by collaborative filtering or content based filtering depending on the volume of click stream data of the user ). </a:t>
            </a:r>
          </a:p>
        </p:txBody>
      </p:sp>
      <p:sp>
        <p:nvSpPr>
          <p:cNvPr id="4" name="Slide Number Placeholder 3"/>
          <p:cNvSpPr>
            <a:spLocks noGrp="1"/>
          </p:cNvSpPr>
          <p:nvPr>
            <p:ph type="sldNum" sz="quarter" idx="5"/>
          </p:nvPr>
        </p:nvSpPr>
        <p:spPr/>
        <p:txBody>
          <a:bodyPr/>
          <a:lstStyle/>
          <a:p>
            <a:fld id="{EDC62DEE-91C1-450E-B589-CCD96AB91576}" type="slidenum">
              <a:rPr lang="en-US" smtClean="0"/>
              <a:t>2</a:t>
            </a:fld>
            <a:endParaRPr lang="en-US" dirty="0"/>
          </a:p>
        </p:txBody>
      </p:sp>
    </p:spTree>
    <p:extLst>
      <p:ext uri="{BB962C8B-B14F-4D97-AF65-F5344CB8AC3E}">
        <p14:creationId xmlns:p14="http://schemas.microsoft.com/office/powerpoint/2010/main" val="3713058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scraped articles from these channels and after performing these cleaning processes, namely lowering case, tokenization, removal of punctuation marks, removal of stop words, lemmatization, we stored the cleaned news in the database as a new column entry. This is the data we used for analysis.</a:t>
            </a:r>
          </a:p>
        </p:txBody>
      </p:sp>
      <p:sp>
        <p:nvSpPr>
          <p:cNvPr id="4" name="Slide Number Placeholder 3"/>
          <p:cNvSpPr>
            <a:spLocks noGrp="1"/>
          </p:cNvSpPr>
          <p:nvPr>
            <p:ph type="sldNum" sz="quarter" idx="10"/>
          </p:nvPr>
        </p:nvSpPr>
        <p:spPr/>
        <p:txBody>
          <a:bodyPr/>
          <a:lstStyle/>
          <a:p>
            <a:fld id="{EDC62DEE-91C1-450E-B589-CCD96AB91576}" type="slidenum">
              <a:rPr lang="en-US" smtClean="0"/>
              <a:t>3</a:t>
            </a:fld>
            <a:endParaRPr lang="en-US" dirty="0"/>
          </a:p>
        </p:txBody>
      </p:sp>
    </p:spTree>
    <p:extLst>
      <p:ext uri="{BB962C8B-B14F-4D97-AF65-F5344CB8AC3E}">
        <p14:creationId xmlns:p14="http://schemas.microsoft.com/office/powerpoint/2010/main" val="161363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news corpus updated with cleaned news using the Text_processing  python module that is created by ourselves </a:t>
            </a:r>
          </a:p>
        </p:txBody>
      </p:sp>
      <p:sp>
        <p:nvSpPr>
          <p:cNvPr id="4" name="Slide Number Placeholder 3"/>
          <p:cNvSpPr>
            <a:spLocks noGrp="1"/>
          </p:cNvSpPr>
          <p:nvPr>
            <p:ph type="sldNum" sz="quarter" idx="5"/>
          </p:nvPr>
        </p:nvSpPr>
        <p:spPr/>
        <p:txBody>
          <a:bodyPr/>
          <a:lstStyle/>
          <a:p>
            <a:fld id="{EDC62DEE-91C1-450E-B589-CCD96AB91576}" type="slidenum">
              <a:rPr lang="en-US" smtClean="0"/>
              <a:t>4</a:t>
            </a:fld>
            <a:endParaRPr lang="en-US" dirty="0"/>
          </a:p>
        </p:txBody>
      </p:sp>
    </p:spTree>
    <p:extLst>
      <p:ext uri="{BB962C8B-B14F-4D97-AF65-F5344CB8AC3E}">
        <p14:creationId xmlns:p14="http://schemas.microsoft.com/office/powerpoint/2010/main" val="505973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Then we performed term frequency- inverse document frequency – TF-IDF using</a:t>
            </a:r>
          </a:p>
          <a:p>
            <a:r>
              <a:rPr lang="en-US" sz="1200" b="0" i="1" u="none" strike="noStrike" kern="1200" baseline="0" dirty="0">
                <a:solidFill>
                  <a:schemeClr val="tx1"/>
                </a:solidFill>
                <a:latin typeface="+mn-lt"/>
                <a:ea typeface="+mn-ea"/>
                <a:cs typeface="+mn-cs"/>
              </a:rPr>
              <a:t>tfidvectorizer from sklearn</a:t>
            </a:r>
            <a:r>
              <a:rPr lang="en-US" sz="1200" b="0" i="0" u="none" strike="noStrike" kern="1200" baseline="0" dirty="0">
                <a:solidFill>
                  <a:schemeClr val="tx1"/>
                </a:solidFill>
                <a:latin typeface="+mn-lt"/>
                <a:ea typeface="+mn-ea"/>
                <a:cs typeface="+mn-cs"/>
              </a:rPr>
              <a:t>, through which important terms and keywords in the document were identified.</a:t>
            </a:r>
          </a:p>
          <a:p>
            <a:r>
              <a:rPr lang="en-US" sz="1200" b="0" i="0" u="none" strike="noStrike" kern="1200" baseline="0" dirty="0">
                <a:solidFill>
                  <a:schemeClr val="tx1"/>
                </a:solidFill>
                <a:latin typeface="+mn-lt"/>
                <a:ea typeface="+mn-ea"/>
                <a:cs typeface="+mn-cs"/>
              </a:rPr>
              <a:t> It is based on the assumption that less frequently occurring words have higher weightage.</a:t>
            </a:r>
          </a:p>
          <a:p>
            <a:r>
              <a:rPr lang="en-US" sz="1200" b="0" i="0" u="none" strike="noStrike" kern="1200" baseline="0" dirty="0">
                <a:solidFill>
                  <a:schemeClr val="tx1"/>
                </a:solidFill>
                <a:latin typeface="+mn-lt"/>
                <a:ea typeface="+mn-ea"/>
                <a:cs typeface="+mn-cs"/>
              </a:rPr>
              <a:t>The obtained data is proceeded with K- mean clustering , and updated the news corpus data with new column which contains the cluster labels </a:t>
            </a:r>
          </a:p>
          <a:p>
            <a:r>
              <a:rPr lang="en-US" sz="1200" b="0" i="0" u="none" strike="noStrike" kern="1200" baseline="0" dirty="0">
                <a:solidFill>
                  <a:schemeClr val="tx1"/>
                </a:solidFill>
                <a:latin typeface="+mn-lt"/>
                <a:ea typeface="+mn-ea"/>
                <a:cs typeface="+mn-cs"/>
              </a:rPr>
              <a:t>Based on the cluster label in the data frame, we made the recommendation function which displays one news link from each cluster.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we directly went ahead with 10 clusters, as we have to display 10 news articles.</a:t>
            </a:r>
          </a:p>
          <a:p>
            <a:r>
              <a:rPr lang="en-US" sz="1200" b="0" i="0" u="none" strike="noStrike" kern="1200" baseline="0" dirty="0">
                <a:solidFill>
                  <a:schemeClr val="tx1"/>
                </a:solidFill>
                <a:latin typeface="+mn-lt"/>
                <a:ea typeface="+mn-ea"/>
                <a:cs typeface="+mn-cs"/>
              </a:rPr>
              <a:t> From every cluster, we picked 1 news and recommended 10 article through BOT1.</a:t>
            </a:r>
            <a:endParaRPr lang="en-US" dirty="0"/>
          </a:p>
        </p:txBody>
      </p:sp>
      <p:sp>
        <p:nvSpPr>
          <p:cNvPr id="4" name="Slide Number Placeholder 3"/>
          <p:cNvSpPr>
            <a:spLocks noGrp="1"/>
          </p:cNvSpPr>
          <p:nvPr>
            <p:ph type="sldNum" sz="quarter" idx="10"/>
          </p:nvPr>
        </p:nvSpPr>
        <p:spPr/>
        <p:txBody>
          <a:bodyPr/>
          <a:lstStyle/>
          <a:p>
            <a:fld id="{EDC62DEE-91C1-450E-B589-CCD96AB91576}" type="slidenum">
              <a:rPr lang="en-US" smtClean="0"/>
              <a:t>5</a:t>
            </a:fld>
            <a:endParaRPr lang="en-US" dirty="0"/>
          </a:p>
        </p:txBody>
      </p:sp>
    </p:spTree>
    <p:extLst>
      <p:ext uri="{BB962C8B-B14F-4D97-AF65-F5344CB8AC3E}">
        <p14:creationId xmlns:p14="http://schemas.microsoft.com/office/powerpoint/2010/main" val="149847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can see the cluster labels in the image and the recommended news articles.</a:t>
            </a:r>
          </a:p>
        </p:txBody>
      </p:sp>
      <p:sp>
        <p:nvSpPr>
          <p:cNvPr id="4" name="Slide Number Placeholder 3"/>
          <p:cNvSpPr>
            <a:spLocks noGrp="1"/>
          </p:cNvSpPr>
          <p:nvPr>
            <p:ph type="sldNum" sz="quarter" idx="5"/>
          </p:nvPr>
        </p:nvSpPr>
        <p:spPr/>
        <p:txBody>
          <a:bodyPr/>
          <a:lstStyle/>
          <a:p>
            <a:fld id="{EDC62DEE-91C1-450E-B589-CCD96AB91576}" type="slidenum">
              <a:rPr lang="en-US" smtClean="0"/>
              <a:t>6</a:t>
            </a:fld>
            <a:endParaRPr lang="en-US" dirty="0"/>
          </a:p>
        </p:txBody>
      </p:sp>
    </p:spTree>
    <p:extLst>
      <p:ext uri="{BB962C8B-B14F-4D97-AF65-F5344CB8AC3E}">
        <p14:creationId xmlns:p14="http://schemas.microsoft.com/office/powerpoint/2010/main" val="3561199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Content based filtering will be executed when the data from the user is not sufficient to compare with other users. We vectorized the articles using </a:t>
            </a:r>
            <a:r>
              <a:rPr lang="en-IN" dirty="0" err="1"/>
              <a:t>tfidf</a:t>
            </a:r>
            <a:r>
              <a:rPr lang="en-IN" dirty="0"/>
              <a:t> and then through </a:t>
            </a:r>
            <a:r>
              <a:rPr lang="en-IN" dirty="0" err="1"/>
              <a:t>Linear_kernel</a:t>
            </a:r>
            <a:r>
              <a:rPr lang="en-IN" dirty="0"/>
              <a:t> from </a:t>
            </a:r>
            <a:r>
              <a:rPr lang="en-IN" dirty="0" err="1"/>
              <a:t>sklearn</a:t>
            </a:r>
            <a:r>
              <a:rPr lang="en-IN" dirty="0"/>
              <a:t> we found the cosine score which gives an evaluation of the similarity between the articles. The function takes one news headline as input </a:t>
            </a:r>
            <a:r>
              <a:rPr lang="en-IN"/>
              <a:t>and gives ten </a:t>
            </a:r>
            <a:r>
              <a:rPr lang="en-IN" dirty="0"/>
              <a:t>articles with highest cosine scores to this article.</a:t>
            </a:r>
          </a:p>
        </p:txBody>
      </p:sp>
      <p:sp>
        <p:nvSpPr>
          <p:cNvPr id="4" name="Slide Number Placeholder 3"/>
          <p:cNvSpPr>
            <a:spLocks noGrp="1"/>
          </p:cNvSpPr>
          <p:nvPr>
            <p:ph type="sldNum" sz="quarter" idx="5"/>
          </p:nvPr>
        </p:nvSpPr>
        <p:spPr/>
        <p:txBody>
          <a:bodyPr/>
          <a:lstStyle/>
          <a:p>
            <a:fld id="{EDC62DEE-91C1-450E-B589-CCD96AB91576}" type="slidenum">
              <a:rPr lang="en-US" smtClean="0"/>
              <a:t>8</a:t>
            </a:fld>
            <a:endParaRPr lang="en-US" dirty="0"/>
          </a:p>
        </p:txBody>
      </p:sp>
    </p:spTree>
    <p:extLst>
      <p:ext uri="{BB962C8B-B14F-4D97-AF65-F5344CB8AC3E}">
        <p14:creationId xmlns:p14="http://schemas.microsoft.com/office/powerpoint/2010/main" val="3429155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Although if we had more time we would have implemented PCA,</a:t>
            </a:r>
            <a:r>
              <a:rPr lang="en-US" baseline="0" dirty="0"/>
              <a:t> as it reduces the dimension of the data significantly.</a:t>
            </a:r>
            <a:endParaRPr lang="en-US" dirty="0"/>
          </a:p>
        </p:txBody>
      </p:sp>
      <p:sp>
        <p:nvSpPr>
          <p:cNvPr id="4" name="Slide Number Placeholder 3"/>
          <p:cNvSpPr>
            <a:spLocks noGrp="1"/>
          </p:cNvSpPr>
          <p:nvPr>
            <p:ph type="sldNum" sz="quarter" idx="10"/>
          </p:nvPr>
        </p:nvSpPr>
        <p:spPr/>
        <p:txBody>
          <a:bodyPr/>
          <a:lstStyle/>
          <a:p>
            <a:fld id="{EDC62DEE-91C1-450E-B589-CCD96AB91576}" type="slidenum">
              <a:rPr lang="en-US" smtClean="0"/>
              <a:t>9</a:t>
            </a:fld>
            <a:endParaRPr lang="en-US" dirty="0"/>
          </a:p>
        </p:txBody>
      </p:sp>
    </p:spTree>
    <p:extLst>
      <p:ext uri="{BB962C8B-B14F-4D97-AF65-F5344CB8AC3E}">
        <p14:creationId xmlns:p14="http://schemas.microsoft.com/office/powerpoint/2010/main" val="10880907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565FFD3-FF74-4DEC-8DFB-60D702A4F680}" type="datetimeFigureOut">
              <a:rPr lang="en-US" smtClean="0"/>
              <a:t>4/18/2022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8B36A99E-B009-469B-BE09-C17A50D3F4B0}" type="slidenum">
              <a:rPr lang="en-US" smtClean="0"/>
              <a:t>‹#›</a:t>
            </a:fld>
            <a:endParaRPr lang="en-US" dirty="0"/>
          </a:p>
        </p:txBody>
      </p:sp>
    </p:spTree>
    <p:extLst>
      <p:ext uri="{BB962C8B-B14F-4D97-AF65-F5344CB8AC3E}">
        <p14:creationId xmlns:p14="http://schemas.microsoft.com/office/powerpoint/2010/main" val="50324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65FFD3-FF74-4DEC-8DFB-60D702A4F680}" type="datetimeFigureOut">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6A99E-B009-469B-BE09-C17A50D3F4B0}" type="slidenum">
              <a:rPr lang="en-US" smtClean="0"/>
              <a:t>‹#›</a:t>
            </a:fld>
            <a:endParaRPr lang="en-US" dirty="0"/>
          </a:p>
        </p:txBody>
      </p:sp>
    </p:spTree>
    <p:extLst>
      <p:ext uri="{BB962C8B-B14F-4D97-AF65-F5344CB8AC3E}">
        <p14:creationId xmlns:p14="http://schemas.microsoft.com/office/powerpoint/2010/main" val="377006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565FFD3-FF74-4DEC-8DFB-60D702A4F680}" type="datetimeFigureOut">
              <a:rPr lang="en-US" smtClean="0"/>
              <a:t>4/18/2022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8B36A99E-B009-469B-BE09-C17A50D3F4B0}" type="slidenum">
              <a:rPr lang="en-US" smtClean="0"/>
              <a:t>‹#›</a:t>
            </a:fld>
            <a:endParaRPr lang="en-US" dirty="0"/>
          </a:p>
        </p:txBody>
      </p:sp>
    </p:spTree>
    <p:extLst>
      <p:ext uri="{BB962C8B-B14F-4D97-AF65-F5344CB8AC3E}">
        <p14:creationId xmlns:p14="http://schemas.microsoft.com/office/powerpoint/2010/main" val="2945535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565FFD3-FF74-4DEC-8DFB-60D702A4F680}" type="datetimeFigureOut">
              <a:rPr lang="en-US" smtClean="0"/>
              <a:t>4/18/2022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8B36A99E-B009-469B-BE09-C17A50D3F4B0}"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2303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565FFD3-FF74-4DEC-8DFB-60D702A4F680}" type="datetimeFigureOut">
              <a:rPr lang="en-US" smtClean="0"/>
              <a:t>4/18/2022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8B36A99E-B009-469B-BE09-C17A50D3F4B0}" type="slidenum">
              <a:rPr lang="en-US" smtClean="0"/>
              <a:t>‹#›</a:t>
            </a:fld>
            <a:endParaRPr lang="en-US" dirty="0"/>
          </a:p>
        </p:txBody>
      </p:sp>
    </p:spTree>
    <p:extLst>
      <p:ext uri="{BB962C8B-B14F-4D97-AF65-F5344CB8AC3E}">
        <p14:creationId xmlns:p14="http://schemas.microsoft.com/office/powerpoint/2010/main" val="1465731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65FFD3-FF74-4DEC-8DFB-60D702A4F680}" type="datetimeFigureOut">
              <a:rPr lang="en-US" smtClean="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6A99E-B009-469B-BE09-C17A50D3F4B0}" type="slidenum">
              <a:rPr lang="en-US" smtClean="0"/>
              <a:t>‹#›</a:t>
            </a:fld>
            <a:endParaRPr lang="en-US" dirty="0"/>
          </a:p>
        </p:txBody>
      </p:sp>
    </p:spTree>
    <p:extLst>
      <p:ext uri="{BB962C8B-B14F-4D97-AF65-F5344CB8AC3E}">
        <p14:creationId xmlns:p14="http://schemas.microsoft.com/office/powerpoint/2010/main" val="3224079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65FFD3-FF74-4DEC-8DFB-60D702A4F680}" type="datetimeFigureOut">
              <a:rPr lang="en-US" smtClean="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6A99E-B009-469B-BE09-C17A50D3F4B0}" type="slidenum">
              <a:rPr lang="en-US" smtClean="0"/>
              <a:t>‹#›</a:t>
            </a:fld>
            <a:endParaRPr lang="en-US" dirty="0"/>
          </a:p>
        </p:txBody>
      </p:sp>
    </p:spTree>
    <p:extLst>
      <p:ext uri="{BB962C8B-B14F-4D97-AF65-F5344CB8AC3E}">
        <p14:creationId xmlns:p14="http://schemas.microsoft.com/office/powerpoint/2010/main" val="751144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5FFD3-FF74-4DEC-8DFB-60D702A4F680}" type="datetimeFigureOut">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6A99E-B009-469B-BE09-C17A50D3F4B0}" type="slidenum">
              <a:rPr lang="en-US" smtClean="0"/>
              <a:t>‹#›</a:t>
            </a:fld>
            <a:endParaRPr lang="en-US" dirty="0"/>
          </a:p>
        </p:txBody>
      </p:sp>
    </p:spTree>
    <p:extLst>
      <p:ext uri="{BB962C8B-B14F-4D97-AF65-F5344CB8AC3E}">
        <p14:creationId xmlns:p14="http://schemas.microsoft.com/office/powerpoint/2010/main" val="2522378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565FFD3-FF74-4DEC-8DFB-60D702A4F680}" type="datetimeFigureOut">
              <a:rPr lang="en-US" smtClean="0"/>
              <a:t>4/18/2022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8B36A99E-B009-469B-BE09-C17A50D3F4B0}" type="slidenum">
              <a:rPr lang="en-US" smtClean="0"/>
              <a:t>‹#›</a:t>
            </a:fld>
            <a:endParaRPr lang="en-US" dirty="0"/>
          </a:p>
        </p:txBody>
      </p:sp>
    </p:spTree>
    <p:extLst>
      <p:ext uri="{BB962C8B-B14F-4D97-AF65-F5344CB8AC3E}">
        <p14:creationId xmlns:p14="http://schemas.microsoft.com/office/powerpoint/2010/main" val="102541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5FFD3-FF74-4DEC-8DFB-60D702A4F680}" type="datetimeFigureOut">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6A99E-B009-469B-BE09-C17A50D3F4B0}" type="slidenum">
              <a:rPr lang="en-US" smtClean="0"/>
              <a:t>‹#›</a:t>
            </a:fld>
            <a:endParaRPr lang="en-US" dirty="0"/>
          </a:p>
        </p:txBody>
      </p:sp>
    </p:spTree>
    <p:extLst>
      <p:ext uri="{BB962C8B-B14F-4D97-AF65-F5344CB8AC3E}">
        <p14:creationId xmlns:p14="http://schemas.microsoft.com/office/powerpoint/2010/main" val="401507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565FFD3-FF74-4DEC-8DFB-60D702A4F680}" type="datetimeFigureOut">
              <a:rPr lang="en-US" smtClean="0"/>
              <a:t>4/18/2022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8B36A99E-B009-469B-BE09-C17A50D3F4B0}" type="slidenum">
              <a:rPr lang="en-US" smtClean="0"/>
              <a:t>‹#›</a:t>
            </a:fld>
            <a:endParaRPr lang="en-US" dirty="0"/>
          </a:p>
        </p:txBody>
      </p:sp>
    </p:spTree>
    <p:extLst>
      <p:ext uri="{BB962C8B-B14F-4D97-AF65-F5344CB8AC3E}">
        <p14:creationId xmlns:p14="http://schemas.microsoft.com/office/powerpoint/2010/main" val="277294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65FFD3-FF74-4DEC-8DFB-60D702A4F680}" type="datetimeFigureOut">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6A99E-B009-469B-BE09-C17A50D3F4B0}" type="slidenum">
              <a:rPr lang="en-US" smtClean="0"/>
              <a:t>‹#›</a:t>
            </a:fld>
            <a:endParaRPr lang="en-US" dirty="0"/>
          </a:p>
        </p:txBody>
      </p:sp>
    </p:spTree>
    <p:extLst>
      <p:ext uri="{BB962C8B-B14F-4D97-AF65-F5344CB8AC3E}">
        <p14:creationId xmlns:p14="http://schemas.microsoft.com/office/powerpoint/2010/main" val="62844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65FFD3-FF74-4DEC-8DFB-60D702A4F680}" type="datetimeFigureOut">
              <a:rPr lang="en-US" smtClean="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36A99E-B009-469B-BE09-C17A50D3F4B0}" type="slidenum">
              <a:rPr lang="en-US" smtClean="0"/>
              <a:t>‹#›</a:t>
            </a:fld>
            <a:endParaRPr lang="en-US" dirty="0"/>
          </a:p>
        </p:txBody>
      </p:sp>
    </p:spTree>
    <p:extLst>
      <p:ext uri="{BB962C8B-B14F-4D97-AF65-F5344CB8AC3E}">
        <p14:creationId xmlns:p14="http://schemas.microsoft.com/office/powerpoint/2010/main" val="392588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65FFD3-FF74-4DEC-8DFB-60D702A4F680}" type="datetimeFigureOut">
              <a:rPr lang="en-US" smtClean="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6A99E-B009-469B-BE09-C17A50D3F4B0}" type="slidenum">
              <a:rPr lang="en-US" smtClean="0"/>
              <a:t>‹#›</a:t>
            </a:fld>
            <a:endParaRPr lang="en-US" dirty="0"/>
          </a:p>
        </p:txBody>
      </p:sp>
    </p:spTree>
    <p:extLst>
      <p:ext uri="{BB962C8B-B14F-4D97-AF65-F5344CB8AC3E}">
        <p14:creationId xmlns:p14="http://schemas.microsoft.com/office/powerpoint/2010/main" val="195843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5FFD3-FF74-4DEC-8DFB-60D702A4F680}" type="datetimeFigureOut">
              <a:rPr lang="en-US" smtClean="0"/>
              <a:t>4/18/2022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6A99E-B009-469B-BE09-C17A50D3F4B0}" type="slidenum">
              <a:rPr lang="en-US" smtClean="0"/>
              <a:t>‹#›</a:t>
            </a:fld>
            <a:endParaRPr lang="en-US" dirty="0"/>
          </a:p>
        </p:txBody>
      </p:sp>
    </p:spTree>
    <p:extLst>
      <p:ext uri="{BB962C8B-B14F-4D97-AF65-F5344CB8AC3E}">
        <p14:creationId xmlns:p14="http://schemas.microsoft.com/office/powerpoint/2010/main" val="251647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65FFD3-FF74-4DEC-8DFB-60D702A4F680}" type="datetimeFigureOut">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6A99E-B009-469B-BE09-C17A50D3F4B0}" type="slidenum">
              <a:rPr lang="en-US" smtClean="0"/>
              <a:t>‹#›</a:t>
            </a:fld>
            <a:endParaRPr lang="en-US" dirty="0"/>
          </a:p>
        </p:txBody>
      </p:sp>
    </p:spTree>
    <p:extLst>
      <p:ext uri="{BB962C8B-B14F-4D97-AF65-F5344CB8AC3E}">
        <p14:creationId xmlns:p14="http://schemas.microsoft.com/office/powerpoint/2010/main" val="26691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65FFD3-FF74-4DEC-8DFB-60D702A4F680}" type="datetimeFigureOut">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6A99E-B009-469B-BE09-C17A50D3F4B0}" type="slidenum">
              <a:rPr lang="en-US" smtClean="0"/>
              <a:t>‹#›</a:t>
            </a:fld>
            <a:endParaRPr lang="en-US" dirty="0"/>
          </a:p>
        </p:txBody>
      </p:sp>
    </p:spTree>
    <p:extLst>
      <p:ext uri="{BB962C8B-B14F-4D97-AF65-F5344CB8AC3E}">
        <p14:creationId xmlns:p14="http://schemas.microsoft.com/office/powerpoint/2010/main" val="257740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65FFD3-FF74-4DEC-8DFB-60D702A4F680}" type="datetimeFigureOut">
              <a:rPr lang="en-US" smtClean="0"/>
              <a:t>4/18/2022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B36A99E-B009-469B-BE09-C17A50D3F4B0}" type="slidenum">
              <a:rPr lang="en-US" smtClean="0"/>
              <a:t>‹#›</a:t>
            </a:fld>
            <a:endParaRPr lang="en-US" dirty="0"/>
          </a:p>
        </p:txBody>
      </p:sp>
    </p:spTree>
    <p:extLst>
      <p:ext uri="{BB962C8B-B14F-4D97-AF65-F5344CB8AC3E}">
        <p14:creationId xmlns:p14="http://schemas.microsoft.com/office/powerpoint/2010/main" val="76147366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PowerPoint Template for Strategy Clockwork Diagram"/>
          <p:cNvSpPr>
            <a:spLocks noGrp="1" noChangeAspect="1" noChangeArrowheads="1"/>
          </p:cNvSpPr>
          <p:nvPr>
            <p:ph type="ctrTitle"/>
          </p:nvPr>
        </p:nvSpPr>
        <p:spPr bwMode="auto">
          <a:xfrm>
            <a:off x="441960" y="1447800"/>
            <a:ext cx="11277600" cy="167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Autofit/>
          </a:bodyPr>
          <a:lstStyle/>
          <a:p>
            <a:r>
              <a:rPr lang="en-US" sz="4900" dirty="0">
                <a:latin typeface="Bahnschrift SemiLight Condensed" panose="020B0502040204020203" pitchFamily="34" charset="0"/>
              </a:rPr>
              <a:t>Building a News Recommender for JhakaasNewsVala</a:t>
            </a:r>
            <a:br>
              <a:rPr lang="en-US" sz="4900" dirty="0">
                <a:latin typeface="Bahnschrift SemiLight Condensed" panose="020B0502040204020203" pitchFamily="34" charset="0"/>
              </a:rPr>
            </a:br>
            <a:endParaRPr lang="en-US" sz="4900" dirty="0">
              <a:latin typeface="Bahnschrift SemiLight Condensed" panose="020B0502040204020203" pitchFamily="34" charset="0"/>
            </a:endParaRPr>
          </a:p>
        </p:txBody>
      </p:sp>
      <p:sp>
        <p:nvSpPr>
          <p:cNvPr id="3" name="Subtitle 2"/>
          <p:cNvSpPr>
            <a:spLocks noGrp="1"/>
          </p:cNvSpPr>
          <p:nvPr>
            <p:ph type="subTitle" idx="1"/>
          </p:nvPr>
        </p:nvSpPr>
        <p:spPr>
          <a:xfrm>
            <a:off x="7239000" y="3875691"/>
            <a:ext cx="4099560" cy="2895600"/>
          </a:xfrm>
        </p:spPr>
        <p:txBody>
          <a:bodyPr>
            <a:normAutofit/>
          </a:bodyPr>
          <a:lstStyle/>
          <a:p>
            <a:pPr algn="r"/>
            <a:r>
              <a:rPr lang="en-US" sz="2200" b="1" dirty="0">
                <a:latin typeface="Bahnschrift" panose="020B0502040204020203" pitchFamily="34" charset="0"/>
              </a:rPr>
              <a:t>Dhanasekhar ( MS18067 )</a:t>
            </a:r>
          </a:p>
          <a:p>
            <a:pPr algn="r"/>
            <a:r>
              <a:rPr lang="en-US" sz="2200" b="1" dirty="0">
                <a:latin typeface="Bahnschrift" panose="020B0502040204020203" pitchFamily="34" charset="0"/>
              </a:rPr>
              <a:t>Soham( MS18158)</a:t>
            </a:r>
          </a:p>
          <a:p>
            <a:pPr algn="r"/>
            <a:r>
              <a:rPr lang="en-US" sz="2200" b="1" dirty="0">
                <a:latin typeface="Bahnschrift" panose="020B0502040204020203" pitchFamily="34" charset="0"/>
              </a:rPr>
              <a:t>Suhasi (MS18210 ) </a:t>
            </a:r>
          </a:p>
          <a:p>
            <a:pPr algn="r"/>
            <a:r>
              <a:rPr lang="en-US" sz="2200" b="1" dirty="0">
                <a:latin typeface="Bahnschrift" panose="020B0502040204020203" pitchFamily="34" charset="0"/>
              </a:rPr>
              <a:t>Sakshi ( MS18213)</a:t>
            </a:r>
          </a:p>
          <a:p>
            <a:pPr algn="r"/>
            <a:r>
              <a:rPr lang="en-US" sz="2200" b="1" dirty="0">
                <a:latin typeface="Bahnschrift" panose="020B0502040204020203" pitchFamily="34" charset="0"/>
              </a:rPr>
              <a:t>Harshit (MS18004)</a:t>
            </a:r>
          </a:p>
          <a:p>
            <a:pPr algn="r"/>
            <a:endParaRPr lang="en-US" sz="2200" b="1" dirty="0">
              <a:latin typeface="Bahnschrift" panose="020B0502040204020203" pitchFamily="34" charset="0"/>
            </a:endParaRPr>
          </a:p>
        </p:txBody>
      </p:sp>
      <p:sp>
        <p:nvSpPr>
          <p:cNvPr id="2" name="TextBox 1">
            <a:extLst>
              <a:ext uri="{FF2B5EF4-FFF2-40B4-BE49-F238E27FC236}">
                <a16:creationId xmlns:a16="http://schemas.microsoft.com/office/drawing/2014/main" id="{DCF23C8A-1F73-488A-A0EF-C4FCC4EBC2E3}"/>
              </a:ext>
            </a:extLst>
          </p:cNvPr>
          <p:cNvSpPr txBox="1"/>
          <p:nvPr/>
        </p:nvSpPr>
        <p:spPr>
          <a:xfrm>
            <a:off x="685800" y="3334078"/>
            <a:ext cx="6477000" cy="523220"/>
          </a:xfrm>
          <a:prstGeom prst="rect">
            <a:avLst/>
          </a:prstGeom>
          <a:noFill/>
        </p:spPr>
        <p:txBody>
          <a:bodyPr wrap="square" rtlCol="0">
            <a:spAutoFit/>
          </a:bodyPr>
          <a:lstStyle/>
          <a:p>
            <a:r>
              <a:rPr lang="en-IN" sz="2800" dirty="0">
                <a:latin typeface="Copperplate Gothic Bold" panose="020E0705020206020404" pitchFamily="34" charset="0"/>
              </a:rPr>
              <a:t>IDC 410  MACHINE LEARNING</a:t>
            </a:r>
          </a:p>
        </p:txBody>
      </p:sp>
      <p:sp>
        <p:nvSpPr>
          <p:cNvPr id="5" name="Rectangle 4">
            <a:extLst>
              <a:ext uri="{FF2B5EF4-FFF2-40B4-BE49-F238E27FC236}">
                <a16:creationId xmlns:a16="http://schemas.microsoft.com/office/drawing/2014/main" id="{389C49BE-701B-4C45-9554-AA2AB69F3635}"/>
              </a:ext>
            </a:extLst>
          </p:cNvPr>
          <p:cNvSpPr/>
          <p:nvPr/>
        </p:nvSpPr>
        <p:spPr>
          <a:xfrm>
            <a:off x="762000" y="3429000"/>
            <a:ext cx="5943600" cy="523220"/>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5E2FE4FA-89A8-4E10-832F-25AD8D82A1B1}"/>
              </a:ext>
            </a:extLst>
          </p:cNvPr>
          <p:cNvSpPr txBox="1"/>
          <p:nvPr/>
        </p:nvSpPr>
        <p:spPr>
          <a:xfrm>
            <a:off x="8900160" y="3195935"/>
            <a:ext cx="2438400" cy="461665"/>
          </a:xfrm>
          <a:prstGeom prst="rect">
            <a:avLst/>
          </a:prstGeom>
          <a:noFill/>
        </p:spPr>
        <p:txBody>
          <a:bodyPr wrap="square" rtlCol="0">
            <a:spAutoFit/>
          </a:bodyPr>
          <a:lstStyle/>
          <a:p>
            <a:r>
              <a:rPr lang="en-IN" sz="2400" dirty="0">
                <a:latin typeface="Bahnschrift" panose="020B0502040204020203" pitchFamily="34" charset="0"/>
              </a:rPr>
              <a:t>Group</a:t>
            </a:r>
            <a:r>
              <a:rPr lang="en-IN" sz="2400" dirty="0"/>
              <a:t> – 9   </a:t>
            </a:r>
            <a:r>
              <a:rPr lang="en-IN" sz="2400" b="1" dirty="0"/>
              <a:t>ML </a:t>
            </a:r>
          </a:p>
        </p:txBody>
      </p:sp>
    </p:spTree>
    <p:extLst>
      <p:ext uri="{BB962C8B-B14F-4D97-AF65-F5344CB8AC3E}">
        <p14:creationId xmlns:p14="http://schemas.microsoft.com/office/powerpoint/2010/main" val="196206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46024" y="891381"/>
            <a:ext cx="3200400" cy="960438"/>
          </a:xfrm>
        </p:spPr>
        <p:txBody>
          <a:bodyPr>
            <a:normAutofit/>
          </a:bodyPr>
          <a:lstStyle/>
          <a:p>
            <a:r>
              <a:rPr lang="en-US" sz="4600" dirty="0"/>
              <a:t>OVERVIEW</a:t>
            </a:r>
          </a:p>
        </p:txBody>
      </p:sp>
      <p:graphicFrame>
        <p:nvGraphicFramePr>
          <p:cNvPr id="11" name="Diagram 10"/>
          <p:cNvGraphicFramePr/>
          <p:nvPr>
            <p:extLst>
              <p:ext uri="{D42A27DB-BD31-4B8C-83A1-F6EECF244321}">
                <p14:modId xmlns:p14="http://schemas.microsoft.com/office/powerpoint/2010/main" val="3615060390"/>
              </p:ext>
            </p:extLst>
          </p:nvPr>
        </p:nvGraphicFramePr>
        <p:xfrm>
          <a:off x="228600" y="511607"/>
          <a:ext cx="5105400" cy="4060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78F2C30B-70D5-43D0-818A-1A1BA4FDE081}"/>
              </a:ext>
            </a:extLst>
          </p:cNvPr>
          <p:cNvSpPr/>
          <p:nvPr/>
        </p:nvSpPr>
        <p:spPr>
          <a:xfrm>
            <a:off x="6019800" y="685800"/>
            <a:ext cx="5334000" cy="13716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18" name="Text Box 2">
            <a:extLst>
              <a:ext uri="{FF2B5EF4-FFF2-40B4-BE49-F238E27FC236}">
                <a16:creationId xmlns:a16="http://schemas.microsoft.com/office/drawing/2014/main" id="{1C53574F-261A-4F47-A45D-ECB0D4F526FF}"/>
              </a:ext>
            </a:extLst>
          </p:cNvPr>
          <p:cNvSpPr txBox="1">
            <a:spLocks noChangeArrowheads="1"/>
          </p:cNvSpPr>
          <p:nvPr/>
        </p:nvSpPr>
        <p:spPr bwMode="auto">
          <a:xfrm>
            <a:off x="4799791" y="4558656"/>
            <a:ext cx="1646555" cy="44063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rot="0" vert="horz" wrap="square" lIns="91440" tIns="45720" rIns="91440" bIns="45720" anchor="t" anchorCtr="0">
            <a:spAutoFit/>
          </a:bodyPr>
          <a:lstStyle/>
          <a:p>
            <a:pPr>
              <a:lnSpc>
                <a:spcPct val="107000"/>
              </a:lnSpc>
              <a:spcAft>
                <a:spcPts val="800"/>
              </a:spcAft>
            </a:pPr>
            <a:r>
              <a:rPr lang="en-IN" sz="1100">
                <a:effectLst/>
                <a:ea typeface="Calibri" panose="020F0502020204030204" pitchFamily="34" charset="0"/>
                <a:cs typeface="Times New Roman" panose="02020603050405020304" pitchFamily="18" charset="0"/>
              </a:rPr>
              <a:t>Check whether the user is new </a:t>
            </a:r>
          </a:p>
        </p:txBody>
      </p:sp>
      <p:sp>
        <p:nvSpPr>
          <p:cNvPr id="19" name="Text Box 2">
            <a:extLst>
              <a:ext uri="{FF2B5EF4-FFF2-40B4-BE49-F238E27FC236}">
                <a16:creationId xmlns:a16="http://schemas.microsoft.com/office/drawing/2014/main" id="{0E01F17B-F1BF-43A8-8A77-1CD23984A0AA}"/>
              </a:ext>
            </a:extLst>
          </p:cNvPr>
          <p:cNvSpPr txBox="1">
            <a:spLocks noChangeArrowheads="1"/>
          </p:cNvSpPr>
          <p:nvPr/>
        </p:nvSpPr>
        <p:spPr bwMode="auto">
          <a:xfrm>
            <a:off x="8017338" y="3087998"/>
            <a:ext cx="2479675" cy="54322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rot="0" vert="horz" wrap="square" lIns="91440" tIns="45720" rIns="91440" bIns="45720" anchor="t" anchorCtr="0">
            <a:spAutoFit/>
          </a:bodyPr>
          <a:lstStyle/>
          <a:p>
            <a:pPr>
              <a:lnSpc>
                <a:spcPct val="107000"/>
              </a:lnSpc>
              <a:spcAft>
                <a:spcPts val="800"/>
              </a:spcAft>
            </a:pPr>
            <a:r>
              <a:rPr lang="en-IN" sz="1100">
                <a:effectLst/>
                <a:ea typeface="Calibri" panose="020F0502020204030204" pitchFamily="34" charset="0"/>
                <a:cs typeface="Times New Roman" panose="02020603050405020304" pitchFamily="18" charset="0"/>
              </a:rPr>
              <a:t>Bot – 1</a:t>
            </a:r>
          </a:p>
          <a:p>
            <a:pPr marL="342900" lvl="0" indent="-342900">
              <a:lnSpc>
                <a:spcPct val="107000"/>
              </a:lnSpc>
              <a:spcAft>
                <a:spcPts val="800"/>
              </a:spcAft>
              <a:buFont typeface="Symbol" panose="05050102010706020507" pitchFamily="18" charset="2"/>
              <a:buChar char=""/>
            </a:pPr>
            <a:r>
              <a:rPr lang="en-IN" sz="1100">
                <a:effectLst/>
                <a:ea typeface="Calibri" panose="020F0502020204030204" pitchFamily="34" charset="0"/>
                <a:cs typeface="Times New Roman" panose="02020603050405020304" pitchFamily="18" charset="0"/>
              </a:rPr>
              <a:t>Recommend top 10 articles  </a:t>
            </a:r>
          </a:p>
        </p:txBody>
      </p:sp>
      <p:sp>
        <p:nvSpPr>
          <p:cNvPr id="20" name="Text Box 2">
            <a:extLst>
              <a:ext uri="{FF2B5EF4-FFF2-40B4-BE49-F238E27FC236}">
                <a16:creationId xmlns:a16="http://schemas.microsoft.com/office/drawing/2014/main" id="{C4BF9184-DA50-4A11-859C-87AF0503CDD0}"/>
              </a:ext>
            </a:extLst>
          </p:cNvPr>
          <p:cNvSpPr txBox="1">
            <a:spLocks noChangeArrowheads="1"/>
          </p:cNvSpPr>
          <p:nvPr/>
        </p:nvSpPr>
        <p:spPr bwMode="auto">
          <a:xfrm>
            <a:off x="7409815" y="5402366"/>
            <a:ext cx="1251585" cy="75120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rot="0" vert="horz" wrap="square" lIns="91440" tIns="45720" rIns="91440" bIns="45720" anchor="t" anchorCtr="0">
            <a:noAutofit/>
          </a:bodyPr>
          <a:lstStyle/>
          <a:p>
            <a:pPr>
              <a:lnSpc>
                <a:spcPct val="107000"/>
              </a:lnSpc>
              <a:spcAft>
                <a:spcPts val="800"/>
              </a:spcAft>
            </a:pPr>
            <a:r>
              <a:rPr lang="en-IN" sz="1100">
                <a:effectLst/>
                <a:ea typeface="Calibri" panose="020F0502020204030204" pitchFamily="34" charset="0"/>
                <a:cs typeface="Times New Roman" panose="02020603050405020304" pitchFamily="18" charset="0"/>
              </a:rPr>
              <a:t>Bot – 2</a:t>
            </a:r>
          </a:p>
          <a:p>
            <a:pPr>
              <a:lnSpc>
                <a:spcPct val="107000"/>
              </a:lnSpc>
              <a:spcAft>
                <a:spcPts val="800"/>
              </a:spcAft>
            </a:pPr>
            <a:r>
              <a:rPr lang="en-IN" sz="1100">
                <a:effectLst/>
                <a:ea typeface="Calibri" panose="020F0502020204030204" pitchFamily="34" charset="0"/>
                <a:cs typeface="Times New Roman" panose="02020603050405020304" pitchFamily="18" charset="0"/>
              </a:rPr>
              <a:t>Is data&lt;threshold</a:t>
            </a:r>
          </a:p>
        </p:txBody>
      </p:sp>
      <p:sp>
        <p:nvSpPr>
          <p:cNvPr id="21" name="Text Box 2">
            <a:extLst>
              <a:ext uri="{FF2B5EF4-FFF2-40B4-BE49-F238E27FC236}">
                <a16:creationId xmlns:a16="http://schemas.microsoft.com/office/drawing/2014/main" id="{B8A9C44F-1147-4EBB-A3D9-563611694B3A}"/>
              </a:ext>
            </a:extLst>
          </p:cNvPr>
          <p:cNvSpPr txBox="1">
            <a:spLocks noChangeArrowheads="1"/>
          </p:cNvSpPr>
          <p:nvPr/>
        </p:nvSpPr>
        <p:spPr bwMode="auto">
          <a:xfrm>
            <a:off x="9407525" y="6056502"/>
            <a:ext cx="2403475" cy="37719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rot="0" vert="horz" wrap="square" lIns="91440" tIns="45720" rIns="91440" bIns="45720" anchor="t" anchorCtr="0">
            <a:spAutoFit/>
          </a:bodyPr>
          <a:lstStyle/>
          <a:p>
            <a:pPr>
              <a:lnSpc>
                <a:spcPct val="107000"/>
              </a:lnSpc>
              <a:spcAft>
                <a:spcPts val="800"/>
              </a:spcAft>
            </a:pPr>
            <a:r>
              <a:rPr lang="en-IN" sz="1100">
                <a:effectLst/>
                <a:ea typeface="Calibri" panose="020F0502020204030204" pitchFamily="34" charset="0"/>
                <a:cs typeface="Times New Roman" panose="02020603050405020304" pitchFamily="18" charset="0"/>
              </a:rPr>
              <a:t>section – 2 collaborative filtering</a:t>
            </a:r>
          </a:p>
        </p:txBody>
      </p:sp>
      <p:sp>
        <p:nvSpPr>
          <p:cNvPr id="22" name="Text Box 2">
            <a:extLst>
              <a:ext uri="{FF2B5EF4-FFF2-40B4-BE49-F238E27FC236}">
                <a16:creationId xmlns:a16="http://schemas.microsoft.com/office/drawing/2014/main" id="{4FD9F962-BE34-4734-AB5C-21F9841F327C}"/>
              </a:ext>
            </a:extLst>
          </p:cNvPr>
          <p:cNvSpPr txBox="1">
            <a:spLocks noChangeArrowheads="1"/>
          </p:cNvSpPr>
          <p:nvPr/>
        </p:nvSpPr>
        <p:spPr bwMode="auto">
          <a:xfrm>
            <a:off x="9403715" y="4880903"/>
            <a:ext cx="2258060" cy="37719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rot="0" vert="horz" wrap="square" lIns="91440" tIns="45720" rIns="91440" bIns="45720" anchor="t" anchorCtr="0">
            <a:spAutoFit/>
          </a:bodyPr>
          <a:lstStyle/>
          <a:p>
            <a:pPr>
              <a:lnSpc>
                <a:spcPct val="107000"/>
              </a:lnSpc>
              <a:spcAft>
                <a:spcPts val="800"/>
              </a:spcAft>
            </a:pPr>
            <a:r>
              <a:rPr lang="en-IN" sz="1100" dirty="0">
                <a:effectLst/>
                <a:ea typeface="Calibri" panose="020F0502020204030204" pitchFamily="34" charset="0"/>
                <a:cs typeface="Times New Roman" panose="02020603050405020304" pitchFamily="18" charset="0"/>
              </a:rPr>
              <a:t>Section 1: content-based filtering</a:t>
            </a:r>
          </a:p>
        </p:txBody>
      </p:sp>
      <p:cxnSp>
        <p:nvCxnSpPr>
          <p:cNvPr id="23" name="Straight Connector 22">
            <a:extLst>
              <a:ext uri="{FF2B5EF4-FFF2-40B4-BE49-F238E27FC236}">
                <a16:creationId xmlns:a16="http://schemas.microsoft.com/office/drawing/2014/main" id="{33D2D6B4-660B-4C81-9A01-425C2044BA7C}"/>
              </a:ext>
            </a:extLst>
          </p:cNvPr>
          <p:cNvCxnSpPr>
            <a:cxnSpLocks/>
            <a:stCxn id="18" idx="3"/>
          </p:cNvCxnSpPr>
          <p:nvPr/>
        </p:nvCxnSpPr>
        <p:spPr>
          <a:xfrm flipV="1">
            <a:off x="6446346" y="3442961"/>
            <a:ext cx="1546225" cy="1336012"/>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C79D70CC-8736-458D-A69B-F9E7C50B8D8A}"/>
              </a:ext>
            </a:extLst>
          </p:cNvPr>
          <p:cNvCxnSpPr>
            <a:cxnSpLocks/>
            <a:stCxn id="18" idx="3"/>
          </p:cNvCxnSpPr>
          <p:nvPr/>
        </p:nvCxnSpPr>
        <p:spPr>
          <a:xfrm>
            <a:off x="6446346" y="4778973"/>
            <a:ext cx="1055370" cy="762028"/>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E2725411-3B3B-45DF-8C41-7D8E34DA332E}"/>
              </a:ext>
            </a:extLst>
          </p:cNvPr>
          <p:cNvCxnSpPr>
            <a:cxnSpLocks/>
          </p:cNvCxnSpPr>
          <p:nvPr/>
        </p:nvCxnSpPr>
        <p:spPr>
          <a:xfrm flipV="1">
            <a:off x="8661400" y="5096169"/>
            <a:ext cx="742950" cy="678180"/>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5CDE3066-1B74-4B72-9795-72624F80BD83}"/>
              </a:ext>
            </a:extLst>
          </p:cNvPr>
          <p:cNvCxnSpPr/>
          <p:nvPr/>
        </p:nvCxnSpPr>
        <p:spPr>
          <a:xfrm>
            <a:off x="8654415" y="5780063"/>
            <a:ext cx="749300" cy="463550"/>
          </a:xfrm>
          <a:prstGeom prst="line">
            <a:avLst/>
          </a:prstGeom>
        </p:spPr>
        <p:style>
          <a:lnRef idx="3">
            <a:schemeClr val="accent2"/>
          </a:lnRef>
          <a:fillRef idx="0">
            <a:schemeClr val="accent2"/>
          </a:fillRef>
          <a:effectRef idx="2">
            <a:schemeClr val="accent2"/>
          </a:effectRef>
          <a:fontRef idx="minor">
            <a:schemeClr val="tx1"/>
          </a:fontRef>
        </p:style>
      </p:cxnSp>
      <p:sp>
        <p:nvSpPr>
          <p:cNvPr id="27" name="Text Box 2">
            <a:extLst>
              <a:ext uri="{FF2B5EF4-FFF2-40B4-BE49-F238E27FC236}">
                <a16:creationId xmlns:a16="http://schemas.microsoft.com/office/drawing/2014/main" id="{074086AB-93EB-4176-9BF4-7C501C26D05D}"/>
              </a:ext>
            </a:extLst>
          </p:cNvPr>
          <p:cNvSpPr txBox="1">
            <a:spLocks noChangeArrowheads="1"/>
          </p:cNvSpPr>
          <p:nvPr/>
        </p:nvSpPr>
        <p:spPr bwMode="auto">
          <a:xfrm rot="19112128">
            <a:off x="6826711" y="3815071"/>
            <a:ext cx="412750" cy="227965"/>
          </a:xfrm>
          <a:prstGeom prst="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ot="0" vert="horz" wrap="square" lIns="91440" tIns="45720" rIns="91440" bIns="45720" anchor="t" anchorCtr="0">
            <a:noAutofit/>
          </a:bodyPr>
          <a:lstStyle/>
          <a:p>
            <a:pPr>
              <a:lnSpc>
                <a:spcPct val="107000"/>
              </a:lnSpc>
              <a:spcAft>
                <a:spcPts val="800"/>
              </a:spcAft>
            </a:pPr>
            <a:r>
              <a:rPr lang="en-IN" sz="1100">
                <a:solidFill>
                  <a:srgbClr val="000000"/>
                </a:solidFill>
                <a:effectLst/>
                <a:ea typeface="Calibri" panose="020F0502020204030204" pitchFamily="34" charset="0"/>
                <a:cs typeface="Times New Roman" panose="02020603050405020304" pitchFamily="18" charset="0"/>
              </a:rPr>
              <a:t>Yes </a:t>
            </a:r>
            <a:endParaRPr lang="en-IN" sz="1100">
              <a:effectLst/>
              <a:ea typeface="Calibri" panose="020F0502020204030204" pitchFamily="34" charset="0"/>
              <a:cs typeface="Times New Roman" panose="02020603050405020304" pitchFamily="18" charset="0"/>
            </a:endParaRPr>
          </a:p>
        </p:txBody>
      </p:sp>
      <p:sp>
        <p:nvSpPr>
          <p:cNvPr id="28" name="Text Box 2">
            <a:extLst>
              <a:ext uri="{FF2B5EF4-FFF2-40B4-BE49-F238E27FC236}">
                <a16:creationId xmlns:a16="http://schemas.microsoft.com/office/drawing/2014/main" id="{FECECB83-8621-4196-B8BE-96B8E6DA2D4A}"/>
              </a:ext>
            </a:extLst>
          </p:cNvPr>
          <p:cNvSpPr txBox="1">
            <a:spLocks noChangeArrowheads="1"/>
          </p:cNvSpPr>
          <p:nvPr/>
        </p:nvSpPr>
        <p:spPr bwMode="auto">
          <a:xfrm rot="2018835">
            <a:off x="6742936" y="5335793"/>
            <a:ext cx="386080" cy="269875"/>
          </a:xfrm>
          <a:prstGeom prst="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ot="0" vert="horz" wrap="square" lIns="91440" tIns="45720" rIns="91440" bIns="45720" anchor="t" anchorCtr="0">
            <a:noAutofit/>
          </a:bodyPr>
          <a:lstStyle/>
          <a:p>
            <a:pPr>
              <a:lnSpc>
                <a:spcPct val="107000"/>
              </a:lnSpc>
              <a:spcAft>
                <a:spcPts val="800"/>
              </a:spcAft>
            </a:pPr>
            <a:r>
              <a:rPr lang="en-IN" sz="1100">
                <a:solidFill>
                  <a:srgbClr val="000000"/>
                </a:solidFill>
                <a:effectLst/>
                <a:ea typeface="Calibri" panose="020F0502020204030204" pitchFamily="34" charset="0"/>
                <a:cs typeface="Times New Roman" panose="02020603050405020304" pitchFamily="18" charset="0"/>
              </a:rPr>
              <a:t>No </a:t>
            </a:r>
            <a:endParaRPr lang="en-IN" sz="1100">
              <a:effectLst/>
              <a:ea typeface="Calibri" panose="020F0502020204030204" pitchFamily="34" charset="0"/>
              <a:cs typeface="Times New Roman" panose="02020603050405020304" pitchFamily="18" charset="0"/>
            </a:endParaRPr>
          </a:p>
        </p:txBody>
      </p:sp>
      <p:sp>
        <p:nvSpPr>
          <p:cNvPr id="29" name="Text Box 2">
            <a:extLst>
              <a:ext uri="{FF2B5EF4-FFF2-40B4-BE49-F238E27FC236}">
                <a16:creationId xmlns:a16="http://schemas.microsoft.com/office/drawing/2014/main" id="{60886227-4541-45E2-A518-E51D0600E061}"/>
              </a:ext>
            </a:extLst>
          </p:cNvPr>
          <p:cNvSpPr txBox="1">
            <a:spLocks noChangeArrowheads="1"/>
          </p:cNvSpPr>
          <p:nvPr/>
        </p:nvSpPr>
        <p:spPr bwMode="auto">
          <a:xfrm rot="1920544">
            <a:off x="8783320" y="6116106"/>
            <a:ext cx="464820" cy="248920"/>
          </a:xfrm>
          <a:prstGeom prst="rect">
            <a:avLst/>
          </a:prstGeom>
          <a:solidFill>
            <a:schemeClr val="accent2">
              <a:lumMod val="40000"/>
              <a:lumOff val="60000"/>
            </a:schemeClr>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False</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 Box 2">
            <a:extLst>
              <a:ext uri="{FF2B5EF4-FFF2-40B4-BE49-F238E27FC236}">
                <a16:creationId xmlns:a16="http://schemas.microsoft.com/office/drawing/2014/main" id="{CA82CAAC-1132-4A86-881F-8E64754A15AF}"/>
              </a:ext>
            </a:extLst>
          </p:cNvPr>
          <p:cNvSpPr txBox="1">
            <a:spLocks noChangeArrowheads="1"/>
          </p:cNvSpPr>
          <p:nvPr/>
        </p:nvSpPr>
        <p:spPr bwMode="auto">
          <a:xfrm rot="19025267">
            <a:off x="8785892" y="5159161"/>
            <a:ext cx="448945" cy="262255"/>
          </a:xfrm>
          <a:prstGeom prst="rect">
            <a:avLst/>
          </a:prstGeom>
          <a:solidFill>
            <a:schemeClr val="accent2">
              <a:lumMod val="40000"/>
              <a:lumOff val="60000"/>
            </a:schemeClr>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IN" sz="1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True</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22422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8" grpId="0" animBg="1"/>
      <p:bldP spid="19" grpId="0" animBg="1"/>
      <p:bldP spid="20" grpId="0" animBg="1"/>
      <p:bldP spid="21" grpId="0" animBg="1"/>
      <p:bldP spid="22" grpId="0" animBg="1"/>
      <p:bldP spid="27" grpId="0" animBg="1"/>
      <p:bldP spid="28" grpId="0" animBg="1"/>
      <p:bldP spid="29"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239000" cy="1143000"/>
          </a:xfrm>
        </p:spPr>
        <p:txBody>
          <a:bodyPr>
            <a:normAutofit/>
          </a:bodyPr>
          <a:lstStyle/>
          <a:p>
            <a:r>
              <a:rPr lang="en-US" sz="4000" dirty="0"/>
              <a:t>News Article Scrapping</a:t>
            </a:r>
          </a:p>
        </p:txBody>
      </p:sp>
      <p:graphicFrame>
        <p:nvGraphicFramePr>
          <p:cNvPr id="3" name="Diagram 2"/>
          <p:cNvGraphicFramePr/>
          <p:nvPr>
            <p:extLst>
              <p:ext uri="{D42A27DB-BD31-4B8C-83A1-F6EECF244321}">
                <p14:modId xmlns:p14="http://schemas.microsoft.com/office/powerpoint/2010/main" val="2300210917"/>
              </p:ext>
            </p:extLst>
          </p:nvPr>
        </p:nvGraphicFramePr>
        <p:xfrm>
          <a:off x="-609600" y="1986893"/>
          <a:ext cx="4495800" cy="4381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225781268"/>
              </p:ext>
            </p:extLst>
          </p:nvPr>
        </p:nvGraphicFramePr>
        <p:xfrm>
          <a:off x="5676901" y="1657350"/>
          <a:ext cx="6324598" cy="50405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Rectangle 3">
            <a:extLst>
              <a:ext uri="{FF2B5EF4-FFF2-40B4-BE49-F238E27FC236}">
                <a16:creationId xmlns:a16="http://schemas.microsoft.com/office/drawing/2014/main" id="{FE26C8A3-8739-450B-8FC3-8B8CEBF572A4}"/>
              </a:ext>
            </a:extLst>
          </p:cNvPr>
          <p:cNvSpPr/>
          <p:nvPr/>
        </p:nvSpPr>
        <p:spPr>
          <a:xfrm>
            <a:off x="1752600" y="362772"/>
            <a:ext cx="7086600" cy="95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5" name="Rectangle 4">
            <a:extLst>
              <a:ext uri="{FF2B5EF4-FFF2-40B4-BE49-F238E27FC236}">
                <a16:creationId xmlns:a16="http://schemas.microsoft.com/office/drawing/2014/main" id="{9C1EA4F4-AA08-44E1-8BF8-7839C1D2A404}"/>
              </a:ext>
            </a:extLst>
          </p:cNvPr>
          <p:cNvSpPr/>
          <p:nvPr/>
        </p:nvSpPr>
        <p:spPr>
          <a:xfrm>
            <a:off x="3276600" y="4177643"/>
            <a:ext cx="3429000" cy="7753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spc="0" dirty="0">
              <a:ln w="0"/>
              <a:solidFill>
                <a:schemeClr val="accent1"/>
              </a:solidFill>
              <a:effectLst>
                <a:outerShdw blurRad="38100" dist="25400" dir="5400000" algn="ctr" rotWithShape="0">
                  <a:srgbClr val="6E747A">
                    <a:alpha val="43000"/>
                  </a:srgbClr>
                </a:outerShdw>
              </a:effectLst>
              <a:latin typeface="Baskerville Old Face" panose="02020602080505020303" pitchFamily="18" charset="0"/>
            </a:endParaRPr>
          </a:p>
          <a:p>
            <a:pPr algn="ctr"/>
            <a:r>
              <a:rPr lang="en-IN" sz="3200" dirty="0">
                <a:latin typeface="Baskerville Old Face" panose="02020602080505020303" pitchFamily="18" charset="0"/>
              </a:rPr>
              <a:t>Cleaning Data</a:t>
            </a:r>
          </a:p>
          <a:p>
            <a:pPr algn="ctr"/>
            <a:endParaRPr lang="en-IN" sz="3200" dirty="0">
              <a:latin typeface="Baskerville Old Face" panose="02020602080505020303" pitchFamily="18" charset="0"/>
            </a:endParaRPr>
          </a:p>
        </p:txBody>
      </p:sp>
    </p:spTree>
    <p:extLst>
      <p:ext uri="{BB962C8B-B14F-4D97-AF65-F5344CB8AC3E}">
        <p14:creationId xmlns:p14="http://schemas.microsoft.com/office/powerpoint/2010/main" val="381535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7" grpId="0">
        <p:bldAsOne/>
      </p:bldGraphic>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b="38889"/>
          <a:stretch/>
        </p:blipFill>
        <p:spPr bwMode="auto">
          <a:xfrm>
            <a:off x="1600200" y="1337033"/>
            <a:ext cx="1007389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D0E0D728-0C10-4630-93F1-AF91ABCE4BE4}"/>
              </a:ext>
            </a:extLst>
          </p:cNvPr>
          <p:cNvSpPr txBox="1"/>
          <p:nvPr/>
        </p:nvSpPr>
        <p:spPr>
          <a:xfrm>
            <a:off x="76200" y="428705"/>
            <a:ext cx="4038600" cy="584775"/>
          </a:xfrm>
          <a:prstGeom prst="rect">
            <a:avLst/>
          </a:prstGeom>
          <a:noFill/>
        </p:spPr>
        <p:txBody>
          <a:bodyPr wrap="square" rtlCol="0">
            <a:spAutoFit/>
          </a:bodyPr>
          <a:lstStyle/>
          <a:p>
            <a:r>
              <a:rPr lang="en-IN" sz="3200" dirty="0">
                <a:latin typeface="Copperplate Gothic Bold" panose="020E0705020206020404" pitchFamily="34" charset="0"/>
              </a:rPr>
              <a:t>News Corpus </a:t>
            </a:r>
          </a:p>
        </p:txBody>
      </p:sp>
      <p:sp>
        <p:nvSpPr>
          <p:cNvPr id="3" name="Arrow: Down 2">
            <a:extLst>
              <a:ext uri="{FF2B5EF4-FFF2-40B4-BE49-F238E27FC236}">
                <a16:creationId xmlns:a16="http://schemas.microsoft.com/office/drawing/2014/main" id="{B70716E3-BC09-43B7-8FC5-22D68379A87F}"/>
              </a:ext>
            </a:extLst>
          </p:cNvPr>
          <p:cNvSpPr/>
          <p:nvPr/>
        </p:nvSpPr>
        <p:spPr>
          <a:xfrm>
            <a:off x="10744200" y="777542"/>
            <a:ext cx="381000" cy="90216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cxnSp>
        <p:nvCxnSpPr>
          <p:cNvPr id="5" name="Straight Arrow Connector 4">
            <a:extLst>
              <a:ext uri="{FF2B5EF4-FFF2-40B4-BE49-F238E27FC236}">
                <a16:creationId xmlns:a16="http://schemas.microsoft.com/office/drawing/2014/main" id="{CE34098B-62B7-4E8D-8A16-5FA34AE832E9}"/>
              </a:ext>
            </a:extLst>
          </p:cNvPr>
          <p:cNvCxnSpPr/>
          <p:nvPr/>
        </p:nvCxnSpPr>
        <p:spPr>
          <a:xfrm>
            <a:off x="304800" y="1013480"/>
            <a:ext cx="289560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0338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676400"/>
            <a:ext cx="9448800" cy="1825096"/>
          </a:xfrm>
        </p:spPr>
        <p:txBody>
          <a:bodyPr/>
          <a:lstStyle/>
          <a:p>
            <a:r>
              <a:rPr lang="en-US" sz="7200" dirty="0"/>
              <a:t>BOT-1</a:t>
            </a:r>
            <a:endParaRPr lang="en-US" dirty="0"/>
          </a:p>
        </p:txBody>
      </p:sp>
      <p:sp>
        <p:nvSpPr>
          <p:cNvPr id="12" name="Subtitle 11"/>
          <p:cNvSpPr>
            <a:spLocks noGrp="1"/>
          </p:cNvSpPr>
          <p:nvPr>
            <p:ph type="subTitle" idx="1"/>
          </p:nvPr>
        </p:nvSpPr>
        <p:spPr>
          <a:xfrm>
            <a:off x="1371600" y="3505195"/>
            <a:ext cx="9448800" cy="1549400"/>
          </a:xfrm>
        </p:spPr>
        <p:txBody>
          <a:bodyPr>
            <a:normAutofit/>
          </a:bodyPr>
          <a:lstStyle/>
          <a:p>
            <a:pPr marL="457200" indent="-457200">
              <a:buAutoNum type="alphaLcParenR"/>
            </a:pPr>
            <a:r>
              <a:rPr lang="en-US" dirty="0">
                <a:solidFill>
                  <a:schemeClr val="tx1"/>
                </a:solidFill>
              </a:rPr>
              <a:t>TF-IDF(Term frequency- inverse document frequency)&amp; Vectorization</a:t>
            </a:r>
          </a:p>
          <a:p>
            <a:endParaRPr lang="en-US" dirty="0">
              <a:solidFill>
                <a:schemeClr val="tx1"/>
              </a:solidFill>
            </a:endParaRPr>
          </a:p>
          <a:p>
            <a:r>
              <a:rPr lang="en-US" dirty="0">
                <a:solidFill>
                  <a:schemeClr val="tx1"/>
                </a:solidFill>
              </a:rPr>
              <a:t>b) K-Mean Cluster Algorithm</a:t>
            </a:r>
          </a:p>
        </p:txBody>
      </p:sp>
    </p:spTree>
    <p:extLst>
      <p:ext uri="{BB962C8B-B14F-4D97-AF65-F5344CB8AC3E}">
        <p14:creationId xmlns:p14="http://schemas.microsoft.com/office/powerpoint/2010/main" val="2377224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0EC077-7A76-4093-81E1-8D0F31125CC4}"/>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35000"/>
                    </a14:imgEffect>
                    <a14:imgEffect>
                      <a14:brightnessContrast contrast="-40000"/>
                    </a14:imgEffect>
                  </a14:imgLayer>
                </a14:imgProps>
              </a:ext>
            </a:extLst>
          </a:blip>
          <a:srcRect t="7117"/>
          <a:stretch/>
        </p:blipFill>
        <p:spPr>
          <a:xfrm>
            <a:off x="6604182" y="1449115"/>
            <a:ext cx="5223897" cy="2209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Rectangle: Rounded Corners 8">
            <a:extLst>
              <a:ext uri="{FF2B5EF4-FFF2-40B4-BE49-F238E27FC236}">
                <a16:creationId xmlns:a16="http://schemas.microsoft.com/office/drawing/2014/main" id="{90C72CD5-DCF5-4290-AEA9-9F6F1DC9BCE5}"/>
              </a:ext>
            </a:extLst>
          </p:cNvPr>
          <p:cNvSpPr/>
          <p:nvPr/>
        </p:nvSpPr>
        <p:spPr>
          <a:xfrm>
            <a:off x="299289" y="609600"/>
            <a:ext cx="5029200" cy="990600"/>
          </a:xfrm>
          <a:prstGeom prst="roundRect">
            <a:avLst>
              <a:gd name="adj" fmla="val 47436"/>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bg1"/>
                </a:solidFill>
              </a:rPr>
              <a:t>TF-IDF &amp; K- Mean </a:t>
            </a:r>
          </a:p>
        </p:txBody>
      </p:sp>
      <p:sp>
        <p:nvSpPr>
          <p:cNvPr id="11" name="Arrow: Bent 10">
            <a:extLst>
              <a:ext uri="{FF2B5EF4-FFF2-40B4-BE49-F238E27FC236}">
                <a16:creationId xmlns:a16="http://schemas.microsoft.com/office/drawing/2014/main" id="{89011F9F-495A-41D9-9836-8C9399557388}"/>
              </a:ext>
            </a:extLst>
          </p:cNvPr>
          <p:cNvSpPr/>
          <p:nvPr/>
        </p:nvSpPr>
        <p:spPr>
          <a:xfrm rot="5400000">
            <a:off x="5479681" y="848869"/>
            <a:ext cx="449053" cy="75143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 name="Arrow: Down 11">
            <a:extLst>
              <a:ext uri="{FF2B5EF4-FFF2-40B4-BE49-F238E27FC236}">
                <a16:creationId xmlns:a16="http://schemas.microsoft.com/office/drawing/2014/main" id="{3084D03C-2101-44DF-A3F4-4386E1A6626B}"/>
              </a:ext>
            </a:extLst>
          </p:cNvPr>
          <p:cNvSpPr/>
          <p:nvPr/>
        </p:nvSpPr>
        <p:spPr>
          <a:xfrm rot="2601470">
            <a:off x="6481158" y="4218625"/>
            <a:ext cx="246045" cy="4165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663C3002-0667-49D6-88E7-6A9126DC1A52}"/>
              </a:ext>
            </a:extLst>
          </p:cNvPr>
          <p:cNvPicPr>
            <a:picLocks noChangeAspect="1"/>
          </p:cNvPicPr>
          <p:nvPr/>
        </p:nvPicPr>
        <p:blipFill rotWithShape="1">
          <a:blip r:embed="rId5"/>
          <a:srcRect l="-309"/>
          <a:stretch/>
        </p:blipFill>
        <p:spPr>
          <a:xfrm>
            <a:off x="513542" y="3810000"/>
            <a:ext cx="5548800" cy="2738700"/>
          </a:xfrm>
          <a:prstGeom prst="rect">
            <a:avLst/>
          </a:prstGeom>
        </p:spPr>
      </p:pic>
    </p:spTree>
    <p:extLst>
      <p:ext uri="{BB962C8B-B14F-4D97-AF65-F5344CB8AC3E}">
        <p14:creationId xmlns:p14="http://schemas.microsoft.com/office/powerpoint/2010/main" val="247938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7200" dirty="0"/>
              <a:t>BOT-2</a:t>
            </a:r>
            <a:endParaRPr lang="en-US" dirty="0"/>
          </a:p>
        </p:txBody>
      </p:sp>
      <p:sp>
        <p:nvSpPr>
          <p:cNvPr id="2" name="Subtitle 1"/>
          <p:cNvSpPr>
            <a:spLocks noGrp="1"/>
          </p:cNvSpPr>
          <p:nvPr>
            <p:ph type="subTitle" idx="1"/>
          </p:nvPr>
        </p:nvSpPr>
        <p:spPr/>
        <p:txBody>
          <a:bodyPr>
            <a:normAutofit fontScale="92500" lnSpcReduction="10000"/>
          </a:bodyPr>
          <a:lstStyle/>
          <a:p>
            <a:r>
              <a:rPr lang="en-US" dirty="0">
                <a:solidFill>
                  <a:schemeClr val="tx1"/>
                </a:solidFill>
              </a:rPr>
              <a:t>a) Content-based filtering</a:t>
            </a:r>
          </a:p>
          <a:p>
            <a:r>
              <a:rPr lang="en-US" dirty="0">
                <a:solidFill>
                  <a:schemeClr val="tx1"/>
                </a:solidFill>
              </a:rPr>
              <a:t>b) Collaborative filtering</a:t>
            </a:r>
          </a:p>
        </p:txBody>
      </p:sp>
    </p:spTree>
    <p:extLst>
      <p:ext uri="{BB962C8B-B14F-4D97-AF65-F5344CB8AC3E}">
        <p14:creationId xmlns:p14="http://schemas.microsoft.com/office/powerpoint/2010/main" val="43373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6100" y="366165"/>
            <a:ext cx="8610600" cy="1293028"/>
          </a:xfrm>
        </p:spPr>
        <p:txBody>
          <a:bodyPr/>
          <a:lstStyle/>
          <a:p>
            <a:r>
              <a:rPr lang="en-US" dirty="0">
                <a:solidFill>
                  <a:schemeClr val="tx1"/>
                </a:solidFill>
              </a:rPr>
              <a:t>Content-based filtering</a:t>
            </a:r>
          </a:p>
        </p:txBody>
      </p:sp>
      <p:sp>
        <p:nvSpPr>
          <p:cNvPr id="4" name="Rectangle: Rounded Corners 3">
            <a:extLst>
              <a:ext uri="{FF2B5EF4-FFF2-40B4-BE49-F238E27FC236}">
                <a16:creationId xmlns:a16="http://schemas.microsoft.com/office/drawing/2014/main" id="{8F891701-3CDC-4912-91E7-29DFC6253561}"/>
              </a:ext>
            </a:extLst>
          </p:cNvPr>
          <p:cNvSpPr/>
          <p:nvPr/>
        </p:nvSpPr>
        <p:spPr>
          <a:xfrm>
            <a:off x="152400" y="1659192"/>
            <a:ext cx="5143500" cy="108400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TF-IDF &amp; COSINE SIMILARITY</a:t>
            </a:r>
          </a:p>
          <a:p>
            <a:pPr algn="ctr"/>
            <a:endParaRPr lang="en-IN" sz="400" dirty="0"/>
          </a:p>
          <a:p>
            <a:pPr marL="285750" indent="-285750" algn="ctr">
              <a:buFont typeface="Arial" panose="020B0604020202020204" pitchFamily="34" charset="0"/>
              <a:buChar char="•"/>
            </a:pPr>
            <a:r>
              <a:rPr lang="en-IN" sz="1600" dirty="0"/>
              <a:t>TfidfVectorizer</a:t>
            </a:r>
          </a:p>
          <a:p>
            <a:pPr marL="285750" indent="-285750" algn="ctr">
              <a:buFont typeface="Arial" panose="020B0604020202020204" pitchFamily="34" charset="0"/>
              <a:buChar char="•"/>
            </a:pPr>
            <a:r>
              <a:rPr lang="en-IN" sz="1600" dirty="0"/>
              <a:t>Linear_ kernel</a:t>
            </a:r>
          </a:p>
        </p:txBody>
      </p:sp>
      <p:sp>
        <p:nvSpPr>
          <p:cNvPr id="5" name="Rectangle: Rounded Corners 4">
            <a:extLst>
              <a:ext uri="{FF2B5EF4-FFF2-40B4-BE49-F238E27FC236}">
                <a16:creationId xmlns:a16="http://schemas.microsoft.com/office/drawing/2014/main" id="{F846E088-ADF3-46DC-B402-84B603F3801A}"/>
              </a:ext>
            </a:extLst>
          </p:cNvPr>
          <p:cNvSpPr/>
          <p:nvPr/>
        </p:nvSpPr>
        <p:spPr>
          <a:xfrm>
            <a:off x="228600" y="3252099"/>
            <a:ext cx="5143500" cy="1084007"/>
          </a:xfrm>
          <a:prstGeom prst="roundRect">
            <a:avLst>
              <a:gd name="adj" fmla="val 497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Recommendation function </a:t>
            </a:r>
          </a:p>
          <a:p>
            <a:pPr marL="285750" indent="-285750" algn="ctr">
              <a:buFont typeface="Arial" panose="020B0604020202020204" pitchFamily="34" charset="0"/>
              <a:buChar char="•"/>
            </a:pPr>
            <a:r>
              <a:rPr lang="en-IN" sz="1600" dirty="0"/>
              <a:t>Based on a single news heading , which it takes as  input value &amp;  calculates the similarity  scores</a:t>
            </a:r>
          </a:p>
        </p:txBody>
      </p:sp>
      <p:sp>
        <p:nvSpPr>
          <p:cNvPr id="6" name="Rectangle: Rounded Corners 5">
            <a:extLst>
              <a:ext uri="{FF2B5EF4-FFF2-40B4-BE49-F238E27FC236}">
                <a16:creationId xmlns:a16="http://schemas.microsoft.com/office/drawing/2014/main" id="{B4BBE407-9D63-48C7-83D7-2C58FECCC01A}"/>
              </a:ext>
            </a:extLst>
          </p:cNvPr>
          <p:cNvSpPr/>
          <p:nvPr/>
        </p:nvSpPr>
        <p:spPr>
          <a:xfrm>
            <a:off x="228600" y="4878109"/>
            <a:ext cx="5143500" cy="129302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IN" sz="1600" dirty="0"/>
              <a:t>Recommendation function that finds the top 10 highest news that have the highest scores &amp; locate the corresponding  news links </a:t>
            </a:r>
          </a:p>
        </p:txBody>
      </p:sp>
      <p:pic>
        <p:nvPicPr>
          <p:cNvPr id="8" name="Picture 7">
            <a:extLst>
              <a:ext uri="{FF2B5EF4-FFF2-40B4-BE49-F238E27FC236}">
                <a16:creationId xmlns:a16="http://schemas.microsoft.com/office/drawing/2014/main" id="{11DE5491-DC04-4BB6-96E0-E70275EF5D18}"/>
              </a:ext>
            </a:extLst>
          </p:cNvPr>
          <p:cNvPicPr>
            <a:picLocks noChangeAspect="1"/>
          </p:cNvPicPr>
          <p:nvPr/>
        </p:nvPicPr>
        <p:blipFill>
          <a:blip r:embed="rId3"/>
          <a:stretch>
            <a:fillRect/>
          </a:stretch>
        </p:blipFill>
        <p:spPr>
          <a:xfrm>
            <a:off x="6324600" y="3252099"/>
            <a:ext cx="5486730" cy="2918940"/>
          </a:xfrm>
          <a:prstGeom prst="rect">
            <a:avLst/>
          </a:prstGeom>
        </p:spPr>
      </p:pic>
    </p:spTree>
    <p:extLst>
      <p:ext uri="{BB962C8B-B14F-4D97-AF65-F5344CB8AC3E}">
        <p14:creationId xmlns:p14="http://schemas.microsoft.com/office/powerpoint/2010/main" val="417622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05200"/>
            <a:ext cx="8915400" cy="1143000"/>
          </a:xfrm>
        </p:spPr>
        <p:txBody>
          <a:bodyPr>
            <a:normAutofit/>
          </a:bodyPr>
          <a:lstStyle/>
          <a:p>
            <a:r>
              <a:rPr lang="en-US" sz="2800" dirty="0"/>
              <a:t>Changes Implemented From Initial Strategy</a:t>
            </a:r>
          </a:p>
        </p:txBody>
      </p:sp>
      <p:sp>
        <p:nvSpPr>
          <p:cNvPr id="3" name="Content Placeholder 2"/>
          <p:cNvSpPr>
            <a:spLocks noGrp="1"/>
          </p:cNvSpPr>
          <p:nvPr>
            <p:ph idx="1"/>
          </p:nvPr>
        </p:nvSpPr>
        <p:spPr>
          <a:xfrm>
            <a:off x="2015836" y="1905000"/>
            <a:ext cx="7620000" cy="1371600"/>
          </a:xfrm>
        </p:spPr>
        <p:txBody>
          <a:bodyPr/>
          <a:lstStyle/>
          <a:p>
            <a:r>
              <a:rPr lang="en-US" dirty="0"/>
              <a:t>Collaborative filtering (BOT-2)</a:t>
            </a:r>
          </a:p>
          <a:p>
            <a:r>
              <a:rPr lang="en-US" dirty="0"/>
              <a:t>Webpage</a:t>
            </a:r>
          </a:p>
        </p:txBody>
      </p:sp>
      <p:sp>
        <p:nvSpPr>
          <p:cNvPr id="4" name="Title 1"/>
          <p:cNvSpPr txBox="1">
            <a:spLocks/>
          </p:cNvSpPr>
          <p:nvPr/>
        </p:nvSpPr>
        <p:spPr>
          <a:xfrm>
            <a:off x="2015836" y="5794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Yet to be done</a:t>
            </a:r>
          </a:p>
        </p:txBody>
      </p:sp>
      <p:sp>
        <p:nvSpPr>
          <p:cNvPr id="6" name="Content Placeholder 2"/>
          <p:cNvSpPr txBox="1">
            <a:spLocks/>
          </p:cNvSpPr>
          <p:nvPr/>
        </p:nvSpPr>
        <p:spPr>
          <a:xfrm>
            <a:off x="1967345" y="4648200"/>
            <a:ext cx="7620000" cy="1371600"/>
          </a:xfrm>
          <a:prstGeom prst="rect">
            <a:avLst/>
          </a:prstGeom>
        </p:spPr>
        <p:txBody>
          <a:bodyPr vert="horz" lIns="91440" tIns="45720" rIns="91440" bIns="45720" rtlCol="0">
            <a:normAutofit fontScale="92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a:t>PCA (Principal Component Analysis), Due to time constraint PCA was not implemented. Kmean implemented </a:t>
            </a:r>
          </a:p>
          <a:p>
            <a:r>
              <a:rPr lang="en-US" dirty="0"/>
              <a:t>K-means elbow method was not used for K-mean clustering.</a:t>
            </a:r>
          </a:p>
        </p:txBody>
      </p:sp>
      <p:sp>
        <p:nvSpPr>
          <p:cNvPr id="5" name="Rectangle 4">
            <a:extLst>
              <a:ext uri="{FF2B5EF4-FFF2-40B4-BE49-F238E27FC236}">
                <a16:creationId xmlns:a16="http://schemas.microsoft.com/office/drawing/2014/main" id="{AFFBA7A8-B995-467E-A2B8-70ED0421643A}"/>
              </a:ext>
            </a:extLst>
          </p:cNvPr>
          <p:cNvSpPr/>
          <p:nvPr/>
        </p:nvSpPr>
        <p:spPr>
          <a:xfrm>
            <a:off x="1967345" y="762000"/>
            <a:ext cx="3823855" cy="6858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Tree>
    <p:extLst>
      <p:ext uri="{BB962C8B-B14F-4D97-AF65-F5344CB8AC3E}">
        <p14:creationId xmlns:p14="http://schemas.microsoft.com/office/powerpoint/2010/main" val="157270244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2968</TotalTime>
  <Words>704</Words>
  <Application>Microsoft Office PowerPoint</Application>
  <PresentationFormat>Widescreen</PresentationFormat>
  <Paragraphs>90</Paragraphs>
  <Slides>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Bahnschrift</vt:lpstr>
      <vt:lpstr>Bahnschrift SemiLight Condensed</vt:lpstr>
      <vt:lpstr>Baskerville Old Face</vt:lpstr>
      <vt:lpstr>Calibri</vt:lpstr>
      <vt:lpstr>Century Gothic</vt:lpstr>
      <vt:lpstr>Copperplate Gothic Bold</vt:lpstr>
      <vt:lpstr>Symbol</vt:lpstr>
      <vt:lpstr>Vapor Trail</vt:lpstr>
      <vt:lpstr>Building a News Recommender for JhakaasNewsVala </vt:lpstr>
      <vt:lpstr>OVERVIEW</vt:lpstr>
      <vt:lpstr>News Article Scrapping</vt:lpstr>
      <vt:lpstr>PowerPoint Presentation</vt:lpstr>
      <vt:lpstr>BOT-1</vt:lpstr>
      <vt:lpstr>PowerPoint Presentation</vt:lpstr>
      <vt:lpstr>BOT-2</vt:lpstr>
      <vt:lpstr>Content-based filtering</vt:lpstr>
      <vt:lpstr>Changes Implemented From Initial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kumar</dc:creator>
  <cp:lastModifiedBy>Dhana vk</cp:lastModifiedBy>
  <cp:revision>33</cp:revision>
  <dcterms:created xsi:type="dcterms:W3CDTF">2022-04-16T12:12:08Z</dcterms:created>
  <dcterms:modified xsi:type="dcterms:W3CDTF">2022-04-18T21:21:00Z</dcterms:modified>
</cp:coreProperties>
</file>