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51251-427E-432A-9E7A-F22DD87C312A}" v="18" dt="2025-06-22T20:43:50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ta, Venu" userId="2d2b8a19-90ee-4556-98e9-ad88a0b4d3c2" providerId="ADAL" clId="{32551251-427E-432A-9E7A-F22DD87C312A}"/>
    <pc:docChg chg="undo custSel addSld delSld modSld sldOrd">
      <pc:chgData name="Thota, Venu" userId="2d2b8a19-90ee-4556-98e9-ad88a0b4d3c2" providerId="ADAL" clId="{32551251-427E-432A-9E7A-F22DD87C312A}" dt="2025-06-22T20:44:54.601" v="345" actId="1076"/>
      <pc:docMkLst>
        <pc:docMk/>
      </pc:docMkLst>
      <pc:sldChg chg="addSp delSp modSp del mod ord">
        <pc:chgData name="Thota, Venu" userId="2d2b8a19-90ee-4556-98e9-ad88a0b4d3c2" providerId="ADAL" clId="{32551251-427E-432A-9E7A-F22DD87C312A}" dt="2025-06-22T20:15:16.312" v="69" actId="47"/>
        <pc:sldMkLst>
          <pc:docMk/>
          <pc:sldMk cId="248185866" sldId="256"/>
        </pc:sldMkLst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16" creationId="{2633B3B5-CC90-43F0-8714-D31D1F3F0209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17" creationId="{AB8C311F-7253-4AED-9701-7FC0708C41C7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18" creationId="{A8D57A06-A426-446D-B02C-A2DC6B62E45E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19" creationId="{E2384209-CB15-4CDF-9D31-C44FD9A3F20D}"/>
          </ac:spMkLst>
        </pc:spChg>
        <pc:spChg chg="del">
          <ac:chgData name="Thota, Venu" userId="2d2b8a19-90ee-4556-98e9-ad88a0b4d3c2" providerId="ADAL" clId="{32551251-427E-432A-9E7A-F22DD87C312A}" dt="2025-06-22T20:09:45.352" v="3" actId="478"/>
          <ac:spMkLst>
            <pc:docMk/>
            <pc:sldMk cId="248185866" sldId="256"/>
            <ac:spMk id="21" creationId="{1D20DE93-B162-A897-30D0-26F76E3F7BF3}"/>
          </ac:spMkLst>
        </pc:spChg>
        <pc:spChg chg="del">
          <ac:chgData name="Thota, Venu" userId="2d2b8a19-90ee-4556-98e9-ad88a0b4d3c2" providerId="ADAL" clId="{32551251-427E-432A-9E7A-F22DD87C312A}" dt="2025-06-22T20:09:48.453" v="4" actId="478"/>
          <ac:spMkLst>
            <pc:docMk/>
            <pc:sldMk cId="248185866" sldId="256"/>
            <ac:spMk id="23" creationId="{884FBA27-8702-0952-4CB1-F14CD2B4EF06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35" creationId="{AB8C311F-7253-4AED-9701-7FC0708C41C7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37" creationId="{E2384209-CB15-4CDF-9D31-C44FD9A3F20D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39" creationId="{2633B3B5-CC90-43F0-8714-D31D1F3F0209}"/>
          </ac:spMkLst>
        </pc:spChg>
        <pc:spChg chg="add del">
          <ac:chgData name="Thota, Venu" userId="2d2b8a19-90ee-4556-98e9-ad88a0b4d3c2" providerId="ADAL" clId="{32551251-427E-432A-9E7A-F22DD87C312A}" dt="2025-06-22T20:10:01.125" v="8" actId="26606"/>
          <ac:spMkLst>
            <pc:docMk/>
            <pc:sldMk cId="248185866" sldId="256"/>
            <ac:spMk id="41" creationId="{A8D57A06-A426-446D-B02C-A2DC6B62E45E}"/>
          </ac:spMkLst>
        </pc:spChg>
        <pc:picChg chg="del">
          <ac:chgData name="Thota, Venu" userId="2d2b8a19-90ee-4556-98e9-ad88a0b4d3c2" providerId="ADAL" clId="{32551251-427E-432A-9E7A-F22DD87C312A}" dt="2025-06-22T20:09:37.845" v="2" actId="478"/>
          <ac:picMkLst>
            <pc:docMk/>
            <pc:sldMk cId="248185866" sldId="256"/>
            <ac:picMk id="7" creationId="{4BAFB330-A6A4-712F-B1A3-8E88F9B4F8D4}"/>
          </ac:picMkLst>
        </pc:picChg>
        <pc:picChg chg="add mod">
          <ac:chgData name="Thota, Venu" userId="2d2b8a19-90ee-4556-98e9-ad88a0b4d3c2" providerId="ADAL" clId="{32551251-427E-432A-9E7A-F22DD87C312A}" dt="2025-06-22T20:12:27.492" v="34" actId="1076"/>
          <ac:picMkLst>
            <pc:docMk/>
            <pc:sldMk cId="248185866" sldId="256"/>
            <ac:picMk id="30" creationId="{B3B693B1-B880-1EBC-1EDB-BFF2FA2286E5}"/>
          </ac:picMkLst>
        </pc:picChg>
        <pc:cxnChg chg="del">
          <ac:chgData name="Thota, Venu" userId="2d2b8a19-90ee-4556-98e9-ad88a0b4d3c2" providerId="ADAL" clId="{32551251-427E-432A-9E7A-F22DD87C312A}" dt="2025-06-22T20:09:48.453" v="4" actId="478"/>
          <ac:cxnSpMkLst>
            <pc:docMk/>
            <pc:sldMk cId="248185866" sldId="256"/>
            <ac:cxnSpMk id="9" creationId="{6F70730E-2068-44F2-8C40-B44AFBEBBD52}"/>
          </ac:cxnSpMkLst>
        </pc:cxnChg>
        <pc:cxnChg chg="del">
          <ac:chgData name="Thota, Venu" userId="2d2b8a19-90ee-4556-98e9-ad88a0b4d3c2" providerId="ADAL" clId="{32551251-427E-432A-9E7A-F22DD87C312A}" dt="2025-06-22T20:09:48.453" v="4" actId="478"/>
          <ac:cxnSpMkLst>
            <pc:docMk/>
            <pc:sldMk cId="248185866" sldId="256"/>
            <ac:cxnSpMk id="11" creationId="{7B01DF4B-B2FF-C9CD-825E-EBCD23079567}"/>
          </ac:cxnSpMkLst>
        </pc:cxnChg>
        <pc:cxnChg chg="del">
          <ac:chgData name="Thota, Venu" userId="2d2b8a19-90ee-4556-98e9-ad88a0b4d3c2" providerId="ADAL" clId="{32551251-427E-432A-9E7A-F22DD87C312A}" dt="2025-06-22T20:09:48.453" v="4" actId="478"/>
          <ac:cxnSpMkLst>
            <pc:docMk/>
            <pc:sldMk cId="248185866" sldId="256"/>
            <ac:cxnSpMk id="15" creationId="{38044F2C-CA40-F6FD-81F7-54155099B356}"/>
          </ac:cxnSpMkLst>
        </pc:cxnChg>
      </pc:sldChg>
      <pc:sldChg chg="addSp delSp modSp add del mod setBg delDesignElem">
        <pc:chgData name="Thota, Venu" userId="2d2b8a19-90ee-4556-98e9-ad88a0b4d3c2" providerId="ADAL" clId="{32551251-427E-432A-9E7A-F22DD87C312A}" dt="2025-06-22T20:26:38.769" v="76" actId="47"/>
        <pc:sldMkLst>
          <pc:docMk/>
          <pc:sldMk cId="636331113" sldId="257"/>
        </pc:sldMkLst>
        <pc:spChg chg="del">
          <ac:chgData name="Thota, Venu" userId="2d2b8a19-90ee-4556-98e9-ad88a0b4d3c2" providerId="ADAL" clId="{32551251-427E-432A-9E7A-F22DD87C312A}" dt="2025-06-22T20:09:35.237" v="1"/>
          <ac:spMkLst>
            <pc:docMk/>
            <pc:sldMk cId="636331113" sldId="257"/>
            <ac:spMk id="16" creationId="{FFBC350E-1FB6-836D-4B0B-F5B95F3F3B0B}"/>
          </ac:spMkLst>
        </pc:spChg>
        <pc:spChg chg="del">
          <ac:chgData name="Thota, Venu" userId="2d2b8a19-90ee-4556-98e9-ad88a0b4d3c2" providerId="ADAL" clId="{32551251-427E-432A-9E7A-F22DD87C312A}" dt="2025-06-22T20:09:35.237" v="1"/>
          <ac:spMkLst>
            <pc:docMk/>
            <pc:sldMk cId="636331113" sldId="257"/>
            <ac:spMk id="17" creationId="{432712EC-7C68-2C57-8DA1-DB6D4AE37D59}"/>
          </ac:spMkLst>
        </pc:spChg>
        <pc:spChg chg="del">
          <ac:chgData name="Thota, Venu" userId="2d2b8a19-90ee-4556-98e9-ad88a0b4d3c2" providerId="ADAL" clId="{32551251-427E-432A-9E7A-F22DD87C312A}" dt="2025-06-22T20:09:35.237" v="1"/>
          <ac:spMkLst>
            <pc:docMk/>
            <pc:sldMk cId="636331113" sldId="257"/>
            <ac:spMk id="18" creationId="{47C99AE1-C76C-36C5-622F-0ACD9AB51553}"/>
          </ac:spMkLst>
        </pc:spChg>
        <pc:spChg chg="del">
          <ac:chgData name="Thota, Venu" userId="2d2b8a19-90ee-4556-98e9-ad88a0b4d3c2" providerId="ADAL" clId="{32551251-427E-432A-9E7A-F22DD87C312A}" dt="2025-06-22T20:09:35.237" v="1"/>
          <ac:spMkLst>
            <pc:docMk/>
            <pc:sldMk cId="636331113" sldId="257"/>
            <ac:spMk id="19" creationId="{B4F003E8-AE69-D5A8-7FCC-17E5650956B2}"/>
          </ac:spMkLst>
        </pc:spChg>
        <pc:spChg chg="mod">
          <ac:chgData name="Thota, Venu" userId="2d2b8a19-90ee-4556-98e9-ad88a0b4d3c2" providerId="ADAL" clId="{32551251-427E-432A-9E7A-F22DD87C312A}" dt="2025-06-22T20:14:00.075" v="47" actId="164"/>
          <ac:spMkLst>
            <pc:docMk/>
            <pc:sldMk cId="636331113" sldId="257"/>
            <ac:spMk id="21" creationId="{882DC758-A542-6A27-C86A-6CEAE3944D8A}"/>
          </ac:spMkLst>
        </pc:spChg>
        <pc:spChg chg="mod">
          <ac:chgData name="Thota, Venu" userId="2d2b8a19-90ee-4556-98e9-ad88a0b4d3c2" providerId="ADAL" clId="{32551251-427E-432A-9E7A-F22DD87C312A}" dt="2025-06-22T20:14:00.075" v="47" actId="164"/>
          <ac:spMkLst>
            <pc:docMk/>
            <pc:sldMk cId="636331113" sldId="257"/>
            <ac:spMk id="23" creationId="{2751A0EB-DEFE-C2B5-062C-969AC65F3F4F}"/>
          </ac:spMkLst>
        </pc:spChg>
        <pc:grpChg chg="add mod">
          <ac:chgData name="Thota, Venu" userId="2d2b8a19-90ee-4556-98e9-ad88a0b4d3c2" providerId="ADAL" clId="{32551251-427E-432A-9E7A-F22DD87C312A}" dt="2025-06-22T20:14:00.075" v="47" actId="164"/>
          <ac:grpSpMkLst>
            <pc:docMk/>
            <pc:sldMk cId="636331113" sldId="257"/>
            <ac:grpSpMk id="2" creationId="{764019AD-1BEB-5D0B-4F37-9727A2AE9E23}"/>
          </ac:grpSpMkLst>
        </pc:grpChg>
        <pc:picChg chg="add del">
          <ac:chgData name="Thota, Venu" userId="2d2b8a19-90ee-4556-98e9-ad88a0b4d3c2" providerId="ADAL" clId="{32551251-427E-432A-9E7A-F22DD87C312A}" dt="2025-06-22T20:26:18.329" v="71" actId="22"/>
          <ac:picMkLst>
            <pc:docMk/>
            <pc:sldMk cId="636331113" sldId="257"/>
            <ac:picMk id="4" creationId="{F5AF7C14-486D-3B1E-355A-A79AD710EA99}"/>
          </ac:picMkLst>
        </pc:picChg>
        <pc:picChg chg="mod">
          <ac:chgData name="Thota, Venu" userId="2d2b8a19-90ee-4556-98e9-ad88a0b4d3c2" providerId="ADAL" clId="{32551251-427E-432A-9E7A-F22DD87C312A}" dt="2025-06-22T20:14:00.075" v="47" actId="164"/>
          <ac:picMkLst>
            <pc:docMk/>
            <pc:sldMk cId="636331113" sldId="257"/>
            <ac:picMk id="7" creationId="{E1D189E2-E38C-B405-93E5-035FFD189309}"/>
          </ac:picMkLst>
        </pc:picChg>
        <pc:cxnChg chg="mod">
          <ac:chgData name="Thota, Venu" userId="2d2b8a19-90ee-4556-98e9-ad88a0b4d3c2" providerId="ADAL" clId="{32551251-427E-432A-9E7A-F22DD87C312A}" dt="2025-06-22T20:14:00.075" v="47" actId="164"/>
          <ac:cxnSpMkLst>
            <pc:docMk/>
            <pc:sldMk cId="636331113" sldId="257"/>
            <ac:cxnSpMk id="9" creationId="{91A37E45-60A1-3737-441D-00B075AD3F3A}"/>
          </ac:cxnSpMkLst>
        </pc:cxnChg>
        <pc:cxnChg chg="mod">
          <ac:chgData name="Thota, Venu" userId="2d2b8a19-90ee-4556-98e9-ad88a0b4d3c2" providerId="ADAL" clId="{32551251-427E-432A-9E7A-F22DD87C312A}" dt="2025-06-22T20:14:00.075" v="47" actId="164"/>
          <ac:cxnSpMkLst>
            <pc:docMk/>
            <pc:sldMk cId="636331113" sldId="257"/>
            <ac:cxnSpMk id="11" creationId="{3B74FAD6-C64A-8130-E056-0407FBFBA6AC}"/>
          </ac:cxnSpMkLst>
        </pc:cxnChg>
        <pc:cxnChg chg="mod">
          <ac:chgData name="Thota, Venu" userId="2d2b8a19-90ee-4556-98e9-ad88a0b4d3c2" providerId="ADAL" clId="{32551251-427E-432A-9E7A-F22DD87C312A}" dt="2025-06-22T20:14:00.075" v="47" actId="164"/>
          <ac:cxnSpMkLst>
            <pc:docMk/>
            <pc:sldMk cId="636331113" sldId="257"/>
            <ac:cxnSpMk id="15" creationId="{862FD619-0471-9AC9-4D4C-EFE76DDE3812}"/>
          </ac:cxnSpMkLst>
        </pc:cxnChg>
      </pc:sldChg>
      <pc:sldChg chg="addSp delSp modSp new mod setBg">
        <pc:chgData name="Thota, Venu" userId="2d2b8a19-90ee-4556-98e9-ad88a0b4d3c2" providerId="ADAL" clId="{32551251-427E-432A-9E7A-F22DD87C312A}" dt="2025-06-22T20:43:38.983" v="236" actId="1076"/>
        <pc:sldMkLst>
          <pc:docMk/>
          <pc:sldMk cId="22637252" sldId="258"/>
        </pc:sldMkLst>
        <pc:spChg chg="mod">
          <ac:chgData name="Thota, Venu" userId="2d2b8a19-90ee-4556-98e9-ad88a0b4d3c2" providerId="ADAL" clId="{32551251-427E-432A-9E7A-F22DD87C312A}" dt="2025-06-22T20:27:07.118" v="94" actId="20577"/>
          <ac:spMkLst>
            <pc:docMk/>
            <pc:sldMk cId="22637252" sldId="258"/>
            <ac:spMk id="2" creationId="{EA069549-9449-AFDE-AC38-53F535F99D57}"/>
          </ac:spMkLst>
        </pc:spChg>
        <pc:spChg chg="del">
          <ac:chgData name="Thota, Venu" userId="2d2b8a19-90ee-4556-98e9-ad88a0b4d3c2" providerId="ADAL" clId="{32551251-427E-432A-9E7A-F22DD87C312A}" dt="2025-06-22T20:11:13.064" v="13" actId="478"/>
          <ac:spMkLst>
            <pc:docMk/>
            <pc:sldMk cId="22637252" sldId="258"/>
            <ac:spMk id="3" creationId="{1C78A6B0-D4C7-CECC-6F3B-D3F4233B7FE4}"/>
          </ac:spMkLst>
        </pc:spChg>
        <pc:spChg chg="add">
          <ac:chgData name="Thota, Venu" userId="2d2b8a19-90ee-4556-98e9-ad88a0b4d3c2" providerId="ADAL" clId="{32551251-427E-432A-9E7A-F22DD87C312A}" dt="2025-06-22T20:12:58.754" v="38" actId="26606"/>
          <ac:spMkLst>
            <pc:docMk/>
            <pc:sldMk cId="22637252" sldId="258"/>
            <ac:spMk id="12" creationId="{D12DDE76-C203-4047-9998-63900085B5E8}"/>
          </ac:spMkLst>
        </pc:spChg>
        <pc:spChg chg="mod">
          <ac:chgData name="Thota, Venu" userId="2d2b8a19-90ee-4556-98e9-ad88a0b4d3c2" providerId="ADAL" clId="{32551251-427E-432A-9E7A-F22DD87C312A}" dt="2025-06-22T20:15:02.110" v="68" actId="1076"/>
          <ac:spMkLst>
            <pc:docMk/>
            <pc:sldMk cId="22637252" sldId="258"/>
            <ac:spMk id="15" creationId="{29950590-A84B-0889-EE7B-5382E2784969}"/>
          </ac:spMkLst>
        </pc:spChg>
        <pc:spChg chg="mod">
          <ac:chgData name="Thota, Venu" userId="2d2b8a19-90ee-4556-98e9-ad88a0b4d3c2" providerId="ADAL" clId="{32551251-427E-432A-9E7A-F22DD87C312A}" dt="2025-06-22T20:14:54.092" v="66" actId="1076"/>
          <ac:spMkLst>
            <pc:docMk/>
            <pc:sldMk cId="22637252" sldId="258"/>
            <ac:spMk id="16" creationId="{D835A1E3-0BE8-BCA8-0DFB-A90BC4D06DA7}"/>
          </ac:spMkLst>
        </pc:spChg>
        <pc:spChg chg="add del mod">
          <ac:chgData name="Thota, Venu" userId="2d2b8a19-90ee-4556-98e9-ad88a0b4d3c2" providerId="ADAL" clId="{32551251-427E-432A-9E7A-F22DD87C312A}" dt="2025-06-22T20:41:30.202" v="119" actId="478"/>
          <ac:spMkLst>
            <pc:docMk/>
            <pc:sldMk cId="22637252" sldId="258"/>
            <ac:spMk id="17" creationId="{02CCC0A4-2A47-A942-A634-01C9A11ABBB6}"/>
          </ac:spMkLst>
        </pc:spChg>
        <pc:spChg chg="add mod">
          <ac:chgData name="Thota, Venu" userId="2d2b8a19-90ee-4556-98e9-ad88a0b4d3c2" providerId="ADAL" clId="{32551251-427E-432A-9E7A-F22DD87C312A}" dt="2025-06-22T20:41:26.136" v="118" actId="14100"/>
          <ac:spMkLst>
            <pc:docMk/>
            <pc:sldMk cId="22637252" sldId="258"/>
            <ac:spMk id="18" creationId="{F5FF7BCA-A8EC-BEE9-EBA0-526923BB63F0}"/>
          </ac:spMkLst>
        </pc:spChg>
        <pc:spChg chg="add mod">
          <ac:chgData name="Thota, Venu" userId="2d2b8a19-90ee-4556-98e9-ad88a0b4d3c2" providerId="ADAL" clId="{32551251-427E-432A-9E7A-F22DD87C312A}" dt="2025-06-22T20:41:34.578" v="121" actId="1076"/>
          <ac:spMkLst>
            <pc:docMk/>
            <pc:sldMk cId="22637252" sldId="258"/>
            <ac:spMk id="19" creationId="{A705156E-73E4-0390-2327-D23DB1447D16}"/>
          </ac:spMkLst>
        </pc:spChg>
        <pc:spChg chg="add mod">
          <ac:chgData name="Thota, Venu" userId="2d2b8a19-90ee-4556-98e9-ad88a0b4d3c2" providerId="ADAL" clId="{32551251-427E-432A-9E7A-F22DD87C312A}" dt="2025-06-22T20:43:38.983" v="236" actId="1076"/>
          <ac:spMkLst>
            <pc:docMk/>
            <pc:sldMk cId="22637252" sldId="258"/>
            <ac:spMk id="20" creationId="{AF85FF35-41E8-1727-446C-9FA25DD2FE4F}"/>
          </ac:spMkLst>
        </pc:spChg>
        <pc:grpChg chg="add mod">
          <ac:chgData name="Thota, Venu" userId="2d2b8a19-90ee-4556-98e9-ad88a0b4d3c2" providerId="ADAL" clId="{32551251-427E-432A-9E7A-F22DD87C312A}" dt="2025-06-22T20:42:19.957" v="133" actId="1076"/>
          <ac:grpSpMkLst>
            <pc:docMk/>
            <pc:sldMk cId="22637252" sldId="258"/>
            <ac:grpSpMk id="9" creationId="{C23FB24C-9DA4-08A8-6735-7A4E4D2978DE}"/>
          </ac:grpSpMkLst>
        </pc:grpChg>
        <pc:graphicFrameChg chg="add del">
          <ac:chgData name="Thota, Venu" userId="2d2b8a19-90ee-4556-98e9-ad88a0b4d3c2" providerId="ADAL" clId="{32551251-427E-432A-9E7A-F22DD87C312A}" dt="2025-06-22T20:12:17.460" v="31" actId="478"/>
          <ac:graphicFrameMkLst>
            <pc:docMk/>
            <pc:sldMk cId="22637252" sldId="258"/>
            <ac:graphicFrameMk id="5" creationId="{164CB157-8731-EE4D-D179-B25E77EC31FE}"/>
          </ac:graphicFrameMkLst>
        </pc:graphicFrameChg>
        <pc:picChg chg="add mod">
          <ac:chgData name="Thota, Venu" userId="2d2b8a19-90ee-4556-98e9-ad88a0b4d3c2" providerId="ADAL" clId="{32551251-427E-432A-9E7A-F22DD87C312A}" dt="2025-06-22T20:11:56.486" v="26" actId="14100"/>
          <ac:picMkLst>
            <pc:docMk/>
            <pc:sldMk cId="22637252" sldId="258"/>
            <ac:picMk id="4" creationId="{51CBCEFA-E1F3-FB70-F8C3-D40E2F9986B9}"/>
          </ac:picMkLst>
        </pc:picChg>
        <pc:picChg chg="add del mod">
          <ac:chgData name="Thota, Venu" userId="2d2b8a19-90ee-4556-98e9-ad88a0b4d3c2" providerId="ADAL" clId="{32551251-427E-432A-9E7A-F22DD87C312A}" dt="2025-06-22T20:12:46.413" v="36" actId="478"/>
          <ac:picMkLst>
            <pc:docMk/>
            <pc:sldMk cId="22637252" sldId="258"/>
            <ac:picMk id="6" creationId="{E77CE62E-FDE5-87BA-B360-1E4AA7248D7E}"/>
          </ac:picMkLst>
        </pc:picChg>
        <pc:picChg chg="add mod">
          <ac:chgData name="Thota, Venu" userId="2d2b8a19-90ee-4556-98e9-ad88a0b4d3c2" providerId="ADAL" clId="{32551251-427E-432A-9E7A-F22DD87C312A}" dt="2025-06-22T20:41:54.861" v="125" actId="14100"/>
          <ac:picMkLst>
            <pc:docMk/>
            <pc:sldMk cId="22637252" sldId="258"/>
            <ac:picMk id="7" creationId="{E627478E-21B5-9451-7F3B-27C97427231F}"/>
          </ac:picMkLst>
        </pc:picChg>
        <pc:picChg chg="add del mod">
          <ac:chgData name="Thota, Venu" userId="2d2b8a19-90ee-4556-98e9-ad88a0b4d3c2" providerId="ADAL" clId="{32551251-427E-432A-9E7A-F22DD87C312A}" dt="2025-06-22T20:14:05.629" v="48" actId="478"/>
          <ac:picMkLst>
            <pc:docMk/>
            <pc:sldMk cId="22637252" sldId="258"/>
            <ac:picMk id="8" creationId="{E3A33EC0-017B-00C4-589F-4E3F96FEBB82}"/>
          </ac:picMkLst>
        </pc:picChg>
        <pc:picChg chg="mod">
          <ac:chgData name="Thota, Venu" userId="2d2b8a19-90ee-4556-98e9-ad88a0b4d3c2" providerId="ADAL" clId="{32551251-427E-432A-9E7A-F22DD87C312A}" dt="2025-06-22T20:14:42.944" v="63" actId="1076"/>
          <ac:picMkLst>
            <pc:docMk/>
            <pc:sldMk cId="22637252" sldId="258"/>
            <ac:picMk id="10" creationId="{42874A8A-6E82-A827-3E74-CA9499672A66}"/>
          </ac:picMkLst>
        </pc:picChg>
        <pc:cxnChg chg="mod">
          <ac:chgData name="Thota, Venu" userId="2d2b8a19-90ee-4556-98e9-ad88a0b4d3c2" providerId="ADAL" clId="{32551251-427E-432A-9E7A-F22DD87C312A}" dt="2025-06-22T20:14:06.469" v="49"/>
          <ac:cxnSpMkLst>
            <pc:docMk/>
            <pc:sldMk cId="22637252" sldId="258"/>
            <ac:cxnSpMk id="11" creationId="{90EDE5D6-20DC-24A2-AD72-F6D2ACB44AF2}"/>
          </ac:cxnSpMkLst>
        </pc:cxnChg>
        <pc:cxnChg chg="mod">
          <ac:chgData name="Thota, Venu" userId="2d2b8a19-90ee-4556-98e9-ad88a0b4d3c2" providerId="ADAL" clId="{32551251-427E-432A-9E7A-F22DD87C312A}" dt="2025-06-22T20:14:06.469" v="49"/>
          <ac:cxnSpMkLst>
            <pc:docMk/>
            <pc:sldMk cId="22637252" sldId="258"/>
            <ac:cxnSpMk id="13" creationId="{70187657-B7FB-4FA7-B529-BF6D974A68F0}"/>
          </ac:cxnSpMkLst>
        </pc:cxnChg>
        <pc:cxnChg chg="mod">
          <ac:chgData name="Thota, Venu" userId="2d2b8a19-90ee-4556-98e9-ad88a0b4d3c2" providerId="ADAL" clId="{32551251-427E-432A-9E7A-F22DD87C312A}" dt="2025-06-22T20:14:06.469" v="49"/>
          <ac:cxnSpMkLst>
            <pc:docMk/>
            <pc:sldMk cId="22637252" sldId="258"/>
            <ac:cxnSpMk id="14" creationId="{E6426DD7-3A94-D8E9-C24F-8462414FF6F9}"/>
          </ac:cxnSpMkLst>
        </pc:cxnChg>
      </pc:sldChg>
      <pc:sldChg chg="addSp delSp add del setBg delDesignElem">
        <pc:chgData name="Thota, Venu" userId="2d2b8a19-90ee-4556-98e9-ad88a0b4d3c2" providerId="ADAL" clId="{32551251-427E-432A-9E7A-F22DD87C312A}" dt="2025-06-22T20:12:10.149" v="30"/>
        <pc:sldMkLst>
          <pc:docMk/>
          <pc:sldMk cId="31912672" sldId="259"/>
        </pc:sldMkLst>
        <pc:spChg chg="add del">
          <ac:chgData name="Thota, Venu" userId="2d2b8a19-90ee-4556-98e9-ad88a0b4d3c2" providerId="ADAL" clId="{32551251-427E-432A-9E7A-F22DD87C312A}" dt="2025-06-22T20:12:10.149" v="30"/>
          <ac:spMkLst>
            <pc:docMk/>
            <pc:sldMk cId="31912672" sldId="259"/>
            <ac:spMk id="16" creationId="{7A95778F-F312-D1F5-546B-07B1DB24B9F4}"/>
          </ac:spMkLst>
        </pc:spChg>
        <pc:spChg chg="add del">
          <ac:chgData name="Thota, Venu" userId="2d2b8a19-90ee-4556-98e9-ad88a0b4d3c2" providerId="ADAL" clId="{32551251-427E-432A-9E7A-F22DD87C312A}" dt="2025-06-22T20:12:10.149" v="30"/>
          <ac:spMkLst>
            <pc:docMk/>
            <pc:sldMk cId="31912672" sldId="259"/>
            <ac:spMk id="17" creationId="{15CBCC92-97DC-EF2E-ABE8-C5929295F2CB}"/>
          </ac:spMkLst>
        </pc:spChg>
        <pc:spChg chg="add del">
          <ac:chgData name="Thota, Venu" userId="2d2b8a19-90ee-4556-98e9-ad88a0b4d3c2" providerId="ADAL" clId="{32551251-427E-432A-9E7A-F22DD87C312A}" dt="2025-06-22T20:12:10.149" v="30"/>
          <ac:spMkLst>
            <pc:docMk/>
            <pc:sldMk cId="31912672" sldId="259"/>
            <ac:spMk id="18" creationId="{B4ABAF14-A3FB-FBEC-2C73-894856BF3410}"/>
          </ac:spMkLst>
        </pc:spChg>
        <pc:spChg chg="add del">
          <ac:chgData name="Thota, Venu" userId="2d2b8a19-90ee-4556-98e9-ad88a0b4d3c2" providerId="ADAL" clId="{32551251-427E-432A-9E7A-F22DD87C312A}" dt="2025-06-22T20:12:10.149" v="30"/>
          <ac:spMkLst>
            <pc:docMk/>
            <pc:sldMk cId="31912672" sldId="259"/>
            <ac:spMk id="19" creationId="{F487C1C7-8984-3623-C3C8-F26584212EF8}"/>
          </ac:spMkLst>
        </pc:spChg>
      </pc:sldChg>
      <pc:sldChg chg="addSp delSp modSp new mod setBg">
        <pc:chgData name="Thota, Venu" userId="2d2b8a19-90ee-4556-98e9-ad88a0b4d3c2" providerId="ADAL" clId="{32551251-427E-432A-9E7A-F22DD87C312A}" dt="2025-06-22T20:44:54.601" v="345" actId="1076"/>
        <pc:sldMkLst>
          <pc:docMk/>
          <pc:sldMk cId="1344555014" sldId="259"/>
        </pc:sldMkLst>
        <pc:spChg chg="mod">
          <ac:chgData name="Thota, Venu" userId="2d2b8a19-90ee-4556-98e9-ad88a0b4d3c2" providerId="ADAL" clId="{32551251-427E-432A-9E7A-F22DD87C312A}" dt="2025-06-22T20:27:01.702" v="93" actId="20577"/>
          <ac:spMkLst>
            <pc:docMk/>
            <pc:sldMk cId="1344555014" sldId="259"/>
            <ac:spMk id="2" creationId="{138754A3-FF97-F155-FF57-AADBF53CE931}"/>
          </ac:spMkLst>
        </pc:spChg>
        <pc:spChg chg="del">
          <ac:chgData name="Thota, Venu" userId="2d2b8a19-90ee-4556-98e9-ad88a0b4d3c2" providerId="ADAL" clId="{32551251-427E-432A-9E7A-F22DD87C312A}" dt="2025-06-22T20:26:26.691" v="73" actId="478"/>
          <ac:spMkLst>
            <pc:docMk/>
            <pc:sldMk cId="1344555014" sldId="259"/>
            <ac:spMk id="3" creationId="{DE64C4CA-A1F4-B286-608D-80F3185D1ED7}"/>
          </ac:spMkLst>
        </pc:spChg>
        <pc:spChg chg="add mod">
          <ac:chgData name="Thota, Venu" userId="2d2b8a19-90ee-4556-98e9-ad88a0b4d3c2" providerId="ADAL" clId="{32551251-427E-432A-9E7A-F22DD87C312A}" dt="2025-06-22T20:44:53.315" v="344" actId="20577"/>
          <ac:spMkLst>
            <pc:docMk/>
            <pc:sldMk cId="1344555014" sldId="259"/>
            <ac:spMk id="8" creationId="{31ADAE32-6730-D4B8-DC7E-5E30AD98B4FA}"/>
          </ac:spMkLst>
        </pc:spChg>
        <pc:spChg chg="add">
          <ac:chgData name="Thota, Venu" userId="2d2b8a19-90ee-4556-98e9-ad88a0b4d3c2" providerId="ADAL" clId="{32551251-427E-432A-9E7A-F22DD87C312A}" dt="2025-06-22T20:26:34.847" v="75" actId="26606"/>
          <ac:spMkLst>
            <pc:docMk/>
            <pc:sldMk cId="1344555014" sldId="259"/>
            <ac:spMk id="10" creationId="{D12DDE76-C203-4047-9998-63900085B5E8}"/>
          </ac:spMkLst>
        </pc:spChg>
        <pc:picChg chg="add del mod">
          <ac:chgData name="Thota, Venu" userId="2d2b8a19-90ee-4556-98e9-ad88a0b4d3c2" providerId="ADAL" clId="{32551251-427E-432A-9E7A-F22DD87C312A}" dt="2025-06-22T20:27:47.685" v="95" actId="478"/>
          <ac:picMkLst>
            <pc:docMk/>
            <pc:sldMk cId="1344555014" sldId="259"/>
            <ac:picMk id="5" creationId="{A6811488-6FDD-810B-DCE9-5CD92FBB7482}"/>
          </ac:picMkLst>
        </pc:picChg>
        <pc:picChg chg="add mod">
          <ac:chgData name="Thota, Venu" userId="2d2b8a19-90ee-4556-98e9-ad88a0b4d3c2" providerId="ADAL" clId="{32551251-427E-432A-9E7A-F22DD87C312A}" dt="2025-06-22T20:44:54.601" v="345" actId="1076"/>
          <ac:picMkLst>
            <pc:docMk/>
            <pc:sldMk cId="1344555014" sldId="259"/>
            <ac:picMk id="7" creationId="{890133DB-1862-BC9A-1AE4-9201A5328ED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1F69-414F-5CBA-1B90-5C8C9A80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0597-BD52-40E9-5AED-3A9280F08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23F6-2845-CE5F-995E-596FCCB6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424-BFA9-E66F-1C9A-CFEF82CA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B665-5FE0-A0A1-E73F-4A4400F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9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554-05DC-AD9E-1FD6-45E36659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93471-F8F5-56E8-A75B-A37EA67F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22B0-658D-660D-ADD5-5D9EB64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9CDC-D2A0-4F20-C23F-715602A6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B92F-59FA-F5F0-0BD4-14A5E91C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C7879-9414-8E9F-91FB-107E05BEB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D1615-13FA-891B-A330-A27EC18EE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34AA5-0A91-3AFE-0DEB-FE879A89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2E9-669A-1630-BE5B-6610C36E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E8F94-5C8C-8029-B5AA-A4EE05B4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A34B-37CA-A817-173B-961A28C7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87E0-D477-BCA7-F982-35D1D6C5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B04C-8094-BDF4-90C3-8E3EBF32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88AA4-FE14-56B6-4F20-418EEFC2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6EC-5913-86EF-8202-A8ECB857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3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38D0-71F0-C218-CE31-B28A6324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38017-DEDC-E2B4-6F05-5723E1BE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08B8-C1D2-D974-E11E-2A3F8F67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7BCEA-032C-8CD2-8FC3-66B35AD1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894F-FFC6-06B6-810B-FC7AB658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B939-AB3C-43D2-AB24-B632693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2D48-5DF0-66F4-DAF6-42C525CF9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D6212-32EB-B2A6-725D-91BB2A7D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EEC17-1212-2FD4-7565-3A6CADF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0DE1-FD45-7463-B74D-1DA66C53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5503D-1469-E401-687B-6C84CC08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8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D0D0-3C28-D5E1-2F3B-7FDDE66A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9369-706A-D7E1-A49F-85B44704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F23F5-E0B9-3849-6457-E63E3FF7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8B2BB-2894-DA3A-7DD6-FF121C53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AB643-114D-639B-3782-A9EE617C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53E84F-20E9-45FA-9D41-20A6A349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7F77A-B3DA-61E2-2324-236F9D9B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06211-9DF4-6741-008F-4A664001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2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AB18-7EA5-9727-9BD9-E1D6A9029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0D887-A39D-40F3-CB34-ED0DC224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0F5D6-DCA1-C69F-B1B3-D7E341FE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6565-5EFE-CE09-630A-F3F237AC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5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77D56-1CA2-72E5-9991-6B459B56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7229E-A897-A972-9F0B-474E2269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B047-98E0-967A-A723-FA07529B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359-0FDD-EAB1-D777-98E3DFC5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18B2-24A2-0565-44E3-10948FB3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61FD4-5FFF-D933-55D7-4C182C3ED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46D8-098C-2C57-5B42-1BE5D53C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7A07-A3EB-7702-483A-F2EBCBEA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BAE8-1705-1BFF-FAA4-8072349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8D85-A738-4080-21D4-E90D117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4311B-D951-5F13-598B-2EB161BEC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95253-4831-70BD-53EB-6554B267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364FC-0F19-DA8E-8866-68DD9806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1099A-8CD7-3C99-4BF3-F49ED9BC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53C7-835A-F8CD-F38C-E41A971B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3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45192-E16E-CA2F-9CBB-2C189EA0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C893-B453-44C5-B59A-43E34B75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4D9F-FFBC-9101-359B-B78B57219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D60E5-E70D-44D6-A0D8-247A9B5356D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1503-381D-C3A5-5620-76C240BAD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BD1B-4931-48CE-D240-BF437D5FB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34D00-0502-486B-AB1A-D2FE0584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69549-9449-AFDE-AC38-53F535F9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5"/>
              </a:spcAft>
            </a:pPr>
            <a:r>
              <a:rPr lang="en-US" sz="3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Outlier Analysis -provider </a:t>
            </a:r>
          </a:p>
        </p:txBody>
      </p:sp>
      <p:pic>
        <p:nvPicPr>
          <p:cNvPr id="7" name="Picture 6" descr="A graph of a number and a number&#10;&#10;AI-generated content may be incorrect.">
            <a:extLst>
              <a:ext uri="{FF2B5EF4-FFF2-40B4-BE49-F238E27FC236}">
                <a16:creationId xmlns:a16="http://schemas.microsoft.com/office/drawing/2014/main" id="{E627478E-21B5-9451-7F3B-27C97427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-1"/>
            <a:ext cx="7124700" cy="359790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23FB24C-9DA4-08A8-6735-7A4E4D2978DE}"/>
              </a:ext>
            </a:extLst>
          </p:cNvPr>
          <p:cNvGrpSpPr/>
          <p:nvPr/>
        </p:nvGrpSpPr>
        <p:grpSpPr>
          <a:xfrm>
            <a:off x="4086225" y="3662431"/>
            <a:ext cx="7334250" cy="3195569"/>
            <a:chOff x="548640" y="834938"/>
            <a:chExt cx="11277600" cy="5187696"/>
          </a:xfrm>
        </p:grpSpPr>
        <p:pic>
          <p:nvPicPr>
            <p:cNvPr id="10" name="Picture 9" descr="A diagram of a distribution of paid amount&#10;&#10;AI-generated content may be incorrect.">
              <a:extLst>
                <a:ext uri="{FF2B5EF4-FFF2-40B4-BE49-F238E27FC236}">
                  <a16:creationId xmlns:a16="http://schemas.microsoft.com/office/drawing/2014/main" id="{42874A8A-6E82-A827-3E74-CA9499672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640" y="834938"/>
              <a:ext cx="11277600" cy="5187696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EDE5D6-20DC-24A2-AD72-F6D2ACB44AF2}"/>
                </a:ext>
              </a:extLst>
            </p:cNvPr>
            <p:cNvCxnSpPr/>
            <p:nvPr/>
          </p:nvCxnSpPr>
          <p:spPr>
            <a:xfrm flipV="1">
              <a:off x="3171825" y="1733550"/>
              <a:ext cx="619125" cy="2301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187657-B7FB-4FA7-B529-BF6D974A68F0}"/>
                </a:ext>
              </a:extLst>
            </p:cNvPr>
            <p:cNvCxnSpPr/>
            <p:nvPr/>
          </p:nvCxnSpPr>
          <p:spPr>
            <a:xfrm flipV="1">
              <a:off x="7342632" y="3611880"/>
              <a:ext cx="841248" cy="420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426DD7-3A94-D8E9-C24F-8462414FF6F9}"/>
                </a:ext>
              </a:extLst>
            </p:cNvPr>
            <p:cNvCxnSpPr>
              <a:cxnSpLocks/>
            </p:cNvCxnSpPr>
            <p:nvPr/>
          </p:nvCxnSpPr>
          <p:spPr>
            <a:xfrm>
              <a:off x="7342632" y="4032504"/>
              <a:ext cx="932688" cy="493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950590-A84B-0889-EE7B-5382E2784969}"/>
                </a:ext>
              </a:extLst>
            </p:cNvPr>
            <p:cNvSpPr txBox="1"/>
            <p:nvPr/>
          </p:nvSpPr>
          <p:spPr>
            <a:xfrm>
              <a:off x="2392896" y="1763791"/>
              <a:ext cx="1514277" cy="39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P052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35A1E3-0BE8-BCA8-0DFB-A90BC4D06DA7}"/>
                </a:ext>
              </a:extLst>
            </p:cNvPr>
            <p:cNvSpPr txBox="1"/>
            <p:nvPr/>
          </p:nvSpPr>
          <p:spPr>
            <a:xfrm>
              <a:off x="5711642" y="3832646"/>
              <a:ext cx="2703445" cy="399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0000"/>
                  </a:solidFill>
                </a:rPr>
                <a:t>P052 &amp; P031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FF7BCA-A8EC-BEE9-EBA0-526923BB63F0}"/>
              </a:ext>
            </a:extLst>
          </p:cNvPr>
          <p:cNvSpPr txBox="1"/>
          <p:nvPr/>
        </p:nvSpPr>
        <p:spPr>
          <a:xfrm>
            <a:off x="5909166" y="491270"/>
            <a:ext cx="1291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P052 – Standout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05156E-73E4-0390-2327-D23DB1447D16}"/>
              </a:ext>
            </a:extLst>
          </p:cNvPr>
          <p:cNvSpPr txBox="1"/>
          <p:nvPr/>
        </p:nvSpPr>
        <p:spPr>
          <a:xfrm>
            <a:off x="5909165" y="2436530"/>
            <a:ext cx="12917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P052 – Standout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85FF35-41E8-1727-446C-9FA25DD2FE4F}"/>
              </a:ext>
            </a:extLst>
          </p:cNvPr>
          <p:cNvSpPr txBox="1"/>
          <p:nvPr/>
        </p:nvSpPr>
        <p:spPr>
          <a:xfrm>
            <a:off x="5389845" y="4781889"/>
            <a:ext cx="490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Box plot gives another visual – P052 &amp; P031 Standout in avg paid per claim area </a:t>
            </a:r>
          </a:p>
        </p:txBody>
      </p:sp>
    </p:spTree>
    <p:extLst>
      <p:ext uri="{BB962C8B-B14F-4D97-AF65-F5344CB8AC3E}">
        <p14:creationId xmlns:p14="http://schemas.microsoft.com/office/powerpoint/2010/main" val="2263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754A3-FF97-F155-FF57-AADBF53C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Outlier Analysis - Client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133DB-1862-BC9A-1AE4-9201A532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763" y="714468"/>
            <a:ext cx="7687302" cy="5855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DAE32-6730-D4B8-DC7E-5E30AD98B4FA}"/>
              </a:ext>
            </a:extLst>
          </p:cNvPr>
          <p:cNvSpPr txBox="1"/>
          <p:nvPr/>
        </p:nvSpPr>
        <p:spPr>
          <a:xfrm>
            <a:off x="5852652" y="361631"/>
            <a:ext cx="4906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highlight>
                  <a:srgbClr val="FFFF00"/>
                </a:highlight>
              </a:rPr>
              <a:t>P003 clearly stands out and only attending male clients – he has 5 unique male clients</a:t>
            </a:r>
          </a:p>
        </p:txBody>
      </p:sp>
    </p:spTree>
    <p:extLst>
      <p:ext uri="{BB962C8B-B14F-4D97-AF65-F5344CB8AC3E}">
        <p14:creationId xmlns:p14="http://schemas.microsoft.com/office/powerpoint/2010/main" val="134455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Outlier Analysis -provider </vt:lpstr>
      <vt:lpstr>Outlier Analysis - Client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Thota, Venu</dc:creator>
  <cp:lastModifiedBy>Thota, Venu</cp:lastModifiedBy>
  <cp:revision>1</cp:revision>
  <dcterms:created xsi:type="dcterms:W3CDTF">2025-06-22T20:06:21Z</dcterms:created>
  <dcterms:modified xsi:type="dcterms:W3CDTF">2025-06-22T20:44:59Z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2025-06-22T20:09:18Z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94a57106-f971-463a-893f-7f7f001119d7</vt:lpwstr>
  </property>
  <property fmtid="{D5CDD505-2E9C-101B-9397-08002B2CF9AE}" pid="8" name="MSIP_Label_dad3be33-4108-4738-9e07-d8656a181486_ContentBits">
    <vt:lpwstr>0</vt:lpwstr>
  </property>
  <property fmtid="{D5CDD505-2E9C-101B-9397-08002B2CF9AE}" pid="9" name="MSIP_Label_dad3be33-4108-4738-9e07-d8656a181486_Tag">
    <vt:lpwstr>10, 0, 1, 1</vt:lpwstr>
  </property>
</Properties>
</file>