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61b0f0e0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61b0f0e0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61b0f0e09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61b0f0e09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61b0f0e0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61b0f0e0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61b0f0e0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61b0f0e09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61b0f0e09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61b0f0e09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61b0f0e09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61b0f0e09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21925"/>
            <a:ext cx="8520600" cy="10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E-Grocery System</a:t>
            </a:r>
            <a:endParaRPr b="1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571750"/>
            <a:ext cx="8520600" cy="1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Presented by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639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Dileep Kumar</a:t>
            </a:r>
            <a:endParaRPr/>
          </a:p>
          <a:p>
            <a:pPr marL="457200" lvl="0" indent="-32639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Dhana Lakshmi</a:t>
            </a:r>
            <a:endParaRPr/>
          </a:p>
          <a:p>
            <a:pPr marL="457200" lvl="0" indent="-32639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Harshada Balasaheb</a:t>
            </a:r>
            <a:endParaRPr/>
          </a:p>
          <a:p>
            <a:pPr marL="457200" lvl="0" indent="-32639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Sonu Kumar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                               Introduction</a:t>
            </a:r>
            <a:endParaRPr b="1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722050"/>
            <a:ext cx="8520600" cy="28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Online Grocery store is a form of electronic commerce application whereby consumers directly buy goods or services from a seller over the Internet without any intermediary service.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996B0-7824-43DD-9FD2-1D3DB542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5F2F7-A515-41B1-B268-AD5477EE87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</a:t>
            </a:r>
          </a:p>
          <a:p>
            <a:r>
              <a:rPr lang="en-US" dirty="0"/>
              <a:t>Customer</a:t>
            </a:r>
          </a:p>
          <a:p>
            <a:r>
              <a:rPr lang="en-US" dirty="0"/>
              <a:t>Address</a:t>
            </a:r>
          </a:p>
          <a:p>
            <a:r>
              <a:rPr lang="en-US" dirty="0"/>
              <a:t>Product</a:t>
            </a:r>
          </a:p>
          <a:p>
            <a:r>
              <a:rPr lang="en-US" dirty="0"/>
              <a:t>Cart</a:t>
            </a:r>
          </a:p>
          <a:p>
            <a:r>
              <a:rPr lang="en-US"/>
              <a:t>Order</a:t>
            </a:r>
          </a:p>
          <a:p>
            <a:pPr marL="11430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56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3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r>
              <a:rPr lang="en-GB" b="1" dirty="0"/>
              <a:t>User  Module  &amp;  Customer Module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2100" dirty="0"/>
            </a:br>
            <a:br>
              <a:rPr lang="en-GB" sz="2100" dirty="0"/>
            </a:br>
            <a:br>
              <a:rPr lang="en-GB" sz="2100" dirty="0"/>
            </a:br>
            <a:r>
              <a:rPr lang="en-GB" sz="2100" dirty="0"/>
              <a:t>Prepared by - Dileep Kumar</a:t>
            </a:r>
            <a:endParaRPr sz="2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2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</a:t>
            </a:r>
            <a:br>
              <a:rPr lang="en-GB" b="1" dirty="0"/>
            </a:br>
            <a:br>
              <a:rPr lang="en-GB" b="1" dirty="0"/>
            </a:br>
            <a:r>
              <a:rPr lang="en-GB" b="1" dirty="0"/>
              <a:t>Product Module</a:t>
            </a: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r>
              <a:rPr lang="en-GB" dirty="0"/>
              <a:t> </a:t>
            </a:r>
            <a:r>
              <a:rPr lang="en-GB" sz="2300" dirty="0"/>
              <a:t>Prepared by - </a:t>
            </a:r>
            <a:r>
              <a:rPr lang="en-GB" sz="2300" dirty="0" err="1"/>
              <a:t>Harshadha</a:t>
            </a:r>
            <a:endParaRPr sz="23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221050" y="433700"/>
            <a:ext cx="8520600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r>
              <a:rPr lang="en-GB" b="1" dirty="0"/>
              <a:t> Address Module &amp; Cart Module</a:t>
            </a:r>
            <a:br>
              <a:rPr lang="en-GB" b="1" dirty="0"/>
            </a:br>
            <a:endParaRPr sz="2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dirty="0"/>
              <a:t>                   </a:t>
            </a:r>
            <a:br>
              <a:rPr lang="en-GB" sz="2100" dirty="0"/>
            </a:br>
            <a:br>
              <a:rPr lang="en-GB" sz="2100" dirty="0"/>
            </a:br>
            <a:br>
              <a:rPr lang="en-GB" sz="2100" dirty="0"/>
            </a:br>
            <a:r>
              <a:rPr lang="en-GB" sz="2100" dirty="0"/>
              <a:t>			</a:t>
            </a:r>
            <a:br>
              <a:rPr lang="en-GB" sz="2100" dirty="0"/>
            </a:br>
            <a:r>
              <a:rPr lang="en-GB" sz="2100" dirty="0"/>
              <a:t>			 Prepared by - Dhana Lakshmi</a:t>
            </a:r>
            <a:endParaRPr sz="2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252425"/>
            <a:ext cx="8520600" cy="9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b="1" dirty="0"/>
            </a:br>
            <a:br>
              <a:rPr lang="en-GB" b="1" dirty="0"/>
            </a:br>
            <a:r>
              <a:rPr lang="en-GB" b="1" dirty="0"/>
              <a:t>Order Module</a:t>
            </a: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r>
              <a:rPr lang="en-GB" dirty="0"/>
              <a:t> </a:t>
            </a:r>
            <a:r>
              <a:rPr lang="en-GB" sz="2022" dirty="0"/>
              <a:t>Prepared by - </a:t>
            </a:r>
            <a:r>
              <a:rPr lang="en-GB" sz="2022" dirty="0" err="1"/>
              <a:t>Sonu</a:t>
            </a:r>
            <a:r>
              <a:rPr lang="en-GB" sz="2022" dirty="0"/>
              <a:t> Kumar</a:t>
            </a:r>
            <a:endParaRPr sz="2022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22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3A9B6-4E32-494A-A7F5-80313806F6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endParaRPr lang="en-US" sz="4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114300" indent="0" algn="ctr">
              <a:buNone/>
            </a:pPr>
            <a:r>
              <a:rPr lang="en-US" sz="4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8719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122</Words>
  <Application>Microsoft Office PowerPoint</Application>
  <PresentationFormat>On-screen Show (16:9)</PresentationFormat>
  <Paragraphs>24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Dark</vt:lpstr>
      <vt:lpstr>E-Grocery System</vt:lpstr>
      <vt:lpstr>                               Introduction</vt:lpstr>
      <vt:lpstr>Modules</vt:lpstr>
      <vt:lpstr>   User  Module  &amp;  Customer Module    Prepared by - Dileep Kumar</vt:lpstr>
      <vt:lpstr>   Product Module    Prepared by - Harshadha</vt:lpstr>
      <vt:lpstr>    Address Module &amp; Cart Module                                Prepared by - Dhana Lakshmi</vt:lpstr>
      <vt:lpstr>  Order Module     Prepared by - Sonu Kumar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E-Grocery System</dc:title>
  <cp:lastModifiedBy>dhana lakshmi</cp:lastModifiedBy>
  <cp:revision>3</cp:revision>
  <dcterms:modified xsi:type="dcterms:W3CDTF">2021-12-04T08:59:24Z</dcterms:modified>
</cp:coreProperties>
</file>