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17"/>
  </p:notesMasterIdLst>
  <p:sldIdLst>
    <p:sldId id="256" r:id="rId2"/>
    <p:sldId id="271" r:id="rId3"/>
    <p:sldId id="272" r:id="rId4"/>
    <p:sldId id="273" r:id="rId5"/>
    <p:sldId id="274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12192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63" d="100"/>
          <a:sy n="63" d="100"/>
        </p:scale>
        <p:origin x="78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806133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DF68E2-58F2-4D09-BE8B-E3BD06533059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597797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6473-DF6D-4702-B328-E0DD40540A4E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47364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6F7E3A-B166-407D-9866-32884E7D5B37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0149125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8FC5F6-F338-4AE4-BB23-26385BCFC42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13E31D-E2AB-40D1-8B51-AFA5AFEF39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603773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BB0C4-6273-4C6E-B9BD-2EDC30F1CD52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5807947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B4D41-86C1-4908-B66A-0B50CEB3BF29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715965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426E2C-56C1-4E0D-A793-0088A7FDD37E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4689422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39B41-D8B5-4052-B551-9B5525EAA8B6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4717829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94136C-8742-45B2-AF27-D93DF72833A9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9803641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2ABBEA6-7C60-4B02-AE87-00D78D8422AF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104365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AD897-D46E-4AD2-BD9B-49DD3E640873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9956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8624D31-43A5-475A-80CF-332C9F6DCF35}" type="datetimeFigureOut">
              <a:rPr lang="en-US" smtClean="0"/>
              <a:t>4/21/2025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996ECC-E6B1-13B0-C660-F7FF5D6BA2EB}"/>
              </a:ext>
            </a:extLst>
          </p:cNvPr>
          <p:cNvSpPr txBox="1"/>
          <p:nvPr userDrawn="1"/>
        </p:nvSpPr>
        <p:spPr>
          <a:xfrm>
            <a:off x="4126230" y="6444734"/>
            <a:ext cx="400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Azure Fundamentals -  AZ-900</a:t>
            </a:r>
          </a:p>
        </p:txBody>
      </p:sp>
    </p:spTree>
    <p:extLst>
      <p:ext uri="{BB962C8B-B14F-4D97-AF65-F5344CB8AC3E}">
        <p14:creationId xmlns:p14="http://schemas.microsoft.com/office/powerpoint/2010/main" val="2809581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A3AAD-1B91-EE6F-BF76-9F88F00FBE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Azure Functions Apps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7C7C76-7A89-13A4-5EAF-6BFD9BE905F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55889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B7CA8BE-BEAA-F670-E768-7E5B8AC6AF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62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7D07778-641E-F8A2-4303-E011E4F5F8F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72023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0DEA4E2-8685-4431-E0ED-5BBAF348D51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5055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D8681D7-CDBC-018D-21E8-CBD410E54D5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5090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A5F8EBD-23CA-99E2-CAC5-B026D3BD0A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626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1EE716C-86CC-B0B3-0416-C4A4DC5ADE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5783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E68886E-EECB-639F-E94C-ECE14F353D5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086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8233B6F-1629-6B3F-539B-DE08CBF988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0240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91E3692-305F-73D0-90FA-D72140674E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82" b="6262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914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2E9FC26-BAB3-245B-15EC-49F69EC7DA6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174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76473E7-8FFD-DAB1-FF9D-A9D077ADB2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0387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D71DAC79-CA68-A96A-B579-CB45720555F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44012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94946C-196A-DBA5-44F4-DB8AAE80AE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361" b="2183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2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41839-0A03-976D-999F-0598721FB74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544"/>
          <a:stretch/>
        </p:blipFill>
        <p:spPr>
          <a:xfrm>
            <a:off x="20" y="10"/>
            <a:ext cx="12191980" cy="6340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996360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39</TotalTime>
  <Words>3</Words>
  <Application>Microsoft Office PowerPoint</Application>
  <PresentationFormat>Widescreen</PresentationFormat>
  <Paragraphs>1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Calibri Light</vt:lpstr>
      <vt:lpstr>Retrospect</vt:lpstr>
      <vt:lpstr>Azure Functions Apps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Praneeth, Dhanalakota Teja Sri Sai (Contractor)</cp:lastModifiedBy>
  <cp:revision>14</cp:revision>
  <dcterms:created xsi:type="dcterms:W3CDTF">2025-04-21T03:45:49Z</dcterms:created>
  <dcterms:modified xsi:type="dcterms:W3CDTF">2025-04-21T10:55:01Z</dcterms:modified>
</cp:coreProperties>
</file>