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565CA-46D7-4F08-9785-9ED376FABBB3}" v="3" dt="2024-09-18T14:53:33.902"/>
    <p1510:client id="{E0066551-70A0-4811-B1AA-2B9A36DA76F1}" v="2" dt="2024-09-18T15:06:44.3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E.Dhana</a:t>
            </a:r>
            <a:r>
              <a:rPr lang="en-IN" sz="2400" dirty="0"/>
              <a:t>lakshmi </a:t>
            </a:r>
            <a:endParaRPr lang="en-US" sz="2400" dirty="0"/>
          </a:p>
          <a:p>
            <a:r>
              <a:rPr lang="en-US" sz="2400" dirty="0"/>
              <a:t>REGISTER NO: 312205754, asunm289312205754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30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>
                <a:cs typeface="Trebuchet MS"/>
              </a:rPr>
              <a:t>visualization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organisation.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created by employee achievements, tracks the performance of the employees, in case low-performance employees we will motivate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organisation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analyzing all the data like age, gender, attendance, very high to low-level skilled employees of the organisation,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sector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visualization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color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391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dhana Lakshmi</cp:lastModifiedBy>
  <cp:revision>23</cp:revision>
  <dcterms:created xsi:type="dcterms:W3CDTF">2024-03-29T15:07:22Z</dcterms:created>
  <dcterms:modified xsi:type="dcterms:W3CDTF">2024-09-18T15:07:07Z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