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05" r:id="rId5"/>
    <p:sldId id="306" r:id="rId6"/>
    <p:sldId id="318" r:id="rId7"/>
    <p:sldId id="320" r:id="rId8"/>
    <p:sldId id="321" r:id="rId9"/>
    <p:sldId id="326" r:id="rId10"/>
    <p:sldId id="322" r:id="rId11"/>
    <p:sldId id="323" r:id="rId12"/>
    <p:sldId id="324" r:id="rId13"/>
    <p:sldId id="325" r:id="rId14"/>
    <p:sldId id="327" r:id="rId15"/>
    <p:sldId id="328" r:id="rId16"/>
    <p:sldId id="329" r:id="rId17"/>
    <p:sldId id="330" r:id="rId18"/>
    <p:sldId id="33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792" userDrawn="1">
          <p15:clr>
            <a:srgbClr val="A4A3A4"/>
          </p15:clr>
        </p15:guide>
        <p15:guide id="3" pos="528" userDrawn="1">
          <p15:clr>
            <a:srgbClr val="A4A3A4"/>
          </p15:clr>
        </p15:guide>
        <p15:guide id="4" pos="7128" userDrawn="1">
          <p15:clr>
            <a:srgbClr val="A4A3A4"/>
          </p15:clr>
        </p15:guide>
        <p15:guide id="5" orient="horz" pos="2808" userDrawn="1">
          <p15:clr>
            <a:srgbClr val="A4A3A4"/>
          </p15:clr>
        </p15:guide>
        <p15:guide id="6" pos="2976" userDrawn="1">
          <p15:clr>
            <a:srgbClr val="A4A3A4"/>
          </p15:clr>
        </p15:guide>
        <p15:guide id="7"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04105-64C2-8DE3-D510-F417BF02306D}" v="1616" dt="2024-11-25T07:14:55.189"/>
  </p1510:revLst>
</p1510:revInfo>
</file>

<file path=ppt/tableStyles.xml><?xml version="1.0" encoding="utf-8"?>
<a:tblStyleLst xmlns:a="http://schemas.openxmlformats.org/drawingml/2006/main" def="{68D230F3-CF80-4859-8CE7-A43EE81993B5}">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7"/>
    <p:restoredTop sz="94682"/>
  </p:normalViewPr>
  <p:slideViewPr>
    <p:cSldViewPr snapToGrid="0">
      <p:cViewPr>
        <p:scale>
          <a:sx n="100" d="100"/>
          <a:sy n="100" d="100"/>
        </p:scale>
        <p:origin x="-312" y="-768"/>
      </p:cViewPr>
      <p:guideLst>
        <p:guide orient="horz" pos="3792"/>
        <p:guide pos="528"/>
        <p:guide pos="7128"/>
        <p:guide orient="horz" pos="2808"/>
        <p:guide pos="2976"/>
        <p:guide orient="horz" pos="9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11/25/2024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11/25/2024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215" cy="4480560"/>
          </a:xfrm>
        </p:spPr>
        <p:txBody>
          <a:bodyPr/>
          <a:lstStyle>
            <a:lvl1pPr marL="0" indent="0">
              <a:lnSpc>
                <a:spcPct val="75000"/>
              </a:lnSpc>
              <a:buNone/>
              <a:defRPr sz="8000">
                <a:solidFill>
                  <a:schemeClr val="bg1">
                    <a:lumMod val="95000"/>
                  </a:schemeClr>
                </a:solidFill>
              </a:defRPr>
            </a:lvl1pPr>
          </a:lstStyle>
          <a:p>
            <a:pPr lvl="0"/>
            <a:r>
              <a:rPr lang="en-US" dirty="0"/>
              <a:t>Click to edit Master text styles</a:t>
            </a:r>
          </a:p>
        </p:txBody>
      </p:sp>
    </p:spTree>
    <p:extLst>
      <p:ext uri="{BB962C8B-B14F-4D97-AF65-F5344CB8AC3E}">
        <p14:creationId xmlns:p14="http://schemas.microsoft.com/office/powerpoint/2010/main" val="335880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C5788EE-4EDA-20FA-8EB9-2F0639E8A2B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8" name="Graphic 7">
            <a:extLst>
              <a:ext uri="{FF2B5EF4-FFF2-40B4-BE49-F238E27FC236}">
                <a16:creationId xmlns:a16="http://schemas.microsoft.com/office/drawing/2014/main" id="{9D053CA0-7A9F-FC49-AD3F-F3280344D76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767F6939-7B7E-F49F-8219-DC8CDAC85D5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1" name="Graphic 10">
            <a:extLst>
              <a:ext uri="{FF2B5EF4-FFF2-40B4-BE49-F238E27FC236}">
                <a16:creationId xmlns:a16="http://schemas.microsoft.com/office/drawing/2014/main" id="{FACCA700-291A-CD50-0CF3-749300C8D7A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2" name="Graphic 11">
            <a:extLst>
              <a:ext uri="{FF2B5EF4-FFF2-40B4-BE49-F238E27FC236}">
                <a16:creationId xmlns:a16="http://schemas.microsoft.com/office/drawing/2014/main" id="{0EFADD4D-8EF2-3DF8-F5F4-9459752D546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3" name="Graphic 12">
            <a:extLst>
              <a:ext uri="{FF2B5EF4-FFF2-40B4-BE49-F238E27FC236}">
                <a16:creationId xmlns:a16="http://schemas.microsoft.com/office/drawing/2014/main" id="{B5B36F67-81DA-36AC-5D17-0172FF5A70C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841248" y="1527048"/>
            <a:ext cx="10479024" cy="4498848"/>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316346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with image 03">
    <p:bg>
      <p:bgPr>
        <a:solidFill>
          <a:schemeClr val="accent6">
            <a:lumMod val="5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092952" y="0"/>
            <a:ext cx="6099048" cy="6876288"/>
          </a:xfrm>
          <a:solidFill>
            <a:schemeClr val="accent6">
              <a:lumMod val="75000"/>
            </a:schemeClr>
          </a:solidFill>
        </p:spPr>
        <p:txBody>
          <a:bodyPr/>
          <a:lstStyle>
            <a:lvl1pPr marL="0" indent="0" algn="l">
              <a:buNone/>
              <a:defRPr>
                <a:solidFill>
                  <a:schemeClr val="bg1"/>
                </a:solidFill>
              </a:defRPr>
            </a:lvl1pPr>
          </a:lstStyle>
          <a:p>
            <a:endParaRPr lang="en-US" dirty="0"/>
          </a:p>
        </p:txBody>
      </p:sp>
      <p:sp>
        <p:nvSpPr>
          <p:cNvPr id="124" name="Title 123">
            <a:extLst>
              <a:ext uri="{FF2B5EF4-FFF2-40B4-BE49-F238E27FC236}">
                <a16:creationId xmlns:a16="http://schemas.microsoft.com/office/drawing/2014/main" id="{5EF8E4BF-2FB4-FFDD-E565-805C476240FE}"/>
              </a:ext>
            </a:extLst>
          </p:cNvPr>
          <p:cNvSpPr>
            <a:spLocks noGrp="1"/>
          </p:cNvSpPr>
          <p:nvPr>
            <p:ph type="title"/>
          </p:nvPr>
        </p:nvSpPr>
        <p:spPr>
          <a:xfrm>
            <a:off x="841244" y="832104"/>
            <a:ext cx="6099048" cy="5219236"/>
          </a:xfrm>
        </p:spPr>
        <p:txBody>
          <a:bodyPr anchor="t"/>
          <a:lstStyle>
            <a:lvl1pPr>
              <a:lnSpc>
                <a:spcPct val="75000"/>
              </a:lnSpc>
              <a:defRPr sz="8000" b="0" spc="0" baseline="0">
                <a:solidFill>
                  <a:schemeClr val="bg1"/>
                </a:solidFill>
                <a:latin typeface="+mn-lt"/>
              </a:defRPr>
            </a:lvl1pPr>
          </a:lstStyle>
          <a:p>
            <a:r>
              <a:rPr lang="en-US" dirty="0"/>
              <a:t>Click to edit Master title style</a:t>
            </a:r>
          </a:p>
        </p:txBody>
      </p:sp>
      <p:sp>
        <p:nvSpPr>
          <p:cNvPr id="123" name="Text Placeholder 122">
            <a:extLst>
              <a:ext uri="{FF2B5EF4-FFF2-40B4-BE49-F238E27FC236}">
                <a16:creationId xmlns:a16="http://schemas.microsoft.com/office/drawing/2014/main" id="{25C59923-6546-AB3B-534C-22113CD9D671}"/>
              </a:ext>
            </a:extLst>
          </p:cNvPr>
          <p:cNvSpPr>
            <a:spLocks noGrp="1"/>
          </p:cNvSpPr>
          <p:nvPr>
            <p:ph type="body" sz="quarter" idx="15"/>
          </p:nvPr>
        </p:nvSpPr>
        <p:spPr>
          <a:xfrm>
            <a:off x="8401353" y="-1"/>
            <a:ext cx="3790650" cy="1155691"/>
          </a:xfrm>
          <a:custGeom>
            <a:avLst/>
            <a:gdLst>
              <a:gd name="connsiteX0" fmla="*/ 2293575 w 3790650"/>
              <a:gd name="connsiteY0" fmla="*/ 0 h 1155691"/>
              <a:gd name="connsiteX1" fmla="*/ 3790650 w 3790650"/>
              <a:gd name="connsiteY1" fmla="*/ 0 h 1155691"/>
              <a:gd name="connsiteX2" fmla="*/ 3790650 w 3790650"/>
              <a:gd name="connsiteY2" fmla="*/ 1098632 h 1155691"/>
              <a:gd name="connsiteX3" fmla="*/ 3775153 w 3790650"/>
              <a:gd name="connsiteY3" fmla="*/ 1104304 h 1155691"/>
              <a:gd name="connsiteX4" fmla="*/ 3435268 w 3790650"/>
              <a:gd name="connsiteY4" fmla="*/ 1155691 h 1155691"/>
              <a:gd name="connsiteX5" fmla="*/ 2292295 w 3790650"/>
              <a:gd name="connsiteY5" fmla="*/ 12701 h 1155691"/>
              <a:gd name="connsiteX6" fmla="*/ 1280 w 3790650"/>
              <a:gd name="connsiteY6" fmla="*/ 0 h 1155691"/>
              <a:gd name="connsiteX7" fmla="*/ 2284665 w 3790650"/>
              <a:gd name="connsiteY7" fmla="*/ 0 h 1155691"/>
              <a:gd name="connsiteX8" fmla="*/ 2285945 w 3790650"/>
              <a:gd name="connsiteY8" fmla="*/ 12701 h 1155691"/>
              <a:gd name="connsiteX9" fmla="*/ 1142973 w 3790650"/>
              <a:gd name="connsiteY9" fmla="*/ 1155691 h 1155691"/>
              <a:gd name="connsiteX10" fmla="*/ 0 w 3790650"/>
              <a:gd name="connsiteY10" fmla="*/ 12701 h 115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0650" h="1155691">
                <a:moveTo>
                  <a:pt x="2293575" y="0"/>
                </a:moveTo>
                <a:lnTo>
                  <a:pt x="3790650" y="0"/>
                </a:lnTo>
                <a:lnTo>
                  <a:pt x="3790650" y="1098632"/>
                </a:lnTo>
                <a:lnTo>
                  <a:pt x="3775153" y="1104304"/>
                </a:lnTo>
                <a:cubicBezTo>
                  <a:pt x="3667783" y="1137700"/>
                  <a:pt x="3553627" y="1155691"/>
                  <a:pt x="3435268" y="1155691"/>
                </a:cubicBezTo>
                <a:cubicBezTo>
                  <a:pt x="2804021" y="1155691"/>
                  <a:pt x="2292295" y="643957"/>
                  <a:pt x="2292295" y="12701"/>
                </a:cubicBezTo>
                <a:close/>
                <a:moveTo>
                  <a:pt x="1280" y="0"/>
                </a:moveTo>
                <a:lnTo>
                  <a:pt x="2284665" y="0"/>
                </a:lnTo>
                <a:lnTo>
                  <a:pt x="2285945" y="12701"/>
                </a:lnTo>
                <a:cubicBezTo>
                  <a:pt x="2285945" y="643957"/>
                  <a:pt x="1774219" y="1155691"/>
                  <a:pt x="1142973" y="1155691"/>
                </a:cubicBezTo>
                <a:cubicBezTo>
                  <a:pt x="511726" y="1155691"/>
                  <a:pt x="0" y="643957"/>
                  <a:pt x="0" y="12701"/>
                </a:cubicBezTo>
                <a:close/>
              </a:path>
            </a:pathLst>
          </a:custGeom>
          <a:solidFill>
            <a:schemeClr val="accent6">
              <a:lumMod val="75000"/>
              <a:alpha val="25000"/>
            </a:schemeClr>
          </a:solidFill>
        </p:spPr>
        <p:txBody>
          <a:bodyPr wrap="square">
            <a:noAutofit/>
          </a:bodyPr>
          <a:lstStyle>
            <a:lvl1pPr>
              <a:defRPr>
                <a:noFill/>
              </a:defRPr>
            </a:lvl1pPr>
          </a:lstStyle>
          <a:p>
            <a:pPr lvl="0"/>
            <a:endParaRPr lang="en-US" dirty="0"/>
          </a:p>
        </p:txBody>
      </p:sp>
      <p:sp>
        <p:nvSpPr>
          <p:cNvPr id="48" name="Text Placeholder 47">
            <a:extLst>
              <a:ext uri="{FF2B5EF4-FFF2-40B4-BE49-F238E27FC236}">
                <a16:creationId xmlns:a16="http://schemas.microsoft.com/office/drawing/2014/main" id="{880C9A0C-95B8-C535-9B78-63FDB782BE10}"/>
              </a:ext>
            </a:extLst>
          </p:cNvPr>
          <p:cNvSpPr>
            <a:spLocks noGrp="1"/>
          </p:cNvSpPr>
          <p:nvPr>
            <p:ph type="body" sz="quarter" idx="12"/>
          </p:nvPr>
        </p:nvSpPr>
        <p:spPr>
          <a:xfrm>
            <a:off x="-3" y="5727700"/>
            <a:ext cx="12192003" cy="1130300"/>
          </a:xfrm>
          <a:custGeom>
            <a:avLst/>
            <a:gdLst>
              <a:gd name="connsiteX0" fmla="*/ 11823828 w 12192003"/>
              <a:gd name="connsiteY0" fmla="*/ 0 h 1130300"/>
              <a:gd name="connsiteX1" fmla="*/ 12163721 w 12192003"/>
              <a:gd name="connsiteY1" fmla="*/ 51387 h 1130300"/>
              <a:gd name="connsiteX2" fmla="*/ 12192003 w 12192003"/>
              <a:gd name="connsiteY2" fmla="*/ 61738 h 1130300"/>
              <a:gd name="connsiteX3" fmla="*/ 12192003 w 12192003"/>
              <a:gd name="connsiteY3" fmla="*/ 1130300 h 1130300"/>
              <a:gd name="connsiteX4" fmla="*/ 10681469 w 12192003"/>
              <a:gd name="connsiteY4" fmla="*/ 1130300 h 1130300"/>
              <a:gd name="connsiteX5" fmla="*/ 10686729 w 12192003"/>
              <a:gd name="connsiteY5" fmla="*/ 1026126 h 1130300"/>
              <a:gd name="connsiteX6" fmla="*/ 11823828 w 12192003"/>
              <a:gd name="connsiteY6" fmla="*/ 0 h 1130300"/>
              <a:gd name="connsiteX7" fmla="*/ 9531478 w 12192003"/>
              <a:gd name="connsiteY7" fmla="*/ 0 h 1130300"/>
              <a:gd name="connsiteX8" fmla="*/ 10668577 w 12192003"/>
              <a:gd name="connsiteY8" fmla="*/ 1026126 h 1130300"/>
              <a:gd name="connsiteX9" fmla="*/ 10673837 w 12192003"/>
              <a:gd name="connsiteY9" fmla="*/ 1130300 h 1130300"/>
              <a:gd name="connsiteX10" fmla="*/ 8389119 w 12192003"/>
              <a:gd name="connsiteY10" fmla="*/ 1130300 h 1130300"/>
              <a:gd name="connsiteX11" fmla="*/ 8394379 w 12192003"/>
              <a:gd name="connsiteY11" fmla="*/ 1026126 h 1130300"/>
              <a:gd name="connsiteX12" fmla="*/ 9531478 w 12192003"/>
              <a:gd name="connsiteY12" fmla="*/ 0 h 1130300"/>
              <a:gd name="connsiteX13" fmla="*/ 7239129 w 12192003"/>
              <a:gd name="connsiteY13" fmla="*/ 0 h 1130300"/>
              <a:gd name="connsiteX14" fmla="*/ 8376227 w 12192003"/>
              <a:gd name="connsiteY14" fmla="*/ 1026126 h 1130300"/>
              <a:gd name="connsiteX15" fmla="*/ 8381487 w 12192003"/>
              <a:gd name="connsiteY15" fmla="*/ 1130300 h 1130300"/>
              <a:gd name="connsiteX16" fmla="*/ 6096769 w 12192003"/>
              <a:gd name="connsiteY16" fmla="*/ 1130300 h 1130300"/>
              <a:gd name="connsiteX17" fmla="*/ 6102029 w 12192003"/>
              <a:gd name="connsiteY17" fmla="*/ 1026126 h 1130300"/>
              <a:gd name="connsiteX18" fmla="*/ 7239129 w 12192003"/>
              <a:gd name="connsiteY18" fmla="*/ 0 h 1130300"/>
              <a:gd name="connsiteX19" fmla="*/ 4946780 w 12192003"/>
              <a:gd name="connsiteY19" fmla="*/ 0 h 1130300"/>
              <a:gd name="connsiteX20" fmla="*/ 6083878 w 12192003"/>
              <a:gd name="connsiteY20" fmla="*/ 1026126 h 1130300"/>
              <a:gd name="connsiteX21" fmla="*/ 6089139 w 12192003"/>
              <a:gd name="connsiteY21" fmla="*/ 1130300 h 1130300"/>
              <a:gd name="connsiteX22" fmla="*/ 3804423 w 12192003"/>
              <a:gd name="connsiteY22" fmla="*/ 1130300 h 1130300"/>
              <a:gd name="connsiteX23" fmla="*/ 3809684 w 12192003"/>
              <a:gd name="connsiteY23" fmla="*/ 1026126 h 1130300"/>
              <a:gd name="connsiteX24" fmla="*/ 4946780 w 12192003"/>
              <a:gd name="connsiteY24" fmla="*/ 0 h 1130300"/>
              <a:gd name="connsiteX25" fmla="*/ 2654431 w 12192003"/>
              <a:gd name="connsiteY25" fmla="*/ 0 h 1130300"/>
              <a:gd name="connsiteX26" fmla="*/ 3791530 w 12192003"/>
              <a:gd name="connsiteY26" fmla="*/ 1026126 h 1130300"/>
              <a:gd name="connsiteX27" fmla="*/ 3796791 w 12192003"/>
              <a:gd name="connsiteY27" fmla="*/ 1130300 h 1130300"/>
              <a:gd name="connsiteX28" fmla="*/ 1512072 w 12192003"/>
              <a:gd name="connsiteY28" fmla="*/ 1130300 h 1130300"/>
              <a:gd name="connsiteX29" fmla="*/ 1517332 w 12192003"/>
              <a:gd name="connsiteY29" fmla="*/ 1026126 h 1130300"/>
              <a:gd name="connsiteX30" fmla="*/ 2654431 w 12192003"/>
              <a:gd name="connsiteY30" fmla="*/ 0 h 1130300"/>
              <a:gd name="connsiteX31" fmla="*/ 362080 w 12192003"/>
              <a:gd name="connsiteY31" fmla="*/ 0 h 1130300"/>
              <a:gd name="connsiteX32" fmla="*/ 1499179 w 12192003"/>
              <a:gd name="connsiteY32" fmla="*/ 1026126 h 1130300"/>
              <a:gd name="connsiteX33" fmla="*/ 1504439 w 12192003"/>
              <a:gd name="connsiteY33" fmla="*/ 1130300 h 1130300"/>
              <a:gd name="connsiteX34" fmla="*/ 0 w 12192003"/>
              <a:gd name="connsiteY34" fmla="*/ 1130300 h 1130300"/>
              <a:gd name="connsiteX35" fmla="*/ 0 w 12192003"/>
              <a:gd name="connsiteY35" fmla="*/ 59507 h 1130300"/>
              <a:gd name="connsiteX36" fmla="*/ 22187 w 12192003"/>
              <a:gd name="connsiteY36" fmla="*/ 51387 h 1130300"/>
              <a:gd name="connsiteX37" fmla="*/ 362080 w 12192003"/>
              <a:gd name="connsiteY37"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3" h="1130300">
                <a:moveTo>
                  <a:pt x="11823828" y="0"/>
                </a:moveTo>
                <a:cubicBezTo>
                  <a:pt x="11942189" y="0"/>
                  <a:pt x="12056349" y="17991"/>
                  <a:pt x="12163721" y="51387"/>
                </a:cubicBezTo>
                <a:lnTo>
                  <a:pt x="12192003" y="61738"/>
                </a:lnTo>
                <a:lnTo>
                  <a:pt x="12192003" y="1130300"/>
                </a:lnTo>
                <a:lnTo>
                  <a:pt x="10681469" y="1130300"/>
                </a:lnTo>
                <a:lnTo>
                  <a:pt x="10686729" y="1026126"/>
                </a:lnTo>
                <a:cubicBezTo>
                  <a:pt x="10745262" y="449767"/>
                  <a:pt x="11232021" y="0"/>
                  <a:pt x="11823828" y="0"/>
                </a:cubicBezTo>
                <a:close/>
                <a:moveTo>
                  <a:pt x="9531478" y="0"/>
                </a:moveTo>
                <a:cubicBezTo>
                  <a:pt x="10123285" y="0"/>
                  <a:pt x="10610044" y="449767"/>
                  <a:pt x="10668577" y="1026126"/>
                </a:cubicBezTo>
                <a:lnTo>
                  <a:pt x="10673837" y="1130300"/>
                </a:lnTo>
                <a:lnTo>
                  <a:pt x="8389119" y="1130300"/>
                </a:lnTo>
                <a:lnTo>
                  <a:pt x="8394379" y="1026126"/>
                </a:lnTo>
                <a:cubicBezTo>
                  <a:pt x="8452912" y="449767"/>
                  <a:pt x="8939671" y="0"/>
                  <a:pt x="9531478" y="0"/>
                </a:cubicBezTo>
                <a:close/>
                <a:moveTo>
                  <a:pt x="7239129" y="0"/>
                </a:moveTo>
                <a:cubicBezTo>
                  <a:pt x="7830936" y="0"/>
                  <a:pt x="8317694" y="449767"/>
                  <a:pt x="8376227" y="1026126"/>
                </a:cubicBezTo>
                <a:lnTo>
                  <a:pt x="8381487" y="1130300"/>
                </a:lnTo>
                <a:lnTo>
                  <a:pt x="6096769" y="1130300"/>
                </a:lnTo>
                <a:lnTo>
                  <a:pt x="6102029" y="1026126"/>
                </a:lnTo>
                <a:cubicBezTo>
                  <a:pt x="6160563" y="449767"/>
                  <a:pt x="6647322" y="0"/>
                  <a:pt x="7239129" y="0"/>
                </a:cubicBezTo>
                <a:close/>
                <a:moveTo>
                  <a:pt x="4946780" y="0"/>
                </a:moveTo>
                <a:cubicBezTo>
                  <a:pt x="5538587" y="0"/>
                  <a:pt x="6025345" y="449767"/>
                  <a:pt x="6083878" y="1026126"/>
                </a:cubicBezTo>
                <a:lnTo>
                  <a:pt x="6089139" y="1130300"/>
                </a:lnTo>
                <a:lnTo>
                  <a:pt x="3804423" y="1130300"/>
                </a:lnTo>
                <a:lnTo>
                  <a:pt x="3809684" y="1026126"/>
                </a:lnTo>
                <a:cubicBezTo>
                  <a:pt x="3868216" y="449767"/>
                  <a:pt x="4354972" y="0"/>
                  <a:pt x="4946780" y="0"/>
                </a:cubicBezTo>
                <a:close/>
                <a:moveTo>
                  <a:pt x="2654431" y="0"/>
                </a:moveTo>
                <a:cubicBezTo>
                  <a:pt x="3246238" y="0"/>
                  <a:pt x="3732997" y="449767"/>
                  <a:pt x="3791530" y="1026126"/>
                </a:cubicBezTo>
                <a:lnTo>
                  <a:pt x="3796791" y="1130300"/>
                </a:lnTo>
                <a:lnTo>
                  <a:pt x="1512072" y="1130300"/>
                </a:lnTo>
                <a:lnTo>
                  <a:pt x="1517332" y="1026126"/>
                </a:lnTo>
                <a:cubicBezTo>
                  <a:pt x="1575865" y="449767"/>
                  <a:pt x="2062624" y="0"/>
                  <a:pt x="2654431" y="0"/>
                </a:cubicBezTo>
                <a:close/>
                <a:moveTo>
                  <a:pt x="362080" y="0"/>
                </a:moveTo>
                <a:cubicBezTo>
                  <a:pt x="953887" y="0"/>
                  <a:pt x="1440646" y="449767"/>
                  <a:pt x="1499179" y="1026126"/>
                </a:cubicBezTo>
                <a:lnTo>
                  <a:pt x="1504439" y="1130300"/>
                </a:lnTo>
                <a:lnTo>
                  <a:pt x="0" y="1130300"/>
                </a:lnTo>
                <a:lnTo>
                  <a:pt x="0" y="59507"/>
                </a:lnTo>
                <a:lnTo>
                  <a:pt x="22187" y="51387"/>
                </a:lnTo>
                <a:cubicBezTo>
                  <a:pt x="129559" y="17991"/>
                  <a:pt x="243719" y="0"/>
                  <a:pt x="362080" y="0"/>
                </a:cubicBezTo>
                <a:close/>
              </a:path>
            </a:pathLst>
          </a:custGeom>
          <a:solidFill>
            <a:schemeClr val="accent6">
              <a:lumMod val="75000"/>
              <a:alpha val="25000"/>
            </a:schemeClr>
          </a:solidFill>
        </p:spPr>
        <p:txBody>
          <a:bodyPr wrap="square">
            <a:noAutofit/>
          </a:bodyPr>
          <a:lstStyle>
            <a:lvl1pPr>
              <a:defRPr>
                <a:noFill/>
              </a:defRPr>
            </a:lvl1pPr>
          </a:lstStyle>
          <a:p>
            <a:pPr lvl="0"/>
            <a:endParaRPr lang="en-US" dirty="0"/>
          </a:p>
        </p:txBody>
      </p:sp>
      <p:sp>
        <p:nvSpPr>
          <p:cNvPr id="62" name="Text Placeholder 61">
            <a:extLst>
              <a:ext uri="{FF2B5EF4-FFF2-40B4-BE49-F238E27FC236}">
                <a16:creationId xmlns:a16="http://schemas.microsoft.com/office/drawing/2014/main" id="{70972619-C968-1257-58C9-0DC661642915}"/>
              </a:ext>
            </a:extLst>
          </p:cNvPr>
          <p:cNvSpPr>
            <a:spLocks noGrp="1"/>
          </p:cNvSpPr>
          <p:nvPr>
            <p:ph type="body" sz="quarter" idx="13"/>
          </p:nvPr>
        </p:nvSpPr>
        <p:spPr>
          <a:xfrm>
            <a:off x="0" y="5724189"/>
            <a:ext cx="1503729" cy="1133811"/>
          </a:xfrm>
          <a:custGeom>
            <a:avLst/>
            <a:gdLst>
              <a:gd name="connsiteX0" fmla="*/ 367995 w 1503729"/>
              <a:gd name="connsiteY0" fmla="*/ 19 h 1133811"/>
              <a:gd name="connsiteX1" fmla="*/ 1481576 w 1503729"/>
              <a:gd name="connsiteY1" fmla="*/ 913359 h 1133811"/>
              <a:gd name="connsiteX2" fmla="*/ 1503729 w 1503729"/>
              <a:gd name="connsiteY2" fmla="*/ 1133811 h 1133811"/>
              <a:gd name="connsiteX3" fmla="*/ 1371482 w 1503729"/>
              <a:gd name="connsiteY3" fmla="*/ 1133811 h 1133811"/>
              <a:gd name="connsiteX4" fmla="*/ 1275407 w 1503729"/>
              <a:gd name="connsiteY4" fmla="*/ 1118667 h 1133811"/>
              <a:gd name="connsiteX5" fmla="*/ 367995 w 1503729"/>
              <a:gd name="connsiteY5" fmla="*/ 19 h 1133811"/>
              <a:gd name="connsiteX6" fmla="*/ 367996 w 1503729"/>
              <a:gd name="connsiteY6" fmla="*/ 0 h 1133811"/>
              <a:gd name="connsiteX7" fmla="*/ 33218 w 1503729"/>
              <a:gd name="connsiteY7" fmla="*/ 808204 h 1133811"/>
              <a:gd name="connsiteX8" fmla="*/ 0 w 1503729"/>
              <a:gd name="connsiteY8" fmla="*/ 838393 h 1133811"/>
              <a:gd name="connsiteX9" fmla="*/ 0 w 1503729"/>
              <a:gd name="connsiteY9" fmla="*/ 61671 h 1133811"/>
              <a:gd name="connsiteX10" fmla="*/ 28102 w 1503729"/>
              <a:gd name="connsiteY10" fmla="*/ 51386 h 1133811"/>
              <a:gd name="connsiteX11" fmla="*/ 367996 w 1503729"/>
              <a:gd name="connsiteY11" fmla="*/ 0 h 113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3729" h="1133811">
                <a:moveTo>
                  <a:pt x="367995" y="19"/>
                </a:moveTo>
                <a:cubicBezTo>
                  <a:pt x="917788" y="3008"/>
                  <a:pt x="1375686" y="394157"/>
                  <a:pt x="1481576" y="913359"/>
                </a:cubicBezTo>
                <a:lnTo>
                  <a:pt x="1503729" y="1133811"/>
                </a:lnTo>
                <a:lnTo>
                  <a:pt x="1371482" y="1133811"/>
                </a:lnTo>
                <a:lnTo>
                  <a:pt x="1275407" y="1118667"/>
                </a:lnTo>
                <a:cubicBezTo>
                  <a:pt x="757177" y="1010082"/>
                  <a:pt x="368000" y="550498"/>
                  <a:pt x="367995" y="19"/>
                </a:cubicBezTo>
                <a:close/>
                <a:moveTo>
                  <a:pt x="367996" y="0"/>
                </a:moveTo>
                <a:cubicBezTo>
                  <a:pt x="367996" y="315623"/>
                  <a:pt x="240061" y="601366"/>
                  <a:pt x="33218" y="808204"/>
                </a:cubicBezTo>
                <a:lnTo>
                  <a:pt x="0" y="838393"/>
                </a:lnTo>
                <a:lnTo>
                  <a:pt x="0" y="61671"/>
                </a:lnTo>
                <a:lnTo>
                  <a:pt x="28102" y="51386"/>
                </a:lnTo>
                <a:cubicBezTo>
                  <a:pt x="135475" y="17991"/>
                  <a:pt x="249634" y="0"/>
                  <a:pt x="367996"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endParaRPr lang="en-US" dirty="0"/>
          </a:p>
        </p:txBody>
      </p:sp>
      <p:sp>
        <p:nvSpPr>
          <p:cNvPr id="93" name="Text Placeholder 92">
            <a:extLst>
              <a:ext uri="{FF2B5EF4-FFF2-40B4-BE49-F238E27FC236}">
                <a16:creationId xmlns:a16="http://schemas.microsoft.com/office/drawing/2014/main" id="{0A4A3873-48BC-94DF-6006-FC7F81660A5D}"/>
              </a:ext>
            </a:extLst>
          </p:cNvPr>
          <p:cNvSpPr>
            <a:spLocks noGrp="1"/>
          </p:cNvSpPr>
          <p:nvPr>
            <p:ph type="body" sz="quarter" idx="14"/>
          </p:nvPr>
        </p:nvSpPr>
        <p:spPr>
          <a:xfrm>
            <a:off x="8401353" y="0"/>
            <a:ext cx="3790647" cy="1143002"/>
          </a:xfrm>
          <a:custGeom>
            <a:avLst/>
            <a:gdLst>
              <a:gd name="connsiteX0" fmla="*/ 3790647 w 3790647"/>
              <a:gd name="connsiteY0" fmla="*/ 304585 h 1143002"/>
              <a:gd name="connsiteX1" fmla="*/ 3790647 w 3790647"/>
              <a:gd name="connsiteY1" fmla="*/ 1081329 h 1143002"/>
              <a:gd name="connsiteX2" fmla="*/ 3762543 w 3790647"/>
              <a:gd name="connsiteY2" fmla="*/ 1091615 h 1143002"/>
              <a:gd name="connsiteX3" fmla="*/ 3422649 w 3790647"/>
              <a:gd name="connsiteY3" fmla="*/ 1143002 h 1143002"/>
              <a:gd name="connsiteX4" fmla="*/ 3757427 w 3790647"/>
              <a:gd name="connsiteY4" fmla="*/ 334777 h 1143002"/>
              <a:gd name="connsiteX5" fmla="*/ 2285997 w 3790647"/>
              <a:gd name="connsiteY5" fmla="*/ 17 h 1143002"/>
              <a:gd name="connsiteX6" fmla="*/ 3422650 w 3790647"/>
              <a:gd name="connsiteY6" fmla="*/ 1142983 h 1143002"/>
              <a:gd name="connsiteX7" fmla="*/ 2285997 w 3790647"/>
              <a:gd name="connsiteY7" fmla="*/ 17 h 1143002"/>
              <a:gd name="connsiteX8" fmla="*/ 0 w 3790647"/>
              <a:gd name="connsiteY8" fmla="*/ 17 h 1143002"/>
              <a:gd name="connsiteX9" fmla="*/ 1136650 w 3790647"/>
              <a:gd name="connsiteY9" fmla="*/ 1142983 h 1143002"/>
              <a:gd name="connsiteX10" fmla="*/ 0 w 3790647"/>
              <a:gd name="connsiteY10" fmla="*/ 17 h 1143002"/>
              <a:gd name="connsiteX11" fmla="*/ 2279650 w 3790647"/>
              <a:gd name="connsiteY11" fmla="*/ 0 h 1143002"/>
              <a:gd name="connsiteX12" fmla="*/ 1136650 w 3790647"/>
              <a:gd name="connsiteY12" fmla="*/ 1143002 h 1143002"/>
              <a:gd name="connsiteX13" fmla="*/ 2279650 w 3790647"/>
              <a:gd name="connsiteY13" fmla="*/ 0 h 114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0647" h="1143002">
                <a:moveTo>
                  <a:pt x="3790647" y="304585"/>
                </a:moveTo>
                <a:lnTo>
                  <a:pt x="3790647" y="1081329"/>
                </a:lnTo>
                <a:lnTo>
                  <a:pt x="3762543" y="1091615"/>
                </a:lnTo>
                <a:cubicBezTo>
                  <a:pt x="3655170" y="1125011"/>
                  <a:pt x="3541011" y="1143002"/>
                  <a:pt x="3422649" y="1143002"/>
                </a:cubicBezTo>
                <a:cubicBezTo>
                  <a:pt x="3422649" y="827371"/>
                  <a:pt x="3550584" y="541620"/>
                  <a:pt x="3757427" y="334777"/>
                </a:cubicBezTo>
                <a:close/>
                <a:moveTo>
                  <a:pt x="2285997" y="17"/>
                </a:moveTo>
                <a:cubicBezTo>
                  <a:pt x="2914332" y="3435"/>
                  <a:pt x="3422644" y="513848"/>
                  <a:pt x="3422650" y="1142983"/>
                </a:cubicBezTo>
                <a:cubicBezTo>
                  <a:pt x="2794315" y="1139567"/>
                  <a:pt x="2286006" y="629153"/>
                  <a:pt x="2285997" y="17"/>
                </a:cubicBezTo>
                <a:close/>
                <a:moveTo>
                  <a:pt x="0" y="17"/>
                </a:moveTo>
                <a:cubicBezTo>
                  <a:pt x="628334" y="3435"/>
                  <a:pt x="1136644" y="513848"/>
                  <a:pt x="1136650" y="1142983"/>
                </a:cubicBezTo>
                <a:cubicBezTo>
                  <a:pt x="508316" y="1139567"/>
                  <a:pt x="9" y="629153"/>
                  <a:pt x="0" y="17"/>
                </a:cubicBezTo>
                <a:close/>
                <a:moveTo>
                  <a:pt x="2279650" y="0"/>
                </a:moveTo>
                <a:cubicBezTo>
                  <a:pt x="2279650" y="631263"/>
                  <a:pt x="1767910" y="1143002"/>
                  <a:pt x="1136650" y="1143002"/>
                </a:cubicBezTo>
                <a:cubicBezTo>
                  <a:pt x="1136650" y="511739"/>
                  <a:pt x="1648390" y="0"/>
                  <a:pt x="2279650"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endParaRPr lang="en-US" dirty="0"/>
          </a:p>
        </p:txBody>
      </p:sp>
      <p:pic>
        <p:nvPicPr>
          <p:cNvPr id="120" name="Graphic 119">
            <a:extLst>
              <a:ext uri="{FF2B5EF4-FFF2-40B4-BE49-F238E27FC236}">
                <a16:creationId xmlns:a16="http://schemas.microsoft.com/office/drawing/2014/main" id="{9C01A786-0C1A-6C4A-1466-1AE233D142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8908" b="83148"/>
          <a:stretch/>
        </p:blipFill>
        <p:spPr>
          <a:xfrm>
            <a:off x="8401354" y="12700"/>
            <a:ext cx="3790646" cy="1155700"/>
          </a:xfrm>
          <a:prstGeom prst="rect">
            <a:avLst/>
          </a:prstGeom>
        </p:spPr>
      </p:pic>
    </p:spTree>
    <p:extLst>
      <p:ext uri="{BB962C8B-B14F-4D97-AF65-F5344CB8AC3E}">
        <p14:creationId xmlns:p14="http://schemas.microsoft.com/office/powerpoint/2010/main" val="3740971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b="1"/>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457200" indent="-457200">
              <a:lnSpc>
                <a:spcPct val="90000"/>
              </a:lnSpc>
              <a:spcBef>
                <a:spcPts val="1000"/>
              </a:spcBef>
              <a:spcAft>
                <a:spcPts val="0"/>
              </a:spcAft>
              <a:buSzPct val="100000"/>
              <a:buFont typeface="+mj-lt"/>
              <a:buAutoNum type="arabicPeriod"/>
              <a:defRPr sz="2000"/>
            </a:lvl1pPr>
            <a:lvl2pPr marL="914400" indent="-457200">
              <a:buSzPct val="100000"/>
              <a:buFont typeface="+mj-lt"/>
              <a:buAutoNum type="alphaLcPeriod"/>
              <a:defRPr sz="2000"/>
            </a:lvl2pPr>
            <a:lvl3pPr marL="1371600" indent="-457200">
              <a:buSzPct val="100000"/>
              <a:buFont typeface="+mj-lt"/>
              <a:buAutoNum type="romanLcPeriod"/>
              <a:defRPr sz="1800"/>
            </a:lvl3pPr>
            <a:lvl4pPr marL="1828800" indent="-457200">
              <a:buSzPct val="100000"/>
              <a:buFont typeface="+mj-lt"/>
              <a:buAutoNum type="arabicParenR"/>
              <a:defRPr sz="1800"/>
            </a:lvl4pPr>
            <a:lvl5pPr marL="2286000" indent="-457200">
              <a:buSzPct val="100000"/>
              <a:buFont typeface="+mj-lt"/>
              <a:buAutoNum type="alphaLcParen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2284607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3" name="Title 123">
            <a:extLst>
              <a:ext uri="{FF2B5EF4-FFF2-40B4-BE49-F238E27FC236}">
                <a16:creationId xmlns:a16="http://schemas.microsoft.com/office/drawing/2014/main" id="{0B9C7C4B-FC2C-5D51-5679-3D5ED85185DA}"/>
              </a:ext>
            </a:extLst>
          </p:cNvPr>
          <p:cNvSpPr>
            <a:spLocks noGrp="1"/>
          </p:cNvSpPr>
          <p:nvPr>
            <p:ph type="title"/>
          </p:nvPr>
        </p:nvSpPr>
        <p:spPr>
          <a:xfrm>
            <a:off x="841243" y="832104"/>
            <a:ext cx="10479088" cy="2587625"/>
          </a:xfrm>
        </p:spPr>
        <p:txBody>
          <a:bodyPr anchor="t"/>
          <a:lstStyle>
            <a:lvl1pPr>
              <a:lnSpc>
                <a:spcPct val="75000"/>
              </a:lnSpc>
              <a:defRPr sz="8000" b="0" spc="0" baseline="0">
                <a:solidFill>
                  <a:schemeClr val="bg1"/>
                </a:solidFill>
                <a:latin typeface="+mn-lt"/>
              </a:defRPr>
            </a:lvl1pPr>
          </a:lstStyle>
          <a:p>
            <a:r>
              <a:rPr lang="en-US" dirty="0"/>
              <a:t>Click to edit Master title style</a:t>
            </a:r>
          </a:p>
        </p:txBody>
      </p:sp>
      <p:sp>
        <p:nvSpPr>
          <p:cNvPr id="10" name="Text Placeholder 9">
            <a:extLst>
              <a:ext uri="{FF2B5EF4-FFF2-40B4-BE49-F238E27FC236}">
                <a16:creationId xmlns:a16="http://schemas.microsoft.com/office/drawing/2014/main" id="{C79F5B69-7199-E3E6-5554-6CC2207D48E4}"/>
              </a:ext>
            </a:extLst>
          </p:cNvPr>
          <p:cNvSpPr>
            <a:spLocks noGrp="1"/>
          </p:cNvSpPr>
          <p:nvPr>
            <p:ph type="body" sz="quarter" idx="11"/>
          </p:nvPr>
        </p:nvSpPr>
        <p:spPr>
          <a:xfrm>
            <a:off x="841375" y="3705309"/>
            <a:ext cx="10479088" cy="2587625"/>
          </a:xfrm>
        </p:spPr>
        <p:txBody>
          <a:bodyPr/>
          <a:lstStyle>
            <a:lvl1pPr marL="0" indent="0">
              <a:lnSpc>
                <a:spcPct val="130000"/>
              </a:lnSpc>
              <a:spcAft>
                <a:spcPts val="1000"/>
              </a:spcAft>
              <a:buNone/>
              <a:defRPr b="1" i="0" cap="all" spc="30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43093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1EF8CAB-74EE-F5E0-2A98-D49729C5739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6" name="Graphic 5">
            <a:extLst>
              <a:ext uri="{FF2B5EF4-FFF2-40B4-BE49-F238E27FC236}">
                <a16:creationId xmlns:a16="http://schemas.microsoft.com/office/drawing/2014/main" id="{8783521D-ED5D-D5DB-16FA-CD1B1203DF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87659"/>
          <a:stretch/>
        </p:blipFill>
        <p:spPr>
          <a:xfrm>
            <a:off x="0" y="5731979"/>
            <a:ext cx="1504645" cy="1146408"/>
          </a:xfrm>
          <a:prstGeom prst="rect">
            <a:avLst/>
          </a:prstGeom>
        </p:spPr>
      </p:pic>
      <p:pic>
        <p:nvPicPr>
          <p:cNvPr id="7" name="Graphic 6">
            <a:extLst>
              <a:ext uri="{FF2B5EF4-FFF2-40B4-BE49-F238E27FC236}">
                <a16:creationId xmlns:a16="http://schemas.microsoft.com/office/drawing/2014/main" id="{9381EED1-F8B1-76DD-2AF9-959C65437FF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8" name="Graphic 7">
            <a:extLst>
              <a:ext uri="{FF2B5EF4-FFF2-40B4-BE49-F238E27FC236}">
                <a16:creationId xmlns:a16="http://schemas.microsoft.com/office/drawing/2014/main" id="{1D23ADF4-87AF-5693-9986-341478D502B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9" name="Graphic 8">
            <a:extLst>
              <a:ext uri="{FF2B5EF4-FFF2-40B4-BE49-F238E27FC236}">
                <a16:creationId xmlns:a16="http://schemas.microsoft.com/office/drawing/2014/main" id="{2E5EE104-2241-C262-895C-BCA769134010}"/>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4" name="Content Placeholder 12">
            <a:extLst>
              <a:ext uri="{FF2B5EF4-FFF2-40B4-BE49-F238E27FC236}">
                <a16:creationId xmlns:a16="http://schemas.microsoft.com/office/drawing/2014/main" id="{19B7E7AC-A0E6-BE9A-4728-8FE036CF3538}"/>
              </a:ext>
            </a:extLst>
          </p:cNvPr>
          <p:cNvSpPr>
            <a:spLocks noGrp="1"/>
          </p:cNvSpPr>
          <p:nvPr>
            <p:ph sz="quarter" idx="13"/>
          </p:nvPr>
        </p:nvSpPr>
        <p:spPr>
          <a:xfrm>
            <a:off x="841248" y="1536827"/>
            <a:ext cx="6556375" cy="4479925"/>
          </a:xfrm>
        </p:spPr>
        <p:txBody>
          <a:bodyPr>
            <a:normAutofit/>
          </a:bodyPr>
          <a:lstStyle>
            <a:lvl1pPr>
              <a:lnSpc>
                <a:spcPct val="140000"/>
              </a:lnSpc>
              <a:spcAft>
                <a:spcPts val="0"/>
              </a:spcAft>
              <a:defRPr sz="2800"/>
            </a:lvl1pPr>
            <a:lvl2pPr>
              <a:defRPr sz="2800"/>
            </a:lvl2pPr>
            <a:lvl3pPr>
              <a:defRPr sz="2400"/>
            </a:lvl3pPr>
            <a:lvl4pPr>
              <a:defRPr sz="24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189564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with image 01">
    <p:bg>
      <p:bgPr>
        <a:solidFill>
          <a:schemeClr val="accent6">
            <a:lumMod val="50000"/>
          </a:scheme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F0337A6-0579-B5BC-C526-F7EBDDB8E84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4" name="Graphic 3">
            <a:extLst>
              <a:ext uri="{FF2B5EF4-FFF2-40B4-BE49-F238E27FC236}">
                <a16:creationId xmlns:a16="http://schemas.microsoft.com/office/drawing/2014/main" id="{4166F179-9203-AC2D-A267-E25FA28E978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4BFC5468-5E1B-2FE4-DA95-D0CCC383D3E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2" name="Graphic 11">
            <a:extLst>
              <a:ext uri="{FF2B5EF4-FFF2-40B4-BE49-F238E27FC236}">
                <a16:creationId xmlns:a16="http://schemas.microsoft.com/office/drawing/2014/main" id="{617493C4-12E7-500C-5FD5-68370B57A20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3" name="Graphic 12">
            <a:extLst>
              <a:ext uri="{FF2B5EF4-FFF2-40B4-BE49-F238E27FC236}">
                <a16:creationId xmlns:a16="http://schemas.microsoft.com/office/drawing/2014/main" id="{149B5038-6091-D5DF-F2DA-3900885F498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4" name="Graphic 13">
            <a:extLst>
              <a:ext uri="{FF2B5EF4-FFF2-40B4-BE49-F238E27FC236}">
                <a16:creationId xmlns:a16="http://schemas.microsoft.com/office/drawing/2014/main" id="{9442ADAB-F6BA-A55C-036E-C837F95C8F8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111240" y="2231136"/>
            <a:ext cx="6080760" cy="4626864"/>
          </a:xfrm>
          <a:solidFill>
            <a:schemeClr val="accent6">
              <a:lumMod val="50000"/>
            </a:schemeClr>
          </a:solidFill>
        </p:spPr>
        <p:txBody>
          <a:bodyPr/>
          <a:lstStyle>
            <a:lvl1pPr marL="0" indent="0" algn="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6931152" cy="557784"/>
          </a:xfrm>
        </p:spPr>
        <p:txBody>
          <a:bodyPr anchor="t"/>
          <a:lstStyle>
            <a:lvl1pPr>
              <a:defRPr sz="2000" b="1" cap="all" spc="300" baseline="0">
                <a:solidFill>
                  <a:schemeClr val="bg1">
                    <a:lumMod val="95000"/>
                  </a:schemeClr>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6931152" cy="4480560"/>
          </a:xfrm>
        </p:spPr>
        <p:txBody>
          <a:bodyPr/>
          <a:lstStyle>
            <a:lvl1pPr marL="0" indent="0">
              <a:lnSpc>
                <a:spcPct val="75000"/>
              </a:lnSpc>
              <a:buNone/>
              <a:defRPr sz="8000">
                <a:solidFill>
                  <a:schemeClr val="bg1">
                    <a:lumMod val="95000"/>
                  </a:schemeClr>
                </a:solidFill>
              </a:defRPr>
            </a:lvl1pPr>
          </a:lstStyle>
          <a:p>
            <a:pPr lvl="0"/>
            <a:r>
              <a:rPr lang="en-US" dirty="0"/>
              <a:t>Click to edit Master text styles</a:t>
            </a:r>
          </a:p>
        </p:txBody>
      </p:sp>
    </p:spTree>
    <p:extLst>
      <p:ext uri="{BB962C8B-B14F-4D97-AF65-F5344CB8AC3E}">
        <p14:creationId xmlns:p14="http://schemas.microsoft.com/office/powerpoint/2010/main" val="78945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E18B122A-848F-E50E-C503-3930933A5C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8908"/>
          <a:stretch/>
        </p:blipFill>
        <p:spPr>
          <a:xfrm>
            <a:off x="8401354" y="0"/>
            <a:ext cx="3790646" cy="6857999"/>
          </a:xfrm>
          <a:prstGeom prst="rect">
            <a:avLst/>
          </a:prstGeom>
        </p:spPr>
      </p:pic>
      <p:pic>
        <p:nvPicPr>
          <p:cNvPr id="12" name="Graphic 11">
            <a:extLst>
              <a:ext uri="{FF2B5EF4-FFF2-40B4-BE49-F238E27FC236}">
                <a16:creationId xmlns:a16="http://schemas.microsoft.com/office/drawing/2014/main" id="{08CD9875-E4AF-D7EA-9F8B-D27F2C3104A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13" name="Graphic 12">
            <a:extLst>
              <a:ext uri="{FF2B5EF4-FFF2-40B4-BE49-F238E27FC236}">
                <a16:creationId xmlns:a16="http://schemas.microsoft.com/office/drawing/2014/main" id="{8513E8A3-5E78-5821-6B7B-AF6343ACA73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E256415C-5388-7D35-1C15-8DA4ACDCA1F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5" name="Graphic 14">
            <a:extLst>
              <a:ext uri="{FF2B5EF4-FFF2-40B4-BE49-F238E27FC236}">
                <a16:creationId xmlns:a16="http://schemas.microsoft.com/office/drawing/2014/main" id="{8B78E2E7-B83A-F17C-9869-FED59DD512E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6556375"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75861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02">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321C850-160D-5CD7-B829-ADE752EA7AB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a:stretch/>
        </p:blipFill>
        <p:spPr>
          <a:xfrm>
            <a:off x="6096000" y="0"/>
            <a:ext cx="6096000" cy="6857999"/>
          </a:xfrm>
          <a:prstGeom prst="rect">
            <a:avLst/>
          </a:prstGeom>
        </p:spPr>
      </p:pic>
      <p:pic>
        <p:nvPicPr>
          <p:cNvPr id="6" name="Graphic 5">
            <a:extLst>
              <a:ext uri="{FF2B5EF4-FFF2-40B4-BE49-F238E27FC236}">
                <a16:creationId xmlns:a16="http://schemas.microsoft.com/office/drawing/2014/main" id="{33105707-8D59-D00C-596A-380479D0E0D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7" name="Graphic 6">
            <a:extLst>
              <a:ext uri="{FF2B5EF4-FFF2-40B4-BE49-F238E27FC236}">
                <a16:creationId xmlns:a16="http://schemas.microsoft.com/office/drawing/2014/main" id="{3DC4FC4F-BE00-1554-FEBD-DE21F3AB35B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0A310F08-0B34-7E1C-7605-4F81502355F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9" name="Graphic 8">
            <a:extLst>
              <a:ext uri="{FF2B5EF4-FFF2-40B4-BE49-F238E27FC236}">
                <a16:creationId xmlns:a16="http://schemas.microsoft.com/office/drawing/2014/main" id="{63371AFC-6FAC-3C10-CCC0-ECE8DB9E997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024" cy="2679192"/>
          </a:xfrm>
        </p:spPr>
        <p:txBody>
          <a:bodyPr/>
          <a:lstStyle>
            <a:lvl1pPr marL="0" indent="0">
              <a:lnSpc>
                <a:spcPct val="75000"/>
              </a:lnSpc>
              <a:buNone/>
              <a:defRPr sz="8000">
                <a:solidFill>
                  <a:schemeClr val="bg1">
                    <a:lumMod val="95000"/>
                  </a:schemeClr>
                </a:solidFill>
              </a:defRPr>
            </a:lvl1pPr>
          </a:lstStyle>
          <a:p>
            <a:pPr lvl="0"/>
            <a:r>
              <a:rPr lang="en-US" dirty="0"/>
              <a:t>Click to edit Master text styles</a:t>
            </a:r>
          </a:p>
        </p:txBody>
      </p:sp>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0" y="4462272"/>
            <a:ext cx="12188952" cy="2395728"/>
          </a:xfrm>
          <a:solidFill>
            <a:schemeClr val="accent6">
              <a:lumMod val="75000"/>
            </a:schemeClr>
          </a:solidFill>
        </p:spPr>
        <p:txBody>
          <a:bodyPr/>
          <a:lstStyle>
            <a:lvl1pPr marL="0" indent="0" algn="ctr">
              <a:buNone/>
              <a:defRPr>
                <a:solidFill>
                  <a:sysClr val="windowText" lastClr="000000"/>
                </a:solidFill>
              </a:defRPr>
            </a:lvl1pPr>
          </a:lstStyle>
          <a:p>
            <a:endParaRPr lang="en-US" dirty="0"/>
          </a:p>
        </p:txBody>
      </p:sp>
    </p:spTree>
    <p:extLst>
      <p:ext uri="{BB962C8B-B14F-4D97-AF65-F5344CB8AC3E}">
        <p14:creationId xmlns:p14="http://schemas.microsoft.com/office/powerpoint/2010/main" val="203980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0F0E0D3-11E9-A85D-821D-49C27B06B0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6" name="Graphic 5">
            <a:extLst>
              <a:ext uri="{FF2B5EF4-FFF2-40B4-BE49-F238E27FC236}">
                <a16:creationId xmlns:a16="http://schemas.microsoft.com/office/drawing/2014/main" id="{7433D848-BBB0-8852-CBA7-96FB04BFAD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556"/>
          <a:stretch/>
        </p:blipFill>
        <p:spPr>
          <a:xfrm>
            <a:off x="10687351" y="4584700"/>
            <a:ext cx="1504649" cy="1130300"/>
          </a:xfrm>
          <a:prstGeom prst="rect">
            <a:avLst/>
          </a:prstGeom>
        </p:spPr>
      </p:pic>
      <p:pic>
        <p:nvPicPr>
          <p:cNvPr id="7" name="Graphic 6">
            <a:extLst>
              <a:ext uri="{FF2B5EF4-FFF2-40B4-BE49-F238E27FC236}">
                <a16:creationId xmlns:a16="http://schemas.microsoft.com/office/drawing/2014/main" id="{3A0A5B28-1267-FF8C-DD34-4AE0CE17FD9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72FE7896-D379-408C-54BB-757C71F0DEF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9515" r="34180"/>
          <a:stretch/>
        </p:blipFill>
        <p:spPr>
          <a:xfrm>
            <a:off x="10687351" y="1141376"/>
            <a:ext cx="1504649" cy="1154076"/>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37E02B10-F9DF-509C-64D5-91DEB6988175}"/>
              </a:ext>
            </a:extLst>
          </p:cNvPr>
          <p:cNvSpPr>
            <a:spLocks noGrp="1"/>
          </p:cNvSpPr>
          <p:nvPr>
            <p:ph type="body" sz="quarter" idx="15"/>
          </p:nvPr>
        </p:nvSpPr>
        <p:spPr>
          <a:xfrm>
            <a:off x="4791455" y="1536826"/>
            <a:ext cx="5650992" cy="557784"/>
          </a:xfrm>
        </p:spPr>
        <p:txBody>
          <a:bodyPr/>
          <a:lstStyle>
            <a:lvl1pPr marL="0" indent="0">
              <a:lnSpc>
                <a:spcPct val="90000"/>
              </a:lnSpc>
              <a:spcBef>
                <a:spcPts val="1000"/>
              </a:spcBef>
              <a:spcAft>
                <a:spcPts val="0"/>
              </a:spcAft>
              <a:buNone/>
              <a:defRPr sz="2000" b="1" baseline="0">
                <a:solidFill>
                  <a:schemeClr val="tx1"/>
                </a:solidFill>
                <a:latin typeface="+mj-lt"/>
              </a:defRPr>
            </a:lvl1pPr>
          </a:lstStyle>
          <a:p>
            <a:pPr lvl="0"/>
            <a:r>
              <a:rPr lang="en-US" dirty="0"/>
              <a:t>Click to edit Master text styles</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2267712"/>
            <a:ext cx="5650992" cy="3767328"/>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5837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DCE1CF12-4201-C23B-7B9A-02EB4F8A79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396"/>
          <a:stretch/>
        </p:blipFill>
        <p:spPr>
          <a:xfrm>
            <a:off x="0" y="5731980"/>
            <a:ext cx="12192000" cy="1138720"/>
          </a:xfrm>
          <a:prstGeom prst="rect">
            <a:avLst/>
          </a:prstGeom>
        </p:spPr>
      </p:pic>
      <p:pic>
        <p:nvPicPr>
          <p:cNvPr id="12" name="Graphic 11">
            <a:extLst>
              <a:ext uri="{FF2B5EF4-FFF2-40B4-BE49-F238E27FC236}">
                <a16:creationId xmlns:a16="http://schemas.microsoft.com/office/drawing/2014/main" id="{513CE0C7-867A-80BB-9E96-3008375B7E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8854" b="83396"/>
          <a:stretch/>
        </p:blipFill>
        <p:spPr>
          <a:xfrm>
            <a:off x="0" y="12700"/>
            <a:ext cx="3797300" cy="1138720"/>
          </a:xfrm>
          <a:prstGeom prst="rect">
            <a:avLst/>
          </a:prstGeom>
        </p:spPr>
      </p:pic>
      <p:pic>
        <p:nvPicPr>
          <p:cNvPr id="13" name="Graphic 12">
            <a:extLst>
              <a:ext uri="{FF2B5EF4-FFF2-40B4-BE49-F238E27FC236}">
                <a16:creationId xmlns:a16="http://schemas.microsoft.com/office/drawing/2014/main" id="{736CB758-B1DB-F2E0-00E7-BF5660C5F25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3598" b="49858"/>
          <a:stretch/>
        </p:blipFill>
        <p:spPr>
          <a:xfrm>
            <a:off x="0" y="9452"/>
            <a:ext cx="1517954" cy="1146248"/>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4764024" y="841248"/>
            <a:ext cx="6556248" cy="557784"/>
          </a:xfrm>
        </p:spPr>
        <p:txBody>
          <a:bodyPr anchor="t"/>
          <a:lstStyle>
            <a:lvl1pPr>
              <a:defRPr sz="2000" cap="all" spc="300" baseline="0"/>
            </a:lvl1pPr>
          </a:lstStyle>
          <a:p>
            <a:r>
              <a:rPr lang="en-US" dirty="0"/>
              <a:t>Click to edit Master title style</a:t>
            </a:r>
          </a:p>
        </p:txBody>
      </p:sp>
      <p:sp>
        <p:nvSpPr>
          <p:cNvPr id="14" name="Picture Placeholder 15">
            <a:extLst>
              <a:ext uri="{FF2B5EF4-FFF2-40B4-BE49-F238E27FC236}">
                <a16:creationId xmlns:a16="http://schemas.microsoft.com/office/drawing/2014/main" id="{A780F1E2-F795-D408-7361-9B32EA12F8E7}"/>
              </a:ext>
            </a:extLst>
          </p:cNvPr>
          <p:cNvSpPr>
            <a:spLocks noGrp="1"/>
          </p:cNvSpPr>
          <p:nvPr>
            <p:ph type="pic" sz="quarter" idx="14"/>
          </p:nvPr>
        </p:nvSpPr>
        <p:spPr>
          <a:xfrm>
            <a:off x="0" y="836676"/>
            <a:ext cx="3785616" cy="5184648"/>
          </a:xfrm>
          <a:solidFill>
            <a:schemeClr val="accent6">
              <a:lumMod val="75000"/>
            </a:schemeClr>
          </a:solidFill>
        </p:spPr>
        <p:txBody>
          <a:bodyPr/>
          <a:lstStyle>
            <a:lvl1pPr marL="0" indent="0" algn="ctr">
              <a:buNone/>
              <a:defRPr>
                <a:solidFill>
                  <a:sysClr val="windowText" lastClr="000000"/>
                </a:solidFill>
              </a:defRPr>
            </a:lvl1pPr>
          </a:lstStyle>
          <a:p>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4764023" y="1536827"/>
            <a:ext cx="6556247"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408805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53274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342900" indent="-342900">
              <a:lnSpc>
                <a:spcPct val="90000"/>
              </a:lnSpc>
              <a:spcAft>
                <a:spcPts val="1800"/>
              </a:spcAft>
              <a:buSzPct val="100000"/>
              <a:buFont typeface="Arial" panose="020B0604020202020204" pitchFamily="34" charset="0"/>
              <a:buChar char="•"/>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27448" y="1536827"/>
            <a:ext cx="6592824"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pic>
        <p:nvPicPr>
          <p:cNvPr id="5" name="Graphic 4">
            <a:extLst>
              <a:ext uri="{FF2B5EF4-FFF2-40B4-BE49-F238E27FC236}">
                <a16:creationId xmlns:a16="http://schemas.microsoft.com/office/drawing/2014/main" id="{3FD831DA-EDBD-A492-3E6D-6ABBF4438F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b="83148"/>
          <a:stretch/>
        </p:blipFill>
        <p:spPr>
          <a:xfrm>
            <a:off x="10687350" y="12700"/>
            <a:ext cx="1504649" cy="1155700"/>
          </a:xfrm>
          <a:prstGeom prst="rect">
            <a:avLst/>
          </a:prstGeom>
        </p:spPr>
      </p:pic>
      <p:pic>
        <p:nvPicPr>
          <p:cNvPr id="6" name="Graphic 5">
            <a:extLst>
              <a:ext uri="{FF2B5EF4-FFF2-40B4-BE49-F238E27FC236}">
                <a16:creationId xmlns:a16="http://schemas.microsoft.com/office/drawing/2014/main" id="{00071AEB-E268-A464-7197-69FA762C3C5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444"/>
          <a:stretch/>
        </p:blipFill>
        <p:spPr>
          <a:xfrm>
            <a:off x="10687351" y="9452"/>
            <a:ext cx="1504649" cy="1155700"/>
          </a:xfrm>
          <a:prstGeom prst="rect">
            <a:avLst/>
          </a:prstGeom>
        </p:spPr>
      </p:pic>
    </p:spTree>
    <p:extLst>
      <p:ext uri="{BB962C8B-B14F-4D97-AF65-F5344CB8AC3E}">
        <p14:creationId xmlns:p14="http://schemas.microsoft.com/office/powerpoint/2010/main" val="296928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FOOTER TITLE</a:t>
            </a:r>
          </a:p>
        </p:txBody>
      </p:sp>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0917936" y="6385422"/>
            <a:ext cx="843264" cy="288000"/>
          </a:xfrm>
          <a:prstGeom prst="rect">
            <a:avLst/>
          </a:prstGeom>
          <a:noFill/>
        </p:spPr>
        <p:txBody>
          <a:bodyPr lIns="0" tIns="0" rIns="0" bIns="0" anchor="ctr"/>
          <a:lstStyle>
            <a:lvl1pPr algn="r">
              <a:defRPr lang="en-ZA" sz="1000" b="0" smtClean="0">
                <a:solidFill>
                  <a:sysClr val="windowText" lastClr="000000"/>
                </a:solidFill>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347472" indent="-347472" algn="l" defTabSz="914400" rtl="0" eaLnBrk="1" latinLnBrk="0" hangingPunct="1">
        <a:lnSpc>
          <a:spcPct val="90000"/>
        </a:lnSpc>
        <a:spcBef>
          <a:spcPts val="0"/>
        </a:spcBef>
        <a:spcAft>
          <a:spcPts val="1800"/>
        </a:spcAft>
        <a:buSzPct val="75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75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75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67B240-5190-A3A2-3A62-DDA60B163452}"/>
              </a:ext>
            </a:extLst>
          </p:cNvPr>
          <p:cNvSpPr txBox="1"/>
          <p:nvPr/>
        </p:nvSpPr>
        <p:spPr>
          <a:xfrm>
            <a:off x="1129761" y="1244992"/>
            <a:ext cx="913958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b="1" dirty="0">
                <a:solidFill>
                  <a:schemeClr val="accent4">
                    <a:lumMod val="76000"/>
                  </a:schemeClr>
                </a:solidFill>
              </a:rPr>
              <a:t>Agile and Waterfall Methodologies</a:t>
            </a:r>
            <a:endParaRPr lang="en-US">
              <a:solidFill>
                <a:schemeClr val="accent4">
                  <a:lumMod val="76000"/>
                </a:schemeClr>
              </a:solidFill>
            </a:endParaRPr>
          </a:p>
        </p:txBody>
      </p:sp>
      <p:sp>
        <p:nvSpPr>
          <p:cNvPr id="9" name="TextBox 8">
            <a:extLst>
              <a:ext uri="{FF2B5EF4-FFF2-40B4-BE49-F238E27FC236}">
                <a16:creationId xmlns:a16="http://schemas.microsoft.com/office/drawing/2014/main" id="{B6C6A472-2EB5-F8E6-98A3-56C3FABB6403}"/>
              </a:ext>
            </a:extLst>
          </p:cNvPr>
          <p:cNvSpPr txBox="1"/>
          <p:nvPr/>
        </p:nvSpPr>
        <p:spPr>
          <a:xfrm>
            <a:off x="7756072" y="3705065"/>
            <a:ext cx="2602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by Dhanalakshmi Tumu</a:t>
            </a:r>
          </a:p>
        </p:txBody>
      </p:sp>
    </p:spTree>
    <p:extLst>
      <p:ext uri="{BB962C8B-B14F-4D97-AF65-F5344CB8AC3E}">
        <p14:creationId xmlns:p14="http://schemas.microsoft.com/office/powerpoint/2010/main" val="151699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BA0728-E7E9-E7E4-9451-8F0039DE2490}"/>
              </a:ext>
            </a:extLst>
          </p:cNvPr>
          <p:cNvSpPr>
            <a:spLocks noGrp="1"/>
          </p:cNvSpPr>
          <p:nvPr>
            <p:ph type="sldNum" sz="quarter" idx="11"/>
          </p:nvPr>
        </p:nvSpPr>
        <p:spPr/>
        <p:txBody>
          <a:bodyPr/>
          <a:lstStyle/>
          <a:p>
            <a:fld id="{B67B645E-C5E5-4727-B977-D372A0AA71D9}" type="slidenum">
              <a:rPr lang="en-US" smtClean="0"/>
              <a:pPr/>
              <a:t>10</a:t>
            </a:fld>
            <a:endParaRPr lang="en-US" dirty="0"/>
          </a:p>
        </p:txBody>
      </p:sp>
      <p:sp>
        <p:nvSpPr>
          <p:cNvPr id="6" name="TextBox 5">
            <a:extLst>
              <a:ext uri="{FF2B5EF4-FFF2-40B4-BE49-F238E27FC236}">
                <a16:creationId xmlns:a16="http://schemas.microsoft.com/office/drawing/2014/main" id="{308094C5-CD9E-E02C-8FD9-1100360EB565}"/>
              </a:ext>
            </a:extLst>
          </p:cNvPr>
          <p:cNvSpPr txBox="1"/>
          <p:nvPr/>
        </p:nvSpPr>
        <p:spPr>
          <a:xfrm>
            <a:off x="937543" y="439105"/>
            <a:ext cx="37773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C00000"/>
                </a:solidFill>
              </a:rPr>
              <a:t>Benefits of Waterfall</a:t>
            </a:r>
          </a:p>
        </p:txBody>
      </p:sp>
      <p:sp>
        <p:nvSpPr>
          <p:cNvPr id="7" name="TextBox 6">
            <a:extLst>
              <a:ext uri="{FF2B5EF4-FFF2-40B4-BE49-F238E27FC236}">
                <a16:creationId xmlns:a16="http://schemas.microsoft.com/office/drawing/2014/main" id="{26E8DC24-8568-6480-AE1A-BC2133AEDDD5}"/>
              </a:ext>
            </a:extLst>
          </p:cNvPr>
          <p:cNvSpPr txBox="1"/>
          <p:nvPr/>
        </p:nvSpPr>
        <p:spPr>
          <a:xfrm>
            <a:off x="1132702" y="1318054"/>
            <a:ext cx="3704770" cy="37412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dirty="0"/>
              <a:t>Structured and Predictable</a:t>
            </a:r>
            <a:endParaRPr lang="en-US"/>
          </a:p>
          <a:p>
            <a:pPr marL="285750" indent="-285750">
              <a:lnSpc>
                <a:spcPct val="150000"/>
              </a:lnSpc>
              <a:buFont typeface="Arial"/>
              <a:buChar char="•"/>
            </a:pPr>
            <a:r>
              <a:rPr lang="en-US" sz="2000" dirty="0"/>
              <a:t>Well-Defined Goals</a:t>
            </a:r>
          </a:p>
          <a:p>
            <a:pPr marL="285750" indent="-285750">
              <a:lnSpc>
                <a:spcPct val="150000"/>
              </a:lnSpc>
              <a:buFont typeface="Arial"/>
              <a:buChar char="•"/>
            </a:pPr>
            <a:r>
              <a:rPr lang="en-US" sz="2000" dirty="0"/>
              <a:t>Ease of Documentation</a:t>
            </a:r>
          </a:p>
          <a:p>
            <a:pPr marL="285750" indent="-285750">
              <a:lnSpc>
                <a:spcPct val="150000"/>
              </a:lnSpc>
              <a:buFont typeface="Arial"/>
              <a:buChar char="•"/>
            </a:pPr>
            <a:r>
              <a:rPr lang="en-US" sz="2000" dirty="0"/>
              <a:t>Simplicity</a:t>
            </a:r>
          </a:p>
          <a:p>
            <a:pPr marL="285750" indent="-285750">
              <a:lnSpc>
                <a:spcPct val="150000"/>
              </a:lnSpc>
              <a:buFont typeface="Arial"/>
              <a:buChar char="•"/>
            </a:pPr>
            <a:r>
              <a:rPr lang="en-US" sz="2000" dirty="0"/>
              <a:t>Effective for fixed Requirements</a:t>
            </a:r>
          </a:p>
          <a:p>
            <a:pPr marL="285750" indent="-285750">
              <a:lnSpc>
                <a:spcPct val="150000"/>
              </a:lnSpc>
              <a:buFont typeface="Arial"/>
              <a:buChar char="•"/>
            </a:pPr>
            <a:r>
              <a:rPr lang="en-US" sz="2000" dirty="0"/>
              <a:t>Early Identification of Risks</a:t>
            </a:r>
          </a:p>
          <a:p>
            <a:pPr marL="285750" indent="-285750">
              <a:lnSpc>
                <a:spcPct val="150000"/>
              </a:lnSpc>
              <a:buFont typeface="Arial"/>
              <a:buChar char="•"/>
            </a:pPr>
            <a:r>
              <a:rPr lang="en-US" sz="2000" dirty="0"/>
              <a:t>Easier Progress Tracking</a:t>
            </a:r>
          </a:p>
        </p:txBody>
      </p:sp>
    </p:spTree>
    <p:extLst>
      <p:ext uri="{BB962C8B-B14F-4D97-AF65-F5344CB8AC3E}">
        <p14:creationId xmlns:p14="http://schemas.microsoft.com/office/powerpoint/2010/main" val="366434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36EE1E-5941-4AA2-F37C-4AFAAB1DA842}"/>
              </a:ext>
            </a:extLst>
          </p:cNvPr>
          <p:cNvSpPr>
            <a:spLocks noGrp="1"/>
          </p:cNvSpPr>
          <p:nvPr>
            <p:ph type="sldNum" sz="quarter" idx="11"/>
          </p:nvPr>
        </p:nvSpPr>
        <p:spPr/>
        <p:txBody>
          <a:bodyPr/>
          <a:lstStyle/>
          <a:p>
            <a:fld id="{B67B645E-C5E5-4727-B977-D372A0AA71D9}" type="slidenum">
              <a:rPr lang="en-US" smtClean="0"/>
              <a:pPr/>
              <a:t>11</a:t>
            </a:fld>
            <a:endParaRPr lang="en-US" dirty="0"/>
          </a:p>
        </p:txBody>
      </p:sp>
      <p:sp>
        <p:nvSpPr>
          <p:cNvPr id="6" name="TextBox 5">
            <a:extLst>
              <a:ext uri="{FF2B5EF4-FFF2-40B4-BE49-F238E27FC236}">
                <a16:creationId xmlns:a16="http://schemas.microsoft.com/office/drawing/2014/main" id="{8913EF6B-4103-6AF1-74F8-5D13A451A0FF}"/>
              </a:ext>
            </a:extLst>
          </p:cNvPr>
          <p:cNvSpPr txBox="1"/>
          <p:nvPr/>
        </p:nvSpPr>
        <p:spPr>
          <a:xfrm>
            <a:off x="937543" y="439105"/>
            <a:ext cx="508362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C00000"/>
                </a:solidFill>
              </a:rPr>
              <a:t>Disadvantages of Waterfall</a:t>
            </a:r>
          </a:p>
        </p:txBody>
      </p:sp>
      <p:sp>
        <p:nvSpPr>
          <p:cNvPr id="7" name="TextBox 6">
            <a:extLst>
              <a:ext uri="{FF2B5EF4-FFF2-40B4-BE49-F238E27FC236}">
                <a16:creationId xmlns:a16="http://schemas.microsoft.com/office/drawing/2014/main" id="{202D78C2-12B4-0707-D6DB-D682DDD894B7}"/>
              </a:ext>
            </a:extLst>
          </p:cNvPr>
          <p:cNvSpPr txBox="1"/>
          <p:nvPr/>
        </p:nvSpPr>
        <p:spPr>
          <a:xfrm>
            <a:off x="1081216" y="1410729"/>
            <a:ext cx="4693556" cy="37412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dirty="0"/>
              <a:t>Inflexibility</a:t>
            </a:r>
          </a:p>
          <a:p>
            <a:pPr marL="285750" indent="-285750">
              <a:lnSpc>
                <a:spcPct val="150000"/>
              </a:lnSpc>
              <a:buFont typeface="Arial"/>
              <a:buChar char="•"/>
            </a:pPr>
            <a:r>
              <a:rPr lang="en-US" sz="2000" dirty="0"/>
              <a:t>Late Feedback</a:t>
            </a:r>
          </a:p>
          <a:p>
            <a:pPr marL="285750" indent="-285750">
              <a:lnSpc>
                <a:spcPct val="150000"/>
              </a:lnSpc>
              <a:buFont typeface="Arial"/>
              <a:buChar char="•"/>
            </a:pPr>
            <a:r>
              <a:rPr lang="en-US" sz="2000" dirty="0"/>
              <a:t>High Risk of Delays</a:t>
            </a:r>
          </a:p>
          <a:p>
            <a:pPr marL="285750" indent="-285750">
              <a:lnSpc>
                <a:spcPct val="150000"/>
              </a:lnSpc>
              <a:buFont typeface="Arial"/>
              <a:buChar char="•"/>
            </a:pPr>
            <a:r>
              <a:rPr lang="en-US" sz="2000" dirty="0"/>
              <a:t>Overemphasis on Documentation</a:t>
            </a:r>
          </a:p>
          <a:p>
            <a:pPr marL="285750" indent="-285750">
              <a:lnSpc>
                <a:spcPct val="150000"/>
              </a:lnSpc>
              <a:buFont typeface="Arial"/>
              <a:buChar char="•"/>
            </a:pPr>
            <a:r>
              <a:rPr lang="en-US" sz="2000" dirty="0"/>
              <a:t>Limited Visibility</a:t>
            </a:r>
          </a:p>
          <a:p>
            <a:pPr marL="285750" indent="-285750">
              <a:lnSpc>
                <a:spcPct val="150000"/>
              </a:lnSpc>
              <a:buFont typeface="Arial"/>
              <a:buChar char="•"/>
            </a:pPr>
            <a:r>
              <a:rPr lang="en-US" sz="2000" dirty="0"/>
              <a:t>Unsuitable for Complex Projects</a:t>
            </a:r>
          </a:p>
          <a:p>
            <a:pPr marL="285750" indent="-285750">
              <a:lnSpc>
                <a:spcPct val="150000"/>
              </a:lnSpc>
              <a:buFont typeface="Arial"/>
              <a:buChar char="•"/>
            </a:pPr>
            <a:r>
              <a:rPr lang="en-US" sz="2000" dirty="0"/>
              <a:t>Testing Comes Late</a:t>
            </a:r>
          </a:p>
          <a:p>
            <a:pPr marL="285750" indent="-285750">
              <a:lnSpc>
                <a:spcPct val="150000"/>
              </a:lnSpc>
              <a:buFont typeface="Arial"/>
              <a:buChar char="•"/>
            </a:pPr>
            <a:r>
              <a:rPr lang="en-US" sz="2000" dirty="0"/>
              <a:t>Resource Inefficiency</a:t>
            </a:r>
          </a:p>
        </p:txBody>
      </p:sp>
    </p:spTree>
    <p:extLst>
      <p:ext uri="{BB962C8B-B14F-4D97-AF65-F5344CB8AC3E}">
        <p14:creationId xmlns:p14="http://schemas.microsoft.com/office/powerpoint/2010/main" val="273653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EE55C0-8F57-5030-AC55-1757A153F514}"/>
              </a:ext>
            </a:extLst>
          </p:cNvPr>
          <p:cNvSpPr txBox="1"/>
          <p:nvPr/>
        </p:nvSpPr>
        <p:spPr>
          <a:xfrm>
            <a:off x="996631" y="597243"/>
            <a:ext cx="510177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accent2">
                    <a:lumMod val="76000"/>
                  </a:schemeClr>
                </a:solidFill>
              </a:rPr>
              <a:t>When to choose Waterfall</a:t>
            </a:r>
          </a:p>
        </p:txBody>
      </p:sp>
      <p:sp>
        <p:nvSpPr>
          <p:cNvPr id="6" name="TextBox 5">
            <a:extLst>
              <a:ext uri="{FF2B5EF4-FFF2-40B4-BE49-F238E27FC236}">
                <a16:creationId xmlns:a16="http://schemas.microsoft.com/office/drawing/2014/main" id="{4BC20FF3-CEF2-A1A8-F97A-738370A5AD1F}"/>
              </a:ext>
            </a:extLst>
          </p:cNvPr>
          <p:cNvSpPr txBox="1"/>
          <p:nvPr/>
        </p:nvSpPr>
        <p:spPr>
          <a:xfrm>
            <a:off x="998592" y="1448486"/>
            <a:ext cx="9238341"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Waterfall methodology is best suited for projects where requirements are well-defined from the beginning and are unlikely to change throughout the development process. It is ideal for simple, straightforward projects with a clear scope and predictable outcomes. Waterfall is also preferred for projects that require strict adherence to regulatory or compliance standards, as its structured approach and emphasis on documentation ensure that all phases are thoroughly planned and executed. Additionally, Waterfall is effective when a fixed timeline and budget are essential, as it follows a linear progression with each phase completed before moving on to the next. It is most suitable when limited customer interaction is needed during development, and the focus is on completing tasks sequentially.</a:t>
            </a:r>
          </a:p>
          <a:p>
            <a:pPr algn="l"/>
            <a:endParaRPr lang="en-US" dirty="0"/>
          </a:p>
        </p:txBody>
      </p:sp>
    </p:spTree>
    <p:extLst>
      <p:ext uri="{BB962C8B-B14F-4D97-AF65-F5344CB8AC3E}">
        <p14:creationId xmlns:p14="http://schemas.microsoft.com/office/powerpoint/2010/main" val="274202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2B6F04-B601-0FE5-57AA-B9F261E400BA}"/>
              </a:ext>
            </a:extLst>
          </p:cNvPr>
          <p:cNvSpPr>
            <a:spLocks noGrp="1"/>
          </p:cNvSpPr>
          <p:nvPr>
            <p:ph type="sldNum" sz="quarter" idx="11"/>
          </p:nvPr>
        </p:nvSpPr>
        <p:spPr/>
        <p:txBody>
          <a:bodyPr/>
          <a:lstStyle/>
          <a:p>
            <a:fld id="{B67B645E-C5E5-4727-B977-D372A0AA71D9}" type="slidenum">
              <a:rPr lang="en-US" smtClean="0"/>
              <a:pPr/>
              <a:t>13</a:t>
            </a:fld>
            <a:endParaRPr lang="en-US" dirty="0"/>
          </a:p>
        </p:txBody>
      </p:sp>
      <p:sp>
        <p:nvSpPr>
          <p:cNvPr id="5" name="TextBox 4">
            <a:extLst>
              <a:ext uri="{FF2B5EF4-FFF2-40B4-BE49-F238E27FC236}">
                <a16:creationId xmlns:a16="http://schemas.microsoft.com/office/drawing/2014/main" id="{81CA48A4-34D7-7A1A-0413-EE2D9DAD3E4C}"/>
              </a:ext>
            </a:extLst>
          </p:cNvPr>
          <p:cNvSpPr txBox="1"/>
          <p:nvPr/>
        </p:nvSpPr>
        <p:spPr>
          <a:xfrm>
            <a:off x="3683980" y="455287"/>
            <a:ext cx="48114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C00000"/>
                </a:solidFill>
              </a:rPr>
              <a:t>Agile vs Waterfall</a:t>
            </a:r>
          </a:p>
        </p:txBody>
      </p:sp>
      <p:sp>
        <p:nvSpPr>
          <p:cNvPr id="6" name="TextBox 5">
            <a:extLst>
              <a:ext uri="{FF2B5EF4-FFF2-40B4-BE49-F238E27FC236}">
                <a16:creationId xmlns:a16="http://schemas.microsoft.com/office/drawing/2014/main" id="{49E1360E-F56E-662B-411F-EB89D75B332B}"/>
              </a:ext>
            </a:extLst>
          </p:cNvPr>
          <p:cNvSpPr txBox="1"/>
          <p:nvPr/>
        </p:nvSpPr>
        <p:spPr>
          <a:xfrm>
            <a:off x="1315602" y="2051859"/>
            <a:ext cx="3024414"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Agile is flexible and iterative, best suited for projects with evolving requirements and frequent customer feedback. It divides work into short sprints, allowing for continuous improvement and adaptation.</a:t>
            </a:r>
            <a:endParaRPr lang="en-US" sz="2000" dirty="0"/>
          </a:p>
        </p:txBody>
      </p:sp>
      <p:sp>
        <p:nvSpPr>
          <p:cNvPr id="7" name="TextBox 6">
            <a:extLst>
              <a:ext uri="{FF2B5EF4-FFF2-40B4-BE49-F238E27FC236}">
                <a16:creationId xmlns:a16="http://schemas.microsoft.com/office/drawing/2014/main" id="{F6B7D927-5D24-926D-63C8-BB34D8D4F013}"/>
              </a:ext>
            </a:extLst>
          </p:cNvPr>
          <p:cNvSpPr txBox="1"/>
          <p:nvPr/>
        </p:nvSpPr>
        <p:spPr>
          <a:xfrm>
            <a:off x="6295570" y="2052104"/>
            <a:ext cx="441234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t>Waterfall, on the other hand, follows a linear, step-by-step process with clearly defined phases, making it ideal for projects with stable, well-understood requirements and limited changes. While Agile offers flexibility and faster delivery through constant revisions, Waterfall is more structured and works best when requirements are fixed, and a detailed upfront plan is essential.</a:t>
            </a:r>
          </a:p>
        </p:txBody>
      </p:sp>
      <p:sp>
        <p:nvSpPr>
          <p:cNvPr id="8" name="TextBox 7">
            <a:extLst>
              <a:ext uri="{FF2B5EF4-FFF2-40B4-BE49-F238E27FC236}">
                <a16:creationId xmlns:a16="http://schemas.microsoft.com/office/drawing/2014/main" id="{EF930C30-57D1-883A-ED6F-350E2B893284}"/>
              </a:ext>
            </a:extLst>
          </p:cNvPr>
          <p:cNvSpPr txBox="1"/>
          <p:nvPr/>
        </p:nvSpPr>
        <p:spPr>
          <a:xfrm>
            <a:off x="1985416" y="148771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C000"/>
                </a:solidFill>
              </a:rPr>
              <a:t>Agile </a:t>
            </a:r>
          </a:p>
        </p:txBody>
      </p:sp>
      <p:sp>
        <p:nvSpPr>
          <p:cNvPr id="9" name="TextBox 8">
            <a:extLst>
              <a:ext uri="{FF2B5EF4-FFF2-40B4-BE49-F238E27FC236}">
                <a16:creationId xmlns:a16="http://schemas.microsoft.com/office/drawing/2014/main" id="{7DCEEB90-B573-D051-DFC6-FEDCB3A440AC}"/>
              </a:ext>
            </a:extLst>
          </p:cNvPr>
          <p:cNvSpPr txBox="1"/>
          <p:nvPr/>
        </p:nvSpPr>
        <p:spPr>
          <a:xfrm>
            <a:off x="7401059" y="148771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C000"/>
                </a:solidFill>
              </a:rPr>
              <a:t>Waterfall </a:t>
            </a:r>
          </a:p>
        </p:txBody>
      </p:sp>
    </p:spTree>
    <p:extLst>
      <p:ext uri="{BB962C8B-B14F-4D97-AF65-F5344CB8AC3E}">
        <p14:creationId xmlns:p14="http://schemas.microsoft.com/office/powerpoint/2010/main" val="74898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7B9E65-932B-8540-AF7F-6CD7F6C605C4}"/>
              </a:ext>
            </a:extLst>
          </p:cNvPr>
          <p:cNvSpPr txBox="1"/>
          <p:nvPr/>
        </p:nvSpPr>
        <p:spPr>
          <a:xfrm>
            <a:off x="1507818" y="714191"/>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C000"/>
                </a:solidFill>
              </a:rPr>
              <a:t>Conclusion </a:t>
            </a:r>
          </a:p>
        </p:txBody>
      </p:sp>
      <p:sp>
        <p:nvSpPr>
          <p:cNvPr id="5" name="TextBox 4">
            <a:extLst>
              <a:ext uri="{FF2B5EF4-FFF2-40B4-BE49-F238E27FC236}">
                <a16:creationId xmlns:a16="http://schemas.microsoft.com/office/drawing/2014/main" id="{C7B7F4D2-C3A8-86D6-AF54-9276F841035F}"/>
              </a:ext>
            </a:extLst>
          </p:cNvPr>
          <p:cNvSpPr txBox="1"/>
          <p:nvPr/>
        </p:nvSpPr>
        <p:spPr>
          <a:xfrm>
            <a:off x="1507327" y="1585292"/>
            <a:ext cx="8811984"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Both Agile and Waterfall methodologies have their strengths and are suited to different types of projects. Agile is ideal for projects that require flexibility, frequent feedback, and adaptability, making it perfect for dynamic and evolving environments, particularly in software development. It encourages collaboration and continuous improvement, delivering value incrementally. On the other hand, Waterfall is best for projects with well-defined requirements, where the scope is stable and predictable. Its structured, linear approach ensures thorough documentation and planning, making it suitable for industries with strict regulations or fixed timelines. Ultimately, the choice between Agile and Waterfall depends on the project’s complexity, requirements, and the need for flexibility or predictability.</a:t>
            </a:r>
            <a:endParaRPr lang="en-US" sz="2000" dirty="0">
              <a:solidFill>
                <a:schemeClr val="bg1"/>
              </a:solidFill>
            </a:endParaRPr>
          </a:p>
          <a:p>
            <a:pPr algn="l"/>
            <a:endParaRPr lang="en-US" dirty="0"/>
          </a:p>
        </p:txBody>
      </p:sp>
    </p:spTree>
    <p:extLst>
      <p:ext uri="{BB962C8B-B14F-4D97-AF65-F5344CB8AC3E}">
        <p14:creationId xmlns:p14="http://schemas.microsoft.com/office/powerpoint/2010/main" val="248532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418E97-9998-B3EC-AD7E-3C9CC1CBAD52}"/>
              </a:ext>
            </a:extLst>
          </p:cNvPr>
          <p:cNvSpPr txBox="1"/>
          <p:nvPr/>
        </p:nvSpPr>
        <p:spPr>
          <a:xfrm>
            <a:off x="3044812" y="2233042"/>
            <a:ext cx="67241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dirty="0">
                <a:solidFill>
                  <a:srgbClr val="FFFF00"/>
                </a:solidFill>
                <a:latin typeface="Mystical Woods Rough Script"/>
              </a:rPr>
              <a:t>Thank You</a:t>
            </a:r>
          </a:p>
        </p:txBody>
      </p:sp>
    </p:spTree>
    <p:extLst>
      <p:ext uri="{BB962C8B-B14F-4D97-AF65-F5344CB8AC3E}">
        <p14:creationId xmlns:p14="http://schemas.microsoft.com/office/powerpoint/2010/main" val="358467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FEA6BC-F3A8-6DDC-F1F8-6348F54E8BE2}"/>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2</a:t>
            </a:fld>
            <a:endParaRPr lang="en-US" dirty="0"/>
          </a:p>
        </p:txBody>
      </p:sp>
      <p:sp>
        <p:nvSpPr>
          <p:cNvPr id="7" name="TextBox 6">
            <a:extLst>
              <a:ext uri="{FF2B5EF4-FFF2-40B4-BE49-F238E27FC236}">
                <a16:creationId xmlns:a16="http://schemas.microsoft.com/office/drawing/2014/main" id="{7F8E64A6-5649-CA65-4510-53755872D211}"/>
              </a:ext>
            </a:extLst>
          </p:cNvPr>
          <p:cNvSpPr txBox="1"/>
          <p:nvPr/>
        </p:nvSpPr>
        <p:spPr>
          <a:xfrm>
            <a:off x="1462216" y="885567"/>
            <a:ext cx="44939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C00000"/>
                </a:solidFill>
              </a:rPr>
              <a:t>What is methodology</a:t>
            </a:r>
          </a:p>
        </p:txBody>
      </p:sp>
      <p:sp>
        <p:nvSpPr>
          <p:cNvPr id="3" name="TextBox 2">
            <a:extLst>
              <a:ext uri="{FF2B5EF4-FFF2-40B4-BE49-F238E27FC236}">
                <a16:creationId xmlns:a16="http://schemas.microsoft.com/office/drawing/2014/main" id="{FE885DD7-296F-3F7F-AF4D-DEA102609090}"/>
              </a:ext>
            </a:extLst>
          </p:cNvPr>
          <p:cNvSpPr txBox="1"/>
          <p:nvPr/>
        </p:nvSpPr>
        <p:spPr>
          <a:xfrm>
            <a:off x="1551459" y="1716951"/>
            <a:ext cx="751477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A methodology refers to a system of methods, principles, and rules that guide a specific field of study, research, or practice. In essence, it is a structured approach to solving problems, completing tasks, or conducting studies. Methodologies provide a set of guidelines or a framework for organizing processes, making decisions, and achieving objectives efficiently and effectively.</a:t>
            </a:r>
            <a:endParaRPr lang="en-US"/>
          </a:p>
        </p:txBody>
      </p:sp>
    </p:spTree>
    <p:extLst>
      <p:ext uri="{BB962C8B-B14F-4D97-AF65-F5344CB8AC3E}">
        <p14:creationId xmlns:p14="http://schemas.microsoft.com/office/powerpoint/2010/main" val="413263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F1673D-5D59-4CA1-75DE-161FE5C38241}"/>
              </a:ext>
            </a:extLst>
          </p:cNvPr>
          <p:cNvSpPr txBox="1"/>
          <p:nvPr/>
        </p:nvSpPr>
        <p:spPr>
          <a:xfrm>
            <a:off x="1040027" y="628135"/>
            <a:ext cx="41946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accent4"/>
                </a:solidFill>
              </a:rPr>
              <a:t>Agile Methodology</a:t>
            </a:r>
          </a:p>
        </p:txBody>
      </p:sp>
      <p:sp>
        <p:nvSpPr>
          <p:cNvPr id="6" name="TextBox 5">
            <a:extLst>
              <a:ext uri="{FF2B5EF4-FFF2-40B4-BE49-F238E27FC236}">
                <a16:creationId xmlns:a16="http://schemas.microsoft.com/office/drawing/2014/main" id="{1F9685AF-8FA4-C330-6CFE-D73F532D2E9F}"/>
              </a:ext>
            </a:extLst>
          </p:cNvPr>
          <p:cNvSpPr txBox="1"/>
          <p:nvPr/>
        </p:nvSpPr>
        <p:spPr>
          <a:xfrm>
            <a:off x="1204783" y="1390135"/>
            <a:ext cx="937441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Agile methodology is a project management and software development approach that emphasizes flexibility, collaboration, and continuous improvement. It focuses on delivering high-quality solutions through iterative processes, allowing teams to break projects into smaller, manageable increments rather than completing them all at once. Agile promotes close cooperation between cross-functional teams, including developers, testers, and stakeholders, and encourages regular customer feedback to ensure the product meets evolving requirements. By adapting to changing priorities and goals throughout the project lifecycle, Agile enables teams to respond quickly to changes and deliver value efficiently. Popular frameworks under Agile include Scrum, Kanban, and Extreme Programming (XP).</a:t>
            </a:r>
            <a:endParaRPr lang="en-US" sz="2000">
              <a:solidFill>
                <a:schemeClr val="bg1"/>
              </a:solidFill>
            </a:endParaRPr>
          </a:p>
        </p:txBody>
      </p:sp>
    </p:spTree>
    <p:extLst>
      <p:ext uri="{BB962C8B-B14F-4D97-AF65-F5344CB8AC3E}">
        <p14:creationId xmlns:p14="http://schemas.microsoft.com/office/powerpoint/2010/main" val="198843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gile Methodology - Making Room For SOP Software">
            <a:extLst>
              <a:ext uri="{FF2B5EF4-FFF2-40B4-BE49-F238E27FC236}">
                <a16:creationId xmlns:a16="http://schemas.microsoft.com/office/drawing/2014/main" id="{4392CFA2-5036-DEAC-F708-7B1448BE5FB6}"/>
              </a:ext>
            </a:extLst>
          </p:cNvPr>
          <p:cNvPicPr>
            <a:picLocks noChangeAspect="1"/>
          </p:cNvPicPr>
          <p:nvPr/>
        </p:nvPicPr>
        <p:blipFill>
          <a:blip r:embed="rId2"/>
          <a:stretch>
            <a:fillRect/>
          </a:stretch>
        </p:blipFill>
        <p:spPr>
          <a:xfrm>
            <a:off x="2622097" y="1318759"/>
            <a:ext cx="7201807" cy="4465410"/>
          </a:xfrm>
          <a:prstGeom prst="rect">
            <a:avLst/>
          </a:prstGeom>
        </p:spPr>
      </p:pic>
      <p:sp>
        <p:nvSpPr>
          <p:cNvPr id="5" name="TextBox 4">
            <a:extLst>
              <a:ext uri="{FF2B5EF4-FFF2-40B4-BE49-F238E27FC236}">
                <a16:creationId xmlns:a16="http://schemas.microsoft.com/office/drawing/2014/main" id="{02DDC94E-A31B-AC21-3B01-0FC5B875360F}"/>
              </a:ext>
            </a:extLst>
          </p:cNvPr>
          <p:cNvSpPr txBox="1"/>
          <p:nvPr/>
        </p:nvSpPr>
        <p:spPr>
          <a:xfrm>
            <a:off x="5059405" y="310880"/>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FF00"/>
                </a:solidFill>
              </a:rPr>
              <a:t>Life Cycle</a:t>
            </a:r>
          </a:p>
        </p:txBody>
      </p:sp>
    </p:spTree>
    <p:extLst>
      <p:ext uri="{BB962C8B-B14F-4D97-AF65-F5344CB8AC3E}">
        <p14:creationId xmlns:p14="http://schemas.microsoft.com/office/powerpoint/2010/main" val="36264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39DBDE-1787-7948-A0E0-A3FC06496FB8}"/>
              </a:ext>
            </a:extLst>
          </p:cNvPr>
          <p:cNvSpPr>
            <a:spLocks noGrp="1"/>
          </p:cNvSpPr>
          <p:nvPr>
            <p:ph type="sldNum" sz="quarter" idx="11"/>
          </p:nvPr>
        </p:nvSpPr>
        <p:spPr/>
        <p:txBody>
          <a:bodyPr/>
          <a:lstStyle/>
          <a:p>
            <a:fld id="{B67B645E-C5E5-4727-B977-D372A0AA71D9}" type="slidenum">
              <a:rPr lang="en-US" smtClean="0"/>
              <a:pPr/>
              <a:t>5</a:t>
            </a:fld>
            <a:endParaRPr lang="en-US" dirty="0"/>
          </a:p>
        </p:txBody>
      </p:sp>
      <p:sp>
        <p:nvSpPr>
          <p:cNvPr id="5" name="TextBox 4">
            <a:extLst>
              <a:ext uri="{FF2B5EF4-FFF2-40B4-BE49-F238E27FC236}">
                <a16:creationId xmlns:a16="http://schemas.microsoft.com/office/drawing/2014/main" id="{563C8005-6F35-3175-AEA8-DA110D21543C}"/>
              </a:ext>
            </a:extLst>
          </p:cNvPr>
          <p:cNvSpPr txBox="1"/>
          <p:nvPr/>
        </p:nvSpPr>
        <p:spPr>
          <a:xfrm>
            <a:off x="937543" y="439105"/>
            <a:ext cx="37773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C00000"/>
                </a:solidFill>
              </a:rPr>
              <a:t>Benefits of Agile</a:t>
            </a:r>
          </a:p>
        </p:txBody>
      </p:sp>
      <p:sp>
        <p:nvSpPr>
          <p:cNvPr id="6" name="TextBox 5">
            <a:extLst>
              <a:ext uri="{FF2B5EF4-FFF2-40B4-BE49-F238E27FC236}">
                <a16:creationId xmlns:a16="http://schemas.microsoft.com/office/drawing/2014/main" id="{94E55A1B-F07B-6EEA-5829-A7E1D6EF4E70}"/>
              </a:ext>
            </a:extLst>
          </p:cNvPr>
          <p:cNvSpPr txBox="1"/>
          <p:nvPr/>
        </p:nvSpPr>
        <p:spPr>
          <a:xfrm>
            <a:off x="1122405" y="1287162"/>
            <a:ext cx="5237841" cy="32796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dirty="0"/>
              <a:t>Flexibility and Adaptability</a:t>
            </a:r>
          </a:p>
          <a:p>
            <a:pPr marL="285750" indent="-285750">
              <a:lnSpc>
                <a:spcPct val="150000"/>
              </a:lnSpc>
              <a:buFont typeface="Arial"/>
              <a:buChar char="•"/>
            </a:pPr>
            <a:r>
              <a:rPr lang="en-US" sz="2000" dirty="0"/>
              <a:t>Faster Delivery</a:t>
            </a:r>
          </a:p>
          <a:p>
            <a:pPr marL="285750" indent="-285750">
              <a:lnSpc>
                <a:spcPct val="150000"/>
              </a:lnSpc>
              <a:buFont typeface="Arial"/>
              <a:buChar char="•"/>
            </a:pPr>
            <a:r>
              <a:rPr lang="en-US" sz="2000" dirty="0"/>
              <a:t>Improved Collaboration</a:t>
            </a:r>
          </a:p>
          <a:p>
            <a:pPr marL="285750" indent="-285750">
              <a:lnSpc>
                <a:spcPct val="150000"/>
              </a:lnSpc>
              <a:buFont typeface="Arial"/>
              <a:buChar char="•"/>
            </a:pPr>
            <a:r>
              <a:rPr lang="en-US" sz="2000" dirty="0"/>
              <a:t>Higher Customer Satisfaction</a:t>
            </a:r>
          </a:p>
          <a:p>
            <a:pPr marL="285750" indent="-285750">
              <a:lnSpc>
                <a:spcPct val="150000"/>
              </a:lnSpc>
              <a:buFont typeface="Arial"/>
              <a:buChar char="•"/>
            </a:pPr>
            <a:r>
              <a:rPr lang="en-US" sz="2000" dirty="0"/>
              <a:t>Enhanced Quality</a:t>
            </a:r>
          </a:p>
          <a:p>
            <a:pPr marL="285750" indent="-285750">
              <a:lnSpc>
                <a:spcPct val="150000"/>
              </a:lnSpc>
              <a:buFont typeface="Arial"/>
              <a:buChar char="•"/>
            </a:pPr>
            <a:r>
              <a:rPr lang="en-US" sz="2000" dirty="0"/>
              <a:t>Risk Reduction</a:t>
            </a:r>
          </a:p>
          <a:p>
            <a:pPr marL="285750" indent="-285750">
              <a:lnSpc>
                <a:spcPct val="150000"/>
              </a:lnSpc>
              <a:buFont typeface="Arial"/>
              <a:buChar char="•"/>
            </a:pPr>
            <a:r>
              <a:rPr lang="en-US" sz="2000" dirty="0"/>
              <a:t>Continuous Improvement</a:t>
            </a:r>
          </a:p>
        </p:txBody>
      </p:sp>
    </p:spTree>
    <p:extLst>
      <p:ext uri="{BB962C8B-B14F-4D97-AF65-F5344CB8AC3E}">
        <p14:creationId xmlns:p14="http://schemas.microsoft.com/office/powerpoint/2010/main" val="104554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B781D8-51F2-E65E-681F-8956CCFA2483}"/>
              </a:ext>
            </a:extLst>
          </p:cNvPr>
          <p:cNvSpPr>
            <a:spLocks noGrp="1"/>
          </p:cNvSpPr>
          <p:nvPr>
            <p:ph type="sldNum" sz="quarter" idx="11"/>
          </p:nvPr>
        </p:nvSpPr>
        <p:spPr/>
        <p:txBody>
          <a:bodyPr/>
          <a:lstStyle/>
          <a:p>
            <a:fld id="{B67B645E-C5E5-4727-B977-D372A0AA71D9}" type="slidenum">
              <a:rPr lang="en-US" smtClean="0"/>
              <a:pPr/>
              <a:t>6</a:t>
            </a:fld>
            <a:endParaRPr lang="en-US" dirty="0"/>
          </a:p>
        </p:txBody>
      </p:sp>
      <p:sp>
        <p:nvSpPr>
          <p:cNvPr id="6" name="TextBox 5">
            <a:extLst>
              <a:ext uri="{FF2B5EF4-FFF2-40B4-BE49-F238E27FC236}">
                <a16:creationId xmlns:a16="http://schemas.microsoft.com/office/drawing/2014/main" id="{DF1EC5D0-E1E1-A0EC-472E-61F22BA55E91}"/>
              </a:ext>
            </a:extLst>
          </p:cNvPr>
          <p:cNvSpPr txBox="1"/>
          <p:nvPr/>
        </p:nvSpPr>
        <p:spPr>
          <a:xfrm>
            <a:off x="937543" y="439105"/>
            <a:ext cx="472076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C00000"/>
                </a:solidFill>
              </a:rPr>
              <a:t>Disadvantages of Agile</a:t>
            </a:r>
          </a:p>
        </p:txBody>
      </p:sp>
      <p:sp>
        <p:nvSpPr>
          <p:cNvPr id="7" name="TextBox 6">
            <a:extLst>
              <a:ext uri="{FF2B5EF4-FFF2-40B4-BE49-F238E27FC236}">
                <a16:creationId xmlns:a16="http://schemas.microsoft.com/office/drawing/2014/main" id="{19819447-7012-7940-1E4C-C348AC939793}"/>
              </a:ext>
            </a:extLst>
          </p:cNvPr>
          <p:cNvSpPr txBox="1"/>
          <p:nvPr/>
        </p:nvSpPr>
        <p:spPr>
          <a:xfrm>
            <a:off x="1132702" y="1379837"/>
            <a:ext cx="4965698" cy="37412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000" dirty="0"/>
              <a:t>Lack of Predictability</a:t>
            </a:r>
          </a:p>
          <a:p>
            <a:pPr marL="285750" indent="-285750">
              <a:lnSpc>
                <a:spcPct val="150000"/>
              </a:lnSpc>
              <a:buFont typeface="Arial"/>
              <a:buChar char="•"/>
            </a:pPr>
            <a:r>
              <a:rPr lang="en-US" sz="2000" dirty="0"/>
              <a:t>Requires High Team Involvement</a:t>
            </a:r>
          </a:p>
          <a:p>
            <a:pPr marL="285750" indent="-285750">
              <a:lnSpc>
                <a:spcPct val="150000"/>
              </a:lnSpc>
              <a:buFont typeface="Arial"/>
              <a:buChar char="•"/>
            </a:pPr>
            <a:r>
              <a:rPr lang="en-US" sz="2000" dirty="0"/>
              <a:t>Difficulty with Large Teams</a:t>
            </a:r>
          </a:p>
          <a:p>
            <a:pPr marL="285750" indent="-285750">
              <a:lnSpc>
                <a:spcPct val="150000"/>
              </a:lnSpc>
              <a:buFont typeface="Arial"/>
              <a:buChar char="•"/>
            </a:pPr>
            <a:r>
              <a:rPr lang="en-US" sz="2000" dirty="0"/>
              <a:t>Scope Creep</a:t>
            </a:r>
          </a:p>
          <a:p>
            <a:pPr marL="285750" indent="-285750">
              <a:lnSpc>
                <a:spcPct val="150000"/>
              </a:lnSpc>
              <a:buFont typeface="Arial"/>
              <a:buChar char="•"/>
            </a:pPr>
            <a:r>
              <a:rPr lang="en-US" sz="2000" dirty="0"/>
              <a:t>Limited Documentation</a:t>
            </a:r>
          </a:p>
          <a:p>
            <a:pPr marL="285750" indent="-285750">
              <a:lnSpc>
                <a:spcPct val="150000"/>
              </a:lnSpc>
              <a:buFont typeface="Arial"/>
              <a:buChar char="•"/>
            </a:pPr>
            <a:r>
              <a:rPr lang="en-US" sz="2000" dirty="0"/>
              <a:t>Not Suitable for Fixed Projects</a:t>
            </a:r>
          </a:p>
          <a:p>
            <a:pPr marL="285750" indent="-285750">
              <a:lnSpc>
                <a:spcPct val="150000"/>
              </a:lnSpc>
              <a:buFont typeface="Arial"/>
              <a:buChar char="•"/>
            </a:pPr>
            <a:r>
              <a:rPr lang="en-US" sz="2000" dirty="0"/>
              <a:t>Dependence on Skilled Teams</a:t>
            </a:r>
          </a:p>
          <a:p>
            <a:pPr marL="285750" indent="-285750">
              <a:lnSpc>
                <a:spcPct val="150000"/>
              </a:lnSpc>
              <a:buFont typeface="Arial"/>
              <a:buChar char="•"/>
            </a:pPr>
            <a:r>
              <a:rPr lang="en-US" sz="2000" dirty="0"/>
              <a:t>Potential Overheads</a:t>
            </a:r>
          </a:p>
        </p:txBody>
      </p:sp>
    </p:spTree>
    <p:extLst>
      <p:ext uri="{BB962C8B-B14F-4D97-AF65-F5344CB8AC3E}">
        <p14:creationId xmlns:p14="http://schemas.microsoft.com/office/powerpoint/2010/main" val="238200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112273-40CA-BE67-9095-188694931817}"/>
              </a:ext>
            </a:extLst>
          </p:cNvPr>
          <p:cNvSpPr txBox="1"/>
          <p:nvPr/>
        </p:nvSpPr>
        <p:spPr>
          <a:xfrm>
            <a:off x="996631" y="597243"/>
            <a:ext cx="41039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accent2">
                    <a:lumMod val="76000"/>
                  </a:schemeClr>
                </a:solidFill>
              </a:rPr>
              <a:t>When to choose Agile</a:t>
            </a:r>
          </a:p>
        </p:txBody>
      </p:sp>
      <p:sp>
        <p:nvSpPr>
          <p:cNvPr id="5" name="TextBox 4">
            <a:extLst>
              <a:ext uri="{FF2B5EF4-FFF2-40B4-BE49-F238E27FC236}">
                <a16:creationId xmlns:a16="http://schemas.microsoft.com/office/drawing/2014/main" id="{3F9124B0-4911-E98A-6E6D-033E1D1C53AE}"/>
              </a:ext>
            </a:extLst>
          </p:cNvPr>
          <p:cNvSpPr txBox="1"/>
          <p:nvPr/>
        </p:nvSpPr>
        <p:spPr>
          <a:xfrm>
            <a:off x="1071408" y="1516154"/>
            <a:ext cx="871219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Agile methodology should be chosen when project requirements are unclear or likely to change, as it allows for flexibility and adaptation throughout the development process. It is ideal when frequent customer feedback is needed to refine the product, and when quick time-to-market is a priority. Agile also works well for projects that require high collaboration among team members and stakeholders, and for complex or uncertain projects where the scope may evolve over time. Additionally, Agile is suitable for environments where continuous improvement and frequent testing are important to maintain product quality and meet customer expectations.</a:t>
            </a:r>
            <a:endParaRPr lang="en-US" dirty="0">
              <a:solidFill>
                <a:schemeClr val="bg1"/>
              </a:solidFill>
              <a:ea typeface="+mn-lt"/>
              <a:cs typeface="+mn-lt"/>
            </a:endParaRPr>
          </a:p>
        </p:txBody>
      </p:sp>
    </p:spTree>
    <p:extLst>
      <p:ext uri="{BB962C8B-B14F-4D97-AF65-F5344CB8AC3E}">
        <p14:creationId xmlns:p14="http://schemas.microsoft.com/office/powerpoint/2010/main" val="35946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1AA39C-825C-0CAE-6ED4-54641AAF98FF}"/>
              </a:ext>
            </a:extLst>
          </p:cNvPr>
          <p:cNvSpPr>
            <a:spLocks noGrp="1"/>
          </p:cNvSpPr>
          <p:nvPr>
            <p:ph type="sldNum" sz="quarter" idx="11"/>
          </p:nvPr>
        </p:nvSpPr>
        <p:spPr/>
        <p:txBody>
          <a:bodyPr/>
          <a:lstStyle/>
          <a:p>
            <a:fld id="{B67B645E-C5E5-4727-B977-D372A0AA71D9}" type="slidenum">
              <a:rPr lang="en-US" smtClean="0"/>
              <a:pPr/>
              <a:t>8</a:t>
            </a:fld>
            <a:endParaRPr lang="en-US" dirty="0"/>
          </a:p>
        </p:txBody>
      </p:sp>
      <p:sp>
        <p:nvSpPr>
          <p:cNvPr id="5" name="TextBox 4">
            <a:extLst>
              <a:ext uri="{FF2B5EF4-FFF2-40B4-BE49-F238E27FC236}">
                <a16:creationId xmlns:a16="http://schemas.microsoft.com/office/drawing/2014/main" id="{148EDB6B-568B-0856-154B-92AEDA854662}"/>
              </a:ext>
            </a:extLst>
          </p:cNvPr>
          <p:cNvSpPr txBox="1"/>
          <p:nvPr/>
        </p:nvSpPr>
        <p:spPr>
          <a:xfrm>
            <a:off x="972359" y="459700"/>
            <a:ext cx="500198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C00000"/>
                </a:solidFill>
              </a:rPr>
              <a:t>Waterfall Methodology</a:t>
            </a:r>
          </a:p>
        </p:txBody>
      </p:sp>
      <p:sp>
        <p:nvSpPr>
          <p:cNvPr id="6" name="TextBox 5">
            <a:extLst>
              <a:ext uri="{FF2B5EF4-FFF2-40B4-BE49-F238E27FC236}">
                <a16:creationId xmlns:a16="http://schemas.microsoft.com/office/drawing/2014/main" id="{14DBE638-D87E-001C-58B7-05AD560F6B0B}"/>
              </a:ext>
            </a:extLst>
          </p:cNvPr>
          <p:cNvSpPr txBox="1"/>
          <p:nvPr/>
        </p:nvSpPr>
        <p:spPr>
          <a:xfrm>
            <a:off x="1060621" y="1356791"/>
            <a:ext cx="939255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Waterfall methodology is a traditional, linear approach to project management and software development, where each phase of the project is completed sequentially before moving on to the next. The process is structured and follows a clear, step-by-step progression, typically starting with requirements gathering, followed by design, development, testing, deployment, and maintenance. Each phase is distinct, and the project generally does not return to previous phases once completed. Waterfall is best suited for projects with well-defined requirements that are unlikely to change during development, making it ideal for industries with strict compliance or regulatory needs, where extensive documentation and upfront planning are essential.</a:t>
            </a:r>
            <a:endParaRPr lang="en-US" sz="2000" dirty="0"/>
          </a:p>
          <a:p>
            <a:pPr algn="l"/>
            <a:endParaRPr lang="en-US" dirty="0"/>
          </a:p>
        </p:txBody>
      </p:sp>
    </p:spTree>
    <p:extLst>
      <p:ext uri="{BB962C8B-B14F-4D97-AF65-F5344CB8AC3E}">
        <p14:creationId xmlns:p14="http://schemas.microsoft.com/office/powerpoint/2010/main" val="383273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mprehensive Guide to Waterfall Methodology in Project Management ...">
            <a:extLst>
              <a:ext uri="{FF2B5EF4-FFF2-40B4-BE49-F238E27FC236}">
                <a16:creationId xmlns:a16="http://schemas.microsoft.com/office/drawing/2014/main" id="{1714A31D-8595-381B-CA57-5942490E6BE2}"/>
              </a:ext>
            </a:extLst>
          </p:cNvPr>
          <p:cNvPicPr>
            <a:picLocks noChangeAspect="1"/>
          </p:cNvPicPr>
          <p:nvPr/>
        </p:nvPicPr>
        <p:blipFill>
          <a:blip r:embed="rId2"/>
          <a:stretch>
            <a:fillRect/>
          </a:stretch>
        </p:blipFill>
        <p:spPr>
          <a:xfrm>
            <a:off x="2517321" y="1533071"/>
            <a:ext cx="7492999" cy="4281714"/>
          </a:xfrm>
          <a:prstGeom prst="rect">
            <a:avLst/>
          </a:prstGeom>
        </p:spPr>
      </p:pic>
      <p:sp>
        <p:nvSpPr>
          <p:cNvPr id="5" name="TextBox 4">
            <a:extLst>
              <a:ext uri="{FF2B5EF4-FFF2-40B4-BE49-F238E27FC236}">
                <a16:creationId xmlns:a16="http://schemas.microsoft.com/office/drawing/2014/main" id="{DA664DB2-31C7-C448-A6DF-460283F0EFE0}"/>
              </a:ext>
            </a:extLst>
          </p:cNvPr>
          <p:cNvSpPr txBox="1"/>
          <p:nvPr/>
        </p:nvSpPr>
        <p:spPr>
          <a:xfrm>
            <a:off x="4723762" y="527613"/>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FFFF00"/>
                </a:solidFill>
              </a:rPr>
              <a:t>Life Cycle</a:t>
            </a:r>
          </a:p>
        </p:txBody>
      </p:sp>
    </p:spTree>
    <p:extLst>
      <p:ext uri="{BB962C8B-B14F-4D97-AF65-F5344CB8AC3E}">
        <p14:creationId xmlns:p14="http://schemas.microsoft.com/office/powerpoint/2010/main" val="1217706452"/>
      </p:ext>
    </p:extLst>
  </p:cSld>
  <p:clrMapOvr>
    <a:masterClrMapping/>
  </p:clrMapOvr>
</p:sld>
</file>

<file path=ppt/theme/theme1.xml><?xml version="1.0" encoding="utf-8"?>
<a:theme xmlns:a="http://schemas.openxmlformats.org/drawingml/2006/main" name="Custom">
  <a:themeElements>
    <a:clrScheme name="TM66835393">
      <a:dk1>
        <a:srgbClr val="000000"/>
      </a:dk1>
      <a:lt1>
        <a:srgbClr val="FFFFFF"/>
      </a:lt1>
      <a:dk2>
        <a:srgbClr val="44546A"/>
      </a:dk2>
      <a:lt2>
        <a:srgbClr val="E7E6E6"/>
      </a:lt2>
      <a:accent1>
        <a:srgbClr val="55BC7E"/>
      </a:accent1>
      <a:accent2>
        <a:srgbClr val="FFC330"/>
      </a:accent2>
      <a:accent3>
        <a:srgbClr val="BE80FF"/>
      </a:accent3>
      <a:accent4>
        <a:srgbClr val="FF8345"/>
      </a:accent4>
      <a:accent5>
        <a:srgbClr val="FF70BF"/>
      </a:accent5>
      <a:accent6>
        <a:srgbClr val="60A2F5"/>
      </a:accent6>
      <a:hlink>
        <a:srgbClr val="5C4EDC"/>
      </a:hlink>
      <a:folHlink>
        <a:srgbClr val="7FC5FF"/>
      </a:folHlink>
    </a:clrScheme>
    <a:fontScheme name="Custom 32">
      <a:majorFont>
        <a:latin typeface="Aptos"/>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66835393_win32_SD_v3" id="{4170EB69-3ACE-4C18-BE4C-C6CBD8BF8A79}" vid="{8A480AB3-AE5D-4813-AA67-ADACC5EA6C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E72E99-0076-433E-AD3A-575A11FAB73D}">
  <ds:schemaRefs>
    <ds:schemaRef ds:uri="http://schemas.microsoft.com/sharepoint/v3/contenttype/forms"/>
  </ds:schemaRefs>
</ds:datastoreItem>
</file>

<file path=customXml/itemProps2.xml><?xml version="1.0" encoding="utf-8"?>
<ds:datastoreItem xmlns:ds="http://schemas.openxmlformats.org/officeDocument/2006/customXml" ds:itemID="{7B247F30-5811-40C0-99EC-CF53200590B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46EB691-4DD5-4558-B7D1-3EA8CC81E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417</Words>
  <Application>Microsoft Office PowerPoint</Application>
  <PresentationFormat>Widescreen</PresentationFormat>
  <Paragraphs>108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286</cp:revision>
  <dcterms:created xsi:type="dcterms:W3CDTF">2024-11-25T05:49:32Z</dcterms:created>
  <dcterms:modified xsi:type="dcterms:W3CDTF">2024-11-26T05:38:27Z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