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66"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0" r:id="rId13"/>
    <p:sldId id="281"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p:cViewPr>
        <p:scale>
          <a:sx n="0" d="0"/>
          <a:sy n="0" d="0"/>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69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9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0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0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bg>
      <p:bgRef idx="1003">
        <a:schemeClr val="bg2"/>
      </p:bgRef>
    </p:bg>
    <p:spTree>
      <p:nvGrpSpPr>
        <p:cNvPr id="30" name=""/>
        <p:cNvGrpSpPr/>
        <p:nvPr/>
      </p:nvGrpSpPr>
      <p:grpSpPr>
        <a:xfrm>
          <a:off x="0" y="0"/>
          <a:ext cx="0" cy="0"/>
          <a:chOff x="0" y="0"/>
          <a:chExt cx="0" cy="0"/>
        </a:xfrm>
      </p:grpSpPr>
      <p:pic>
        <p:nvPicPr>
          <p:cNvPr id="2097152" name="Picture 6" descr="Celestia-R1---OverlayTitle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581"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dirty="0" lang="en-US"/>
          </a:p>
        </p:txBody>
      </p:sp>
      <p:sp>
        <p:nvSpPr>
          <p:cNvPr id="1048582" name="Subtitle 2"/>
          <p:cNvSpPr>
            <a:spLocks noGrp="1"/>
          </p:cNvSpPr>
          <p:nvPr>
            <p:ph type="subTitle" idx="1"/>
          </p:nvPr>
        </p:nvSpPr>
        <p:spPr>
          <a:xfrm>
            <a:off x="3962399" y="4385732"/>
            <a:ext cx="7197726" cy="1405467"/>
          </a:xfrm>
        </p:spPr>
        <p:txBody>
          <a:bodyPr anchor="t">
            <a:normAutofit/>
          </a:bodyPr>
          <a:lstStyle>
            <a:lvl1pPr algn="r" indent="0" marL="0">
              <a:buNone/>
              <a:defRPr cap="all" sz="18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83" name="Date Placeholder 3"/>
          <p:cNvSpPr>
            <a:spLocks noGrp="1"/>
          </p:cNvSpPr>
          <p:nvPr>
            <p:ph type="dt" sz="half" idx="10"/>
          </p:nvPr>
        </p:nvSpPr>
        <p:spPr>
          <a:xfrm>
            <a:off x="8932558" y="5870575"/>
            <a:ext cx="1600200" cy="377825"/>
          </a:xfrm>
        </p:spPr>
        <p:txBody>
          <a:bodyPr/>
          <a:p>
            <a:fld id="{B61BEF0D-F0BB-DE4B-95CE-6DB70DBA9567}" type="datetimeFigureOut">
              <a:rPr dirty="0" lang="en-US"/>
              <a:t>9/5/2025</a:t>
            </a:fld>
            <a:endParaRPr dirty="0" lang="en-US"/>
          </a:p>
        </p:txBody>
      </p:sp>
      <p:sp>
        <p:nvSpPr>
          <p:cNvPr id="1048584" name="Footer Placeholder 4"/>
          <p:cNvSpPr>
            <a:spLocks noGrp="1"/>
          </p:cNvSpPr>
          <p:nvPr>
            <p:ph type="ftr" sz="quarter" idx="11"/>
          </p:nvPr>
        </p:nvSpPr>
        <p:spPr>
          <a:xfrm>
            <a:off x="3962399" y="5870575"/>
            <a:ext cx="4893958" cy="377825"/>
          </a:xfrm>
        </p:spPr>
        <p:txBody>
          <a:bodyPr/>
          <a:p>
            <a:endParaRPr dirty="0" lang="en-US"/>
          </a:p>
        </p:txBody>
      </p:sp>
      <p:sp>
        <p:nvSpPr>
          <p:cNvPr id="1048585" name="Slide Number Placeholder 5"/>
          <p:cNvSpPr>
            <a:spLocks noGrp="1"/>
          </p:cNvSpPr>
          <p:nvPr>
            <p:ph type="sldNum" sz="quarter" idx="12"/>
          </p:nvPr>
        </p:nvSpPr>
        <p:spPr>
          <a:xfrm>
            <a:off x="10608958" y="5870575"/>
            <a:ext cx="551167" cy="377825"/>
          </a:xfrm>
        </p:spPr>
        <p:txBody>
          <a:bodyPr/>
          <a:p>
            <a:fld id="{D57F1E4F-1CFF-5643-939E-217C01CDF565}" type="slidenum">
              <a:rPr dirty="0" lang="en-US"/>
              <a:t>‹#›</a:t>
            </a:fld>
            <a:endParaRPr dirty="0" lang="en-US"/>
          </a:p>
        </p:txBody>
      </p:sp>
    </p:spTree>
  </p:cSld>
  <p:clrMapOvr>
    <a:overrideClrMapping accent1="accent1" accent2="accent2" accent3="accent3" accent4="accent4" accent5="accent5" accent6="accent6" bg1="dk1" bg2="dk2" tx1="lt1" tx2="lt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6" name=""/>
        <p:cNvGrpSpPr/>
        <p:nvPr/>
      </p:nvGrpSpPr>
      <p:grpSpPr>
        <a:xfrm>
          <a:off x="0" y="0"/>
          <a:ext cx="0" cy="0"/>
          <a:chOff x="0" y="0"/>
          <a:chExt cx="0" cy="0"/>
        </a:xfrm>
      </p:grpSpPr>
      <p:pic>
        <p:nvPicPr>
          <p:cNvPr id="2097164" name="Picture 7"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667" name="Title 1"/>
          <p:cNvSpPr>
            <a:spLocks noGrp="1"/>
          </p:cNvSpPr>
          <p:nvPr>
            <p:ph type="title"/>
          </p:nvPr>
        </p:nvSpPr>
        <p:spPr>
          <a:xfrm>
            <a:off x="685800" y="4732865"/>
            <a:ext cx="10131427" cy="566738"/>
          </a:xfrm>
        </p:spPr>
        <p:txBody>
          <a:bodyPr anchor="b">
            <a:normAutofit/>
          </a:bodyPr>
          <a:lstStyle>
            <a:lvl1pPr algn="l">
              <a:defRPr b="0" sz="2400"/>
            </a:lvl1pPr>
          </a:lstStyle>
          <a:p>
            <a:r>
              <a:rPr lang="en-US"/>
              <a:t>Click to edit Master title style</a:t>
            </a:r>
            <a:endParaRPr dirty="0" lang="en-US"/>
          </a:p>
        </p:txBody>
      </p:sp>
      <p:sp>
        <p:nvSpPr>
          <p:cNvPr id="1048668" name="Picture Placeholder 2"/>
          <p:cNvSpPr>
            <a:spLocks noChangeAspect="1" noGrp="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gradFill>
            <a:miter lim="800000"/>
          </a:ln>
          <a:effectLst>
            <a:outerShdw algn="tl" blurRad="2540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9" name="Text Placeholder 3"/>
          <p:cNvSpPr>
            <a:spLocks noGrp="1"/>
          </p:cNvSpPr>
          <p:nvPr>
            <p:ph type="body" sz="half" idx="2"/>
          </p:nvPr>
        </p:nvSpPr>
        <p:spPr>
          <a:xfrm>
            <a:off x="685800" y="5299603"/>
            <a:ext cx="10131427" cy="49371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0" name="Date Placeholder 4"/>
          <p:cNvSpPr>
            <a:spLocks noGrp="1"/>
          </p:cNvSpPr>
          <p:nvPr>
            <p:ph type="dt" sz="half" idx="10"/>
          </p:nvPr>
        </p:nvSpPr>
        <p:spPr/>
        <p:txBody>
          <a:bodyPr/>
          <a:p>
            <a:fld id="{B61BEF0D-F0BB-DE4B-95CE-6DB70DBA9567}" type="datetimeFigureOut">
              <a:rPr dirty="0" lang="en-US"/>
              <a:t>9/5/2025</a:t>
            </a:fld>
            <a:endParaRPr dirty="0" lang="en-US"/>
          </a:p>
        </p:txBody>
      </p:sp>
      <p:sp>
        <p:nvSpPr>
          <p:cNvPr id="1048671" name="Footer Placeholder 5"/>
          <p:cNvSpPr>
            <a:spLocks noGrp="1"/>
          </p:cNvSpPr>
          <p:nvPr>
            <p:ph type="ftr" sz="quarter" idx="11"/>
          </p:nvPr>
        </p:nvSpPr>
        <p:spPr/>
        <p:txBody>
          <a:bodyPr/>
          <a:p>
            <a:endParaRPr dirty="0" lang="en-US"/>
          </a:p>
        </p:txBody>
      </p:sp>
      <p:sp>
        <p:nvSpPr>
          <p:cNvPr id="1048672"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48" name=""/>
        <p:cNvGrpSpPr/>
        <p:nvPr/>
      </p:nvGrpSpPr>
      <p:grpSpPr>
        <a:xfrm>
          <a:off x="0" y="0"/>
          <a:ext cx="0" cy="0"/>
          <a:chOff x="0" y="0"/>
          <a:chExt cx="0" cy="0"/>
        </a:xfrm>
      </p:grpSpPr>
      <p:pic>
        <p:nvPicPr>
          <p:cNvPr id="2097157" name="Picture 6"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621" name="Title 1"/>
          <p:cNvSpPr>
            <a:spLocks noGrp="1"/>
          </p:cNvSpPr>
          <p:nvPr>
            <p:ph type="title"/>
          </p:nvPr>
        </p:nvSpPr>
        <p:spPr>
          <a:xfrm>
            <a:off x="685801" y="609601"/>
            <a:ext cx="10131427" cy="3124199"/>
          </a:xfrm>
        </p:spPr>
        <p:txBody>
          <a:bodyPr anchor="ctr">
            <a:normAutofit/>
          </a:bodyPr>
          <a:lstStyle>
            <a:lvl1pPr algn="l">
              <a:defRPr b="0" cap="none" sz="3200"/>
            </a:lvl1pPr>
          </a:lstStyle>
          <a:p>
            <a:r>
              <a:rPr lang="en-US"/>
              <a:t>Click to edit Master title style</a:t>
            </a:r>
            <a:endParaRPr dirty="0" lang="en-US"/>
          </a:p>
        </p:txBody>
      </p:sp>
      <p:sp>
        <p:nvSpPr>
          <p:cNvPr id="1048622" name="Text Placeholder 2"/>
          <p:cNvSpPr>
            <a:spLocks noGrp="1"/>
          </p:cNvSpPr>
          <p:nvPr>
            <p:ph type="body" idx="1"/>
          </p:nvPr>
        </p:nvSpPr>
        <p:spPr>
          <a:xfrm>
            <a:off x="685800" y="4343400"/>
            <a:ext cx="10131428" cy="1447800"/>
          </a:xfrm>
        </p:spPr>
        <p:txBody>
          <a:bodyPr anchor="ctr">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23" name="Date Placeholder 3"/>
          <p:cNvSpPr>
            <a:spLocks noGrp="1"/>
          </p:cNvSpPr>
          <p:nvPr>
            <p:ph type="dt" sz="half" idx="10"/>
          </p:nvPr>
        </p:nvSpPr>
        <p:spPr/>
        <p:txBody>
          <a:bodyPr/>
          <a:p>
            <a:fld id="{B61BEF0D-F0BB-DE4B-95CE-6DB70DBA9567}" type="datetimeFigureOut">
              <a:rPr dirty="0" lang="en-US"/>
              <a:t>9/5/2025</a:t>
            </a:fld>
            <a:endParaRPr dirty="0" lang="en-US"/>
          </a:p>
        </p:txBody>
      </p:sp>
      <p:sp>
        <p:nvSpPr>
          <p:cNvPr id="1048624" name="Footer Placeholder 4"/>
          <p:cNvSpPr>
            <a:spLocks noGrp="1"/>
          </p:cNvSpPr>
          <p:nvPr>
            <p:ph type="ftr" sz="quarter" idx="11"/>
          </p:nvPr>
        </p:nvSpPr>
        <p:spPr/>
        <p:txBody>
          <a:bodyPr/>
          <a:p>
            <a:endParaRPr dirty="0" lang="en-US"/>
          </a:p>
        </p:txBody>
      </p:sp>
      <p:sp>
        <p:nvSpPr>
          <p:cNvPr id="1048625"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5" name=""/>
        <p:cNvGrpSpPr/>
        <p:nvPr/>
      </p:nvGrpSpPr>
      <p:grpSpPr>
        <a:xfrm>
          <a:off x="0" y="0"/>
          <a:ext cx="0" cy="0"/>
          <a:chOff x="0" y="0"/>
          <a:chExt cx="0" cy="0"/>
        </a:xfrm>
      </p:grpSpPr>
      <p:pic>
        <p:nvPicPr>
          <p:cNvPr id="2097163" name="Picture 15"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659" name="TextBox 14"/>
          <p:cNvSpPr txBox="1"/>
          <p:nvPr/>
        </p:nvSpPr>
        <p:spPr>
          <a:xfrm>
            <a:off x="10237867" y="274320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
        <p:nvSpPr>
          <p:cNvPr id="1048660" name="TextBox 10"/>
          <p:cNvSpPr txBox="1"/>
          <p:nvPr/>
        </p:nvSpPr>
        <p:spPr>
          <a:xfrm>
            <a:off x="488275" y="823337"/>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
        <p:nvSpPr>
          <p:cNvPr id="1048661" name="Title 1"/>
          <p:cNvSpPr>
            <a:spLocks noGrp="1"/>
          </p:cNvSpPr>
          <p:nvPr>
            <p:ph type="title"/>
          </p:nvPr>
        </p:nvSpPr>
        <p:spPr>
          <a:xfrm>
            <a:off x="992267" y="609601"/>
            <a:ext cx="9550399" cy="2743199"/>
          </a:xfrm>
        </p:spPr>
        <p:txBody>
          <a:bodyPr anchor="ctr">
            <a:normAutofit/>
          </a:bodyPr>
          <a:lstStyle>
            <a:lvl1pPr algn="l">
              <a:defRPr b="0" cap="none" sz="3200">
                <a:solidFill>
                  <a:schemeClr val="tx1"/>
                </a:solidFill>
              </a:defRPr>
            </a:lvl1pPr>
          </a:lstStyle>
          <a:p>
            <a:r>
              <a:rPr lang="en-US"/>
              <a:t>Click to edit Master title style</a:t>
            </a:r>
            <a:endParaRPr dirty="0" lang="en-US"/>
          </a:p>
        </p:txBody>
      </p:sp>
      <p:sp>
        <p:nvSpPr>
          <p:cNvPr id="1048662" name="Text Placeholder 9"/>
          <p:cNvSpPr>
            <a:spLocks noGrp="1"/>
          </p:cNvSpPr>
          <p:nvPr>
            <p:ph type="body" sz="quarter" idx="13"/>
          </p:nvPr>
        </p:nvSpPr>
        <p:spPr>
          <a:xfrm>
            <a:off x="1097875" y="3352800"/>
            <a:ext cx="9339184" cy="381000"/>
          </a:xfrm>
        </p:spPr>
        <p:txBody>
          <a:bodyPr anchor="ctr"/>
          <a:lstStyle>
            <a:lvl1pPr indent="0" marL="0">
              <a:buFontTx/>
              <a:buNone/>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63" name="Text Placeholder 2"/>
          <p:cNvSpPr>
            <a:spLocks noGrp="1"/>
          </p:cNvSpPr>
          <p:nvPr>
            <p:ph type="body" idx="1"/>
          </p:nvPr>
        </p:nvSpPr>
        <p:spPr>
          <a:xfrm>
            <a:off x="687465" y="4343400"/>
            <a:ext cx="10152367" cy="1447800"/>
          </a:xfrm>
        </p:spPr>
        <p:txBody>
          <a:bodyPr anchor="ctr">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4" name="Date Placeholder 3"/>
          <p:cNvSpPr>
            <a:spLocks noGrp="1"/>
          </p:cNvSpPr>
          <p:nvPr>
            <p:ph type="dt" sz="half" idx="10"/>
          </p:nvPr>
        </p:nvSpPr>
        <p:spPr/>
        <p:txBody>
          <a:bodyPr/>
          <a:p>
            <a:fld id="{B61BEF0D-F0BB-DE4B-95CE-6DB70DBA9567}" type="datetimeFigureOut">
              <a:rPr dirty="0" lang="en-US"/>
              <a:t>9/5/2025</a:t>
            </a:fld>
            <a:endParaRPr dirty="0" lang="en-US"/>
          </a:p>
        </p:txBody>
      </p:sp>
      <p:sp>
        <p:nvSpPr>
          <p:cNvPr id="1048665" name="Footer Placeholder 4"/>
          <p:cNvSpPr>
            <a:spLocks noGrp="1"/>
          </p:cNvSpPr>
          <p:nvPr>
            <p:ph type="ftr" sz="quarter" idx="11"/>
          </p:nvPr>
        </p:nvSpPr>
        <p:spPr/>
        <p:txBody>
          <a:bodyPr/>
          <a:p>
            <a:endParaRPr dirty="0" lang="en-US"/>
          </a:p>
        </p:txBody>
      </p:sp>
      <p:sp>
        <p:nvSpPr>
          <p:cNvPr id="104866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47" name=""/>
        <p:cNvGrpSpPr/>
        <p:nvPr/>
      </p:nvGrpSpPr>
      <p:grpSpPr>
        <a:xfrm>
          <a:off x="0" y="0"/>
          <a:ext cx="0" cy="0"/>
          <a:chOff x="0" y="0"/>
          <a:chExt cx="0" cy="0"/>
        </a:xfrm>
      </p:grpSpPr>
      <p:pic>
        <p:nvPicPr>
          <p:cNvPr id="2097156" name="Picture 7"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616" name="Title 1"/>
          <p:cNvSpPr>
            <a:spLocks noGrp="1"/>
          </p:cNvSpPr>
          <p:nvPr>
            <p:ph type="title"/>
          </p:nvPr>
        </p:nvSpPr>
        <p:spPr>
          <a:xfrm>
            <a:off x="685802" y="3308581"/>
            <a:ext cx="10131425" cy="1468800"/>
          </a:xfrm>
        </p:spPr>
        <p:txBody>
          <a:bodyPr anchor="b">
            <a:normAutofit/>
          </a:bodyPr>
          <a:lstStyle>
            <a:lvl1pPr algn="l">
              <a:defRPr b="0" cap="none" sz="3200"/>
            </a:lvl1pPr>
          </a:lstStyle>
          <a:p>
            <a:r>
              <a:rPr lang="en-US"/>
              <a:t>Click to edit Master title style</a:t>
            </a:r>
            <a:endParaRPr dirty="0" lang="en-US"/>
          </a:p>
        </p:txBody>
      </p:sp>
      <p:sp>
        <p:nvSpPr>
          <p:cNvPr id="1048617" name="Text Placeholder 2"/>
          <p:cNvSpPr>
            <a:spLocks noGrp="1"/>
          </p:cNvSpPr>
          <p:nvPr>
            <p:ph type="body" idx="1"/>
          </p:nvPr>
        </p:nvSpPr>
        <p:spPr>
          <a:xfrm>
            <a:off x="685801" y="4777381"/>
            <a:ext cx="10131426" cy="860400"/>
          </a:xfrm>
        </p:spPr>
        <p:txBody>
          <a:bodyPr anchor="t">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18" name="Date Placeholder 3"/>
          <p:cNvSpPr>
            <a:spLocks noGrp="1"/>
          </p:cNvSpPr>
          <p:nvPr>
            <p:ph type="dt" sz="half" idx="10"/>
          </p:nvPr>
        </p:nvSpPr>
        <p:spPr/>
        <p:txBody>
          <a:bodyPr/>
          <a:p>
            <a:fld id="{B61BEF0D-F0BB-DE4B-95CE-6DB70DBA9567}" type="datetimeFigureOut">
              <a:rPr dirty="0" lang="en-US"/>
              <a:t>9/5/2025</a:t>
            </a:fld>
            <a:endParaRPr dirty="0" lang="en-US"/>
          </a:p>
        </p:txBody>
      </p:sp>
      <p:sp>
        <p:nvSpPr>
          <p:cNvPr id="1048619" name="Footer Placeholder 4"/>
          <p:cNvSpPr>
            <a:spLocks noGrp="1"/>
          </p:cNvSpPr>
          <p:nvPr>
            <p:ph type="ftr" sz="quarter" idx="11"/>
          </p:nvPr>
        </p:nvSpPr>
        <p:spPr/>
        <p:txBody>
          <a:bodyPr/>
          <a:p>
            <a:endParaRPr dirty="0" lang="en-US"/>
          </a:p>
        </p:txBody>
      </p:sp>
      <p:sp>
        <p:nvSpPr>
          <p:cNvPr id="1048620"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8" name=""/>
        <p:cNvGrpSpPr/>
        <p:nvPr/>
      </p:nvGrpSpPr>
      <p:grpSpPr>
        <a:xfrm>
          <a:off x="0" y="0"/>
          <a:ext cx="0" cy="0"/>
          <a:chOff x="0" y="0"/>
          <a:chExt cx="0" cy="0"/>
        </a:xfrm>
      </p:grpSpPr>
      <p:pic>
        <p:nvPicPr>
          <p:cNvPr id="2097166" name="Picture 10"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679" name="TextBox 12"/>
          <p:cNvSpPr txBox="1"/>
          <p:nvPr/>
        </p:nvSpPr>
        <p:spPr>
          <a:xfrm>
            <a:off x="10237867" y="274320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
        <p:nvSpPr>
          <p:cNvPr id="1048680" name="TextBox 13"/>
          <p:cNvSpPr txBox="1"/>
          <p:nvPr/>
        </p:nvSpPr>
        <p:spPr>
          <a:xfrm>
            <a:off x="488275" y="823337"/>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
        <p:nvSpPr>
          <p:cNvPr id="1048681" name="Title 1"/>
          <p:cNvSpPr>
            <a:spLocks noGrp="1"/>
          </p:cNvSpPr>
          <p:nvPr>
            <p:ph type="title"/>
          </p:nvPr>
        </p:nvSpPr>
        <p:spPr>
          <a:xfrm>
            <a:off x="992267" y="609601"/>
            <a:ext cx="9550399" cy="2743199"/>
          </a:xfrm>
        </p:spPr>
        <p:txBody>
          <a:bodyPr anchor="ctr">
            <a:normAutofit/>
          </a:bodyPr>
          <a:lstStyle>
            <a:lvl1pPr algn="l">
              <a:defRPr b="0" cap="none" sz="3200">
                <a:solidFill>
                  <a:schemeClr val="tx1"/>
                </a:solidFill>
              </a:defRPr>
            </a:lvl1pPr>
          </a:lstStyle>
          <a:p>
            <a:r>
              <a:rPr lang="en-US"/>
              <a:t>Click to edit Master title style</a:t>
            </a:r>
            <a:endParaRPr dirty="0" lang="en-US"/>
          </a:p>
        </p:txBody>
      </p:sp>
      <p:sp>
        <p:nvSpPr>
          <p:cNvPr id="1048682" name="Text Placeholder 9"/>
          <p:cNvSpPr>
            <a:spLocks noGrp="1"/>
          </p:cNvSpPr>
          <p:nvPr>
            <p:ph type="body" sz="quarter" idx="13"/>
          </p:nvPr>
        </p:nvSpPr>
        <p:spPr>
          <a:xfrm>
            <a:off x="685800" y="3886200"/>
            <a:ext cx="10135436" cy="889000"/>
          </a:xfrm>
        </p:spPr>
        <p:txBody>
          <a:bodyPr anchor="b" bIns="45720" lIns="91440" rIns="91440" rtlCol="0" tIns="45720" vert="horz">
            <a:normAutofit/>
          </a:bodyPr>
          <a:lstStyle>
            <a:lvl1pPr>
              <a:buNone/>
              <a:defRPr b="0" cap="none" dirty="0" sz="2400" lang="en-US">
                <a:ln w="3175" cmpd="sng">
                  <a:noFill/>
                </a:ln>
                <a:solidFill>
                  <a:schemeClr val="tx1"/>
                </a:solidFill>
                <a:effectLst/>
              </a:defRPr>
            </a:lvl1pPr>
          </a:lstStyle>
          <a:p>
            <a:pPr lvl="0" marL="0">
              <a:spcBef>
                <a:spcPct val="0"/>
              </a:spcBef>
              <a:buNone/>
            </a:pPr>
            <a:r>
              <a:rPr lang="en-US"/>
              <a:t>Click to edit Master text styles</a:t>
            </a:r>
          </a:p>
        </p:txBody>
      </p:sp>
      <p:sp>
        <p:nvSpPr>
          <p:cNvPr id="1048683" name="Text Placeholder 2"/>
          <p:cNvSpPr>
            <a:spLocks noGrp="1"/>
          </p:cNvSpPr>
          <p:nvPr>
            <p:ph type="body" idx="1"/>
          </p:nvPr>
        </p:nvSpPr>
        <p:spPr>
          <a:xfrm>
            <a:off x="685799" y="4775200"/>
            <a:ext cx="10135436" cy="10160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4" name="Date Placeholder 3"/>
          <p:cNvSpPr>
            <a:spLocks noGrp="1"/>
          </p:cNvSpPr>
          <p:nvPr>
            <p:ph type="dt" sz="half" idx="10"/>
          </p:nvPr>
        </p:nvSpPr>
        <p:spPr/>
        <p:txBody>
          <a:bodyPr/>
          <a:p>
            <a:fld id="{B61BEF0D-F0BB-DE4B-95CE-6DB70DBA9567}" type="datetimeFigureOut">
              <a:rPr dirty="0" lang="en-US"/>
              <a:t>9/5/2025</a:t>
            </a:fld>
            <a:endParaRPr dirty="0" lang="en-US"/>
          </a:p>
        </p:txBody>
      </p:sp>
      <p:sp>
        <p:nvSpPr>
          <p:cNvPr id="1048685" name="Footer Placeholder 4"/>
          <p:cNvSpPr>
            <a:spLocks noGrp="1"/>
          </p:cNvSpPr>
          <p:nvPr>
            <p:ph type="ftr" sz="quarter" idx="11"/>
          </p:nvPr>
        </p:nvSpPr>
        <p:spPr/>
        <p:txBody>
          <a:bodyPr/>
          <a:p>
            <a:endParaRPr dirty="0" lang="en-US"/>
          </a:p>
        </p:txBody>
      </p:sp>
      <p:sp>
        <p:nvSpPr>
          <p:cNvPr id="104868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50" name=""/>
        <p:cNvGrpSpPr/>
        <p:nvPr/>
      </p:nvGrpSpPr>
      <p:grpSpPr>
        <a:xfrm>
          <a:off x="0" y="0"/>
          <a:ext cx="0" cy="0"/>
          <a:chOff x="0" y="0"/>
          <a:chExt cx="0" cy="0"/>
        </a:xfrm>
      </p:grpSpPr>
      <p:pic>
        <p:nvPicPr>
          <p:cNvPr id="2097159" name="Picture 7"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632" name="Title 1"/>
          <p:cNvSpPr>
            <a:spLocks noGrp="1"/>
          </p:cNvSpPr>
          <p:nvPr>
            <p:ph type="title"/>
          </p:nvPr>
        </p:nvSpPr>
        <p:spPr>
          <a:xfrm>
            <a:off x="685801" y="609601"/>
            <a:ext cx="10131427" cy="2743199"/>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633" name="Text Placeholder 9"/>
          <p:cNvSpPr>
            <a:spLocks noGrp="1"/>
          </p:cNvSpPr>
          <p:nvPr>
            <p:ph type="body" sz="quarter" idx="13"/>
          </p:nvPr>
        </p:nvSpPr>
        <p:spPr>
          <a:xfrm>
            <a:off x="685801" y="3505200"/>
            <a:ext cx="10131428" cy="838200"/>
          </a:xfrm>
        </p:spPr>
        <p:txBody>
          <a:bodyPr anchor="b" bIns="45720" lIns="91440" rIns="91440" rtlCol="0" tIns="45720" vert="horz">
            <a:normAutofit/>
          </a:bodyPr>
          <a:lstStyle>
            <a:lvl1pPr>
              <a:buNone/>
              <a:defRPr b="0" cap="none" dirty="0" sz="2800" lang="en-US">
                <a:ln w="3175" cmpd="sng">
                  <a:noFill/>
                </a:ln>
                <a:solidFill>
                  <a:schemeClr val="tx1"/>
                </a:solidFill>
                <a:effectLst/>
              </a:defRPr>
            </a:lvl1pPr>
          </a:lstStyle>
          <a:p>
            <a:pPr lvl="0" marL="0">
              <a:spcBef>
                <a:spcPct val="0"/>
              </a:spcBef>
              <a:buNone/>
            </a:pPr>
            <a:r>
              <a:rPr lang="en-US"/>
              <a:t>Click to edit Master text styles</a:t>
            </a:r>
          </a:p>
        </p:txBody>
      </p:sp>
      <p:sp>
        <p:nvSpPr>
          <p:cNvPr id="1048634" name="Text Placeholder 2"/>
          <p:cNvSpPr>
            <a:spLocks noGrp="1"/>
          </p:cNvSpPr>
          <p:nvPr>
            <p:ph type="body" idx="1"/>
          </p:nvPr>
        </p:nvSpPr>
        <p:spPr>
          <a:xfrm>
            <a:off x="685800" y="4343400"/>
            <a:ext cx="10131428" cy="14478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5" name="Date Placeholder 3"/>
          <p:cNvSpPr>
            <a:spLocks noGrp="1"/>
          </p:cNvSpPr>
          <p:nvPr>
            <p:ph type="dt" sz="half" idx="10"/>
          </p:nvPr>
        </p:nvSpPr>
        <p:spPr/>
        <p:txBody>
          <a:bodyPr/>
          <a:p>
            <a:fld id="{B61BEF0D-F0BB-DE4B-95CE-6DB70DBA9567}" type="datetimeFigureOut">
              <a:rPr dirty="0" lang="en-US"/>
              <a:t>9/5/2025</a:t>
            </a:fld>
            <a:endParaRPr dirty="0" lang="en-US"/>
          </a:p>
        </p:txBody>
      </p:sp>
      <p:sp>
        <p:nvSpPr>
          <p:cNvPr id="1048636" name="Footer Placeholder 4"/>
          <p:cNvSpPr>
            <a:spLocks noGrp="1"/>
          </p:cNvSpPr>
          <p:nvPr>
            <p:ph type="ftr" sz="quarter" idx="11"/>
          </p:nvPr>
        </p:nvSpPr>
        <p:spPr/>
        <p:txBody>
          <a:bodyPr/>
          <a:p>
            <a:endParaRPr dirty="0" lang="en-US"/>
          </a:p>
        </p:txBody>
      </p:sp>
      <p:sp>
        <p:nvSpPr>
          <p:cNvPr id="104863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0" name=""/>
        <p:cNvGrpSpPr/>
        <p:nvPr/>
      </p:nvGrpSpPr>
      <p:grpSpPr>
        <a:xfrm>
          <a:off x="0" y="0"/>
          <a:ext cx="0" cy="0"/>
          <a:chOff x="0" y="0"/>
          <a:chExt cx="0" cy="0"/>
        </a:xfrm>
      </p:grpSpPr>
      <p:pic>
        <p:nvPicPr>
          <p:cNvPr id="2097168" name="Picture 6"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693"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4" name="Date Placeholder 3"/>
          <p:cNvSpPr>
            <a:spLocks noGrp="1"/>
          </p:cNvSpPr>
          <p:nvPr>
            <p:ph type="dt" sz="half" idx="10"/>
          </p:nvPr>
        </p:nvSpPr>
        <p:spPr/>
        <p:txBody>
          <a:bodyPr/>
          <a:p>
            <a:fld id="{B61BEF0D-F0BB-DE4B-95CE-6DB70DBA9567}" type="datetimeFigureOut">
              <a:rPr dirty="0" lang="en-US"/>
              <a:t>9/5/2025</a:t>
            </a:fld>
            <a:endParaRPr dirty="0" lang="en-US"/>
          </a:p>
        </p:txBody>
      </p:sp>
      <p:sp>
        <p:nvSpPr>
          <p:cNvPr id="1048695" name="Footer Placeholder 4"/>
          <p:cNvSpPr>
            <a:spLocks noGrp="1"/>
          </p:cNvSpPr>
          <p:nvPr>
            <p:ph type="ftr" sz="quarter" idx="11"/>
          </p:nvPr>
        </p:nvSpPr>
        <p:spPr/>
        <p:txBody>
          <a:bodyPr/>
          <a:p>
            <a:endParaRPr dirty="0" lang="en-US"/>
          </a:p>
        </p:txBody>
      </p:sp>
      <p:sp>
        <p:nvSpPr>
          <p:cNvPr id="1048696"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97" name="Title 1"/>
          <p:cNvSpPr>
            <a:spLocks noGrp="1"/>
          </p:cNvSpPr>
          <p:nvPr>
            <p:ph type="title"/>
          </p:nvPr>
        </p:nvSpPr>
        <p:spPr>
          <a:xfrm>
            <a:off x="685801" y="609600"/>
            <a:ext cx="10131425" cy="1456267"/>
          </a:xfrm>
        </p:spPr>
        <p:txBody>
          <a:bodyPr/>
          <a:p>
            <a:r>
              <a:rPr lang="en-US"/>
              <a:t>Click to edit Master title style</a:t>
            </a:r>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4" name=""/>
        <p:cNvGrpSpPr/>
        <p:nvPr/>
      </p:nvGrpSpPr>
      <p:grpSpPr>
        <a:xfrm>
          <a:off x="0" y="0"/>
          <a:ext cx="0" cy="0"/>
          <a:chOff x="0" y="0"/>
          <a:chExt cx="0" cy="0"/>
        </a:xfrm>
      </p:grpSpPr>
      <p:pic>
        <p:nvPicPr>
          <p:cNvPr id="2097162" name="Picture 6"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654" name="Vertical Title 1"/>
          <p:cNvSpPr>
            <a:spLocks noGrp="1"/>
          </p:cNvSpPr>
          <p:nvPr>
            <p:ph type="title" orient="vert"/>
          </p:nvPr>
        </p:nvSpPr>
        <p:spPr>
          <a:xfrm>
            <a:off x="8658675" y="609599"/>
            <a:ext cx="2158552" cy="5181601"/>
          </a:xfrm>
        </p:spPr>
        <p:txBody>
          <a:bodyPr vert="eaVert"/>
          <a:p>
            <a:r>
              <a:rPr lang="en-US"/>
              <a:t>Click to edit Master title style</a:t>
            </a:r>
            <a:endParaRPr dirty="0" lang="en-US"/>
          </a:p>
        </p:txBody>
      </p:sp>
      <p:sp>
        <p:nvSpPr>
          <p:cNvPr id="1048655" name="Vertical Text Placeholder 2"/>
          <p:cNvSpPr>
            <a:spLocks noGrp="1"/>
          </p:cNvSpPr>
          <p:nvPr>
            <p:ph type="body" orient="vert" idx="1"/>
          </p:nvPr>
        </p:nvSpPr>
        <p:spPr>
          <a:xfrm>
            <a:off x="685800" y="609600"/>
            <a:ext cx="7832116" cy="5181600"/>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6" name="Date Placeholder 3"/>
          <p:cNvSpPr>
            <a:spLocks noGrp="1"/>
          </p:cNvSpPr>
          <p:nvPr>
            <p:ph type="dt" sz="half" idx="10"/>
          </p:nvPr>
        </p:nvSpPr>
        <p:spPr/>
        <p:txBody>
          <a:bodyPr/>
          <a:p>
            <a:fld id="{B61BEF0D-F0BB-DE4B-95CE-6DB70DBA9567}" type="datetimeFigureOut">
              <a:rPr dirty="0" lang="en-US"/>
              <a:t>9/5/2025</a:t>
            </a:fld>
            <a:endParaRPr dirty="0" lang="en-US"/>
          </a:p>
        </p:txBody>
      </p:sp>
      <p:sp>
        <p:nvSpPr>
          <p:cNvPr id="1048657" name="Footer Placeholder 4"/>
          <p:cNvSpPr>
            <a:spLocks noGrp="1"/>
          </p:cNvSpPr>
          <p:nvPr>
            <p:ph type="ftr" sz="quarter" idx="11"/>
          </p:nvPr>
        </p:nvSpPr>
        <p:spPr/>
        <p:txBody>
          <a:bodyPr/>
          <a:p>
            <a:endParaRPr dirty="0" lang="en-US"/>
          </a:p>
        </p:txBody>
      </p:sp>
      <p:sp>
        <p:nvSpPr>
          <p:cNvPr id="104865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pic>
        <p:nvPicPr>
          <p:cNvPr id="2097153" name="Picture 6"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588" name="Title 1"/>
          <p:cNvSpPr>
            <a:spLocks noGrp="1"/>
          </p:cNvSpPr>
          <p:nvPr>
            <p:ph type="title"/>
          </p:nvPr>
        </p:nvSpPr>
        <p:spPr/>
        <p:txBody>
          <a:bodyPr/>
          <a:p>
            <a:r>
              <a:rPr lang="en-US"/>
              <a:t>Click to edit Master title style</a:t>
            </a:r>
            <a:endParaRPr dirty="0" lang="en-US"/>
          </a:p>
        </p:txBody>
      </p:sp>
      <p:sp>
        <p:nvSpPr>
          <p:cNvPr id="1048589" name="Content Placeholder 2"/>
          <p:cNvSpPr>
            <a:spLocks noGrp="1"/>
          </p:cNvSpPr>
          <p:nvPr>
            <p:ph idx="1"/>
          </p:nvPr>
        </p:nvSpPr>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0" name="Date Placeholder 3"/>
          <p:cNvSpPr>
            <a:spLocks noGrp="1"/>
          </p:cNvSpPr>
          <p:nvPr>
            <p:ph type="dt" sz="half" idx="10"/>
          </p:nvPr>
        </p:nvSpPr>
        <p:spPr/>
        <p:txBody>
          <a:bodyPr/>
          <a:p>
            <a:fld id="{B61BEF0D-F0BB-DE4B-95CE-6DB70DBA9567}" type="datetimeFigureOut">
              <a:rPr dirty="0" lang="en-US"/>
              <a:t>9/5/2025</a:t>
            </a:fld>
            <a:endParaRPr dirty="0" lang="en-US"/>
          </a:p>
        </p:txBody>
      </p:sp>
      <p:sp>
        <p:nvSpPr>
          <p:cNvPr id="1048591" name="Footer Placeholder 4"/>
          <p:cNvSpPr>
            <a:spLocks noGrp="1"/>
          </p:cNvSpPr>
          <p:nvPr>
            <p:ph type="ftr" sz="quarter" idx="11"/>
          </p:nvPr>
        </p:nvSpPr>
        <p:spPr/>
        <p:txBody>
          <a:bodyPr/>
          <a:p>
            <a:endParaRPr dirty="0" lang="en-US"/>
          </a:p>
        </p:txBody>
      </p:sp>
      <p:sp>
        <p:nvSpPr>
          <p:cNvPr id="1048592"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1" name=""/>
        <p:cNvGrpSpPr/>
        <p:nvPr/>
      </p:nvGrpSpPr>
      <p:grpSpPr>
        <a:xfrm>
          <a:off x="0" y="0"/>
          <a:ext cx="0" cy="0"/>
          <a:chOff x="0" y="0"/>
          <a:chExt cx="0" cy="0"/>
        </a:xfrm>
      </p:grpSpPr>
      <p:pic>
        <p:nvPicPr>
          <p:cNvPr id="2097160" name="Picture 6"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638" name="Title 1"/>
          <p:cNvSpPr>
            <a:spLocks noGrp="1"/>
          </p:cNvSpPr>
          <p:nvPr>
            <p:ph type="title"/>
          </p:nvPr>
        </p:nvSpPr>
        <p:spPr>
          <a:xfrm>
            <a:off x="685800" y="3308581"/>
            <a:ext cx="10131427" cy="1468800"/>
          </a:xfrm>
        </p:spPr>
        <p:txBody>
          <a:bodyPr anchor="b"/>
          <a:lstStyle>
            <a:lvl1pPr algn="l">
              <a:defRPr b="0" cap="all" sz="4000"/>
            </a:lvl1pPr>
          </a:lstStyle>
          <a:p>
            <a:r>
              <a:rPr lang="en-US"/>
              <a:t>Click to edit Master title style</a:t>
            </a:r>
            <a:endParaRPr dirty="0" lang="en-US"/>
          </a:p>
        </p:txBody>
      </p:sp>
      <p:sp>
        <p:nvSpPr>
          <p:cNvPr id="1048639" name="Text Placeholder 2"/>
          <p:cNvSpPr>
            <a:spLocks noGrp="1"/>
          </p:cNvSpPr>
          <p:nvPr>
            <p:ph type="body" idx="1"/>
          </p:nvPr>
        </p:nvSpPr>
        <p:spPr>
          <a:xfrm>
            <a:off x="685799" y="4777381"/>
            <a:ext cx="10131428" cy="860400"/>
          </a:xfrm>
        </p:spPr>
        <p:txBody>
          <a:bodyPr anchor="t">
            <a:normAutofit/>
          </a:bodyPr>
          <a:lstStyle>
            <a:lvl1pPr algn="l" indent="0" marL="0">
              <a:buNone/>
              <a:defRPr cap="all"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0" name="Date Placeholder 3"/>
          <p:cNvSpPr>
            <a:spLocks noGrp="1"/>
          </p:cNvSpPr>
          <p:nvPr>
            <p:ph type="dt" sz="half" idx="10"/>
          </p:nvPr>
        </p:nvSpPr>
        <p:spPr/>
        <p:txBody>
          <a:bodyPr/>
          <a:p>
            <a:fld id="{B61BEF0D-F0BB-DE4B-95CE-6DB70DBA9567}" type="datetimeFigureOut">
              <a:rPr dirty="0" lang="en-US"/>
              <a:t>9/5/2025</a:t>
            </a:fld>
            <a:endParaRPr dirty="0" lang="en-US"/>
          </a:p>
        </p:txBody>
      </p:sp>
      <p:sp>
        <p:nvSpPr>
          <p:cNvPr id="1048641" name="Footer Placeholder 4"/>
          <p:cNvSpPr>
            <a:spLocks noGrp="1"/>
          </p:cNvSpPr>
          <p:nvPr>
            <p:ph type="ftr" sz="quarter" idx="11"/>
          </p:nvPr>
        </p:nvSpPr>
        <p:spPr/>
        <p:txBody>
          <a:bodyPr/>
          <a:p>
            <a:endParaRPr dirty="0" lang="en-US"/>
          </a:p>
        </p:txBody>
      </p:sp>
      <p:sp>
        <p:nvSpPr>
          <p:cNvPr id="1048642"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pic>
        <p:nvPicPr>
          <p:cNvPr id="2097165" name="Picture 7"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673" name="Title 1"/>
          <p:cNvSpPr>
            <a:spLocks noGrp="1"/>
          </p:cNvSpPr>
          <p:nvPr>
            <p:ph type="title"/>
          </p:nvPr>
        </p:nvSpPr>
        <p:spPr/>
        <p:txBody>
          <a:bodyPr/>
          <a:p>
            <a:r>
              <a:rPr lang="en-US"/>
              <a:t>Click to edit Master title style</a:t>
            </a:r>
            <a:endParaRPr dirty="0" lang="en-US"/>
          </a:p>
        </p:txBody>
      </p:sp>
      <p:sp>
        <p:nvSpPr>
          <p:cNvPr id="1048674" name="Content Placeholder 2"/>
          <p:cNvSpPr>
            <a:spLocks noGrp="1"/>
          </p:cNvSpPr>
          <p:nvPr>
            <p:ph sz="half" idx="1"/>
          </p:nvPr>
        </p:nvSpPr>
        <p:spPr>
          <a:xfrm>
            <a:off x="685802" y="2142067"/>
            <a:ext cx="4995334" cy="3649134"/>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5" name="Content Placeholder 3"/>
          <p:cNvSpPr>
            <a:spLocks noGrp="1"/>
          </p:cNvSpPr>
          <p:nvPr>
            <p:ph sz="half" idx="2"/>
          </p:nvPr>
        </p:nvSpPr>
        <p:spPr>
          <a:xfrm>
            <a:off x="5821895" y="2142067"/>
            <a:ext cx="4995332" cy="3649133"/>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6" name="Date Placeholder 4"/>
          <p:cNvSpPr>
            <a:spLocks noGrp="1"/>
          </p:cNvSpPr>
          <p:nvPr>
            <p:ph type="dt" sz="half" idx="10"/>
          </p:nvPr>
        </p:nvSpPr>
        <p:spPr/>
        <p:txBody>
          <a:bodyPr/>
          <a:p>
            <a:fld id="{B61BEF0D-F0BB-DE4B-95CE-6DB70DBA9567}" type="datetimeFigureOut">
              <a:rPr dirty="0" lang="en-US"/>
              <a:t>9/5/2025</a:t>
            </a:fld>
            <a:endParaRPr dirty="0" lang="en-US"/>
          </a:p>
        </p:txBody>
      </p:sp>
      <p:sp>
        <p:nvSpPr>
          <p:cNvPr id="1048677" name="Footer Placeholder 5"/>
          <p:cNvSpPr>
            <a:spLocks noGrp="1"/>
          </p:cNvSpPr>
          <p:nvPr>
            <p:ph type="ftr" sz="quarter" idx="11"/>
          </p:nvPr>
        </p:nvSpPr>
        <p:spPr/>
        <p:txBody>
          <a:bodyPr/>
          <a:p>
            <a:endParaRPr dirty="0" lang="en-US"/>
          </a:p>
        </p:txBody>
      </p:sp>
      <p:sp>
        <p:nvSpPr>
          <p:cNvPr id="1048678"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2" name=""/>
        <p:cNvGrpSpPr/>
        <p:nvPr/>
      </p:nvGrpSpPr>
      <p:grpSpPr>
        <a:xfrm>
          <a:off x="0" y="0"/>
          <a:ext cx="0" cy="0"/>
          <a:chOff x="0" y="0"/>
          <a:chExt cx="0" cy="0"/>
        </a:xfrm>
      </p:grpSpPr>
      <p:sp>
        <p:nvSpPr>
          <p:cNvPr id="1048643" name="Title 1"/>
          <p:cNvSpPr>
            <a:spLocks noGrp="1"/>
          </p:cNvSpPr>
          <p:nvPr>
            <p:ph type="title"/>
          </p:nvPr>
        </p:nvSpPr>
        <p:spPr/>
        <p:txBody>
          <a:bodyPr/>
          <a:p>
            <a:r>
              <a:rPr lang="en-US"/>
              <a:t>Click to edit Master title style</a:t>
            </a:r>
            <a:endParaRPr dirty="0" lang="en-US"/>
          </a:p>
        </p:txBody>
      </p:sp>
      <p:sp>
        <p:nvSpPr>
          <p:cNvPr id="1048644" name="Text Placeholder 2"/>
          <p:cNvSpPr>
            <a:spLocks noGrp="1"/>
          </p:cNvSpPr>
          <p:nvPr>
            <p:ph type="body" idx="1" hasCustomPrompt="1"/>
          </p:nvPr>
        </p:nvSpPr>
        <p:spPr>
          <a:xfrm>
            <a:off x="973670" y="2218267"/>
            <a:ext cx="4709054" cy="576262"/>
          </a:xfrm>
        </p:spPr>
        <p:txBody>
          <a:bodyPr anchor="b">
            <a:noAutofit/>
          </a:bodyPr>
          <a:lstStyle>
            <a:lvl1pPr indent="0" marL="0">
              <a:buNone/>
              <a:defRPr b="0" sz="28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CLICK TO EDIT MASTER TEXT STYLES</a:t>
            </a:r>
          </a:p>
        </p:txBody>
      </p:sp>
      <p:sp>
        <p:nvSpPr>
          <p:cNvPr id="1048645" name="Content Placeholder 3"/>
          <p:cNvSpPr>
            <a:spLocks noGrp="1"/>
          </p:cNvSpPr>
          <p:nvPr>
            <p:ph sz="half" idx="2"/>
          </p:nvPr>
        </p:nvSpPr>
        <p:spPr>
          <a:xfrm>
            <a:off x="685801" y="2870201"/>
            <a:ext cx="4996923" cy="2920998"/>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6" name="Text Placeholder 4"/>
          <p:cNvSpPr>
            <a:spLocks noGrp="1"/>
          </p:cNvSpPr>
          <p:nvPr>
            <p:ph type="body" sz="quarter" idx="3" hasCustomPrompt="1"/>
          </p:nvPr>
        </p:nvSpPr>
        <p:spPr>
          <a:xfrm>
            <a:off x="6096003" y="2226734"/>
            <a:ext cx="4722813" cy="576262"/>
          </a:xfrm>
        </p:spPr>
        <p:txBody>
          <a:bodyPr anchor="b">
            <a:noAutofit/>
          </a:bodyPr>
          <a:lstStyle>
            <a:lvl1pPr indent="0" marL="0">
              <a:buNone/>
              <a:defRPr b="0" sz="28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CLICK TO EDIT MASTER TEXT STYLES</a:t>
            </a:r>
          </a:p>
        </p:txBody>
      </p:sp>
      <p:sp>
        <p:nvSpPr>
          <p:cNvPr id="1048647" name="Content Placeholder 5"/>
          <p:cNvSpPr>
            <a:spLocks noGrp="1"/>
          </p:cNvSpPr>
          <p:nvPr>
            <p:ph sz="quarter" idx="4"/>
          </p:nvPr>
        </p:nvSpPr>
        <p:spPr>
          <a:xfrm>
            <a:off x="5823483" y="2870201"/>
            <a:ext cx="4995334" cy="2920998"/>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8" name="Date Placeholder 6"/>
          <p:cNvSpPr>
            <a:spLocks noGrp="1"/>
          </p:cNvSpPr>
          <p:nvPr>
            <p:ph type="dt" sz="half" idx="10"/>
          </p:nvPr>
        </p:nvSpPr>
        <p:spPr/>
        <p:txBody>
          <a:bodyPr/>
          <a:p>
            <a:fld id="{B61BEF0D-F0BB-DE4B-95CE-6DB70DBA9567}" type="datetimeFigureOut">
              <a:rPr dirty="0" lang="en-US"/>
              <a:t>9/5/2025</a:t>
            </a:fld>
            <a:endParaRPr dirty="0" lang="en-US"/>
          </a:p>
        </p:txBody>
      </p:sp>
      <p:sp>
        <p:nvSpPr>
          <p:cNvPr id="1048649" name="Footer Placeholder 7"/>
          <p:cNvSpPr>
            <a:spLocks noGrp="1"/>
          </p:cNvSpPr>
          <p:nvPr>
            <p:ph type="ftr" sz="quarter" idx="11"/>
          </p:nvPr>
        </p:nvSpPr>
        <p:spPr/>
        <p:txBody>
          <a:bodyPr/>
          <a:p>
            <a:endParaRPr dirty="0" lang="en-US"/>
          </a:p>
        </p:txBody>
      </p:sp>
      <p:sp>
        <p:nvSpPr>
          <p:cNvPr id="1048650"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6" name=""/>
        <p:cNvGrpSpPr/>
        <p:nvPr/>
      </p:nvGrpSpPr>
      <p:grpSpPr>
        <a:xfrm>
          <a:off x="0" y="0"/>
          <a:ext cx="0" cy="0"/>
          <a:chOff x="0" y="0"/>
          <a:chExt cx="0" cy="0"/>
        </a:xfrm>
      </p:grpSpPr>
      <p:pic>
        <p:nvPicPr>
          <p:cNvPr id="2097155" name="Picture 5"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612" name="Title 1"/>
          <p:cNvSpPr>
            <a:spLocks noGrp="1"/>
          </p:cNvSpPr>
          <p:nvPr>
            <p:ph type="title"/>
          </p:nvPr>
        </p:nvSpPr>
        <p:spPr/>
        <p:txBody>
          <a:bodyPr/>
          <a:p>
            <a:r>
              <a:rPr lang="en-US"/>
              <a:t>Click to edit Master title style</a:t>
            </a:r>
            <a:endParaRPr dirty="0" lang="en-US"/>
          </a:p>
        </p:txBody>
      </p:sp>
      <p:sp>
        <p:nvSpPr>
          <p:cNvPr id="1048613" name="Date Placeholder 2"/>
          <p:cNvSpPr>
            <a:spLocks noGrp="1"/>
          </p:cNvSpPr>
          <p:nvPr>
            <p:ph type="dt" sz="half" idx="10"/>
          </p:nvPr>
        </p:nvSpPr>
        <p:spPr/>
        <p:txBody>
          <a:bodyPr/>
          <a:p>
            <a:fld id="{B61BEF0D-F0BB-DE4B-95CE-6DB70DBA9567}" type="datetimeFigureOut">
              <a:rPr dirty="0" lang="en-US"/>
              <a:t>9/5/2025</a:t>
            </a:fld>
            <a:endParaRPr dirty="0" lang="en-US"/>
          </a:p>
        </p:txBody>
      </p:sp>
      <p:sp>
        <p:nvSpPr>
          <p:cNvPr id="1048614" name="Footer Placeholder 3"/>
          <p:cNvSpPr>
            <a:spLocks noGrp="1"/>
          </p:cNvSpPr>
          <p:nvPr>
            <p:ph type="ftr" sz="quarter" idx="11"/>
          </p:nvPr>
        </p:nvSpPr>
        <p:spPr/>
        <p:txBody>
          <a:bodyPr/>
          <a:p>
            <a:endParaRPr dirty="0" lang="en-US"/>
          </a:p>
        </p:txBody>
      </p:sp>
      <p:sp>
        <p:nvSpPr>
          <p:cNvPr id="1048615"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3" name=""/>
        <p:cNvGrpSpPr/>
        <p:nvPr/>
      </p:nvGrpSpPr>
      <p:grpSpPr>
        <a:xfrm>
          <a:off x="0" y="0"/>
          <a:ext cx="0" cy="0"/>
          <a:chOff x="0" y="0"/>
          <a:chExt cx="0" cy="0"/>
        </a:xfrm>
      </p:grpSpPr>
      <p:pic>
        <p:nvPicPr>
          <p:cNvPr id="2097161" name="Picture 4"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651" name="Date Placeholder 1"/>
          <p:cNvSpPr>
            <a:spLocks noGrp="1"/>
          </p:cNvSpPr>
          <p:nvPr>
            <p:ph type="dt" sz="half" idx="10"/>
          </p:nvPr>
        </p:nvSpPr>
        <p:spPr/>
        <p:txBody>
          <a:bodyPr/>
          <a:p>
            <a:fld id="{B61BEF0D-F0BB-DE4B-95CE-6DB70DBA9567}" type="datetimeFigureOut">
              <a:rPr dirty="0" lang="en-US"/>
              <a:t>9/5/2025</a:t>
            </a:fld>
            <a:endParaRPr dirty="0" lang="en-US"/>
          </a:p>
        </p:txBody>
      </p:sp>
      <p:sp>
        <p:nvSpPr>
          <p:cNvPr id="1048652" name="Footer Placeholder 2"/>
          <p:cNvSpPr>
            <a:spLocks noGrp="1"/>
          </p:cNvSpPr>
          <p:nvPr>
            <p:ph type="ftr" sz="quarter" idx="11"/>
          </p:nvPr>
        </p:nvSpPr>
        <p:spPr/>
        <p:txBody>
          <a:bodyPr/>
          <a:p>
            <a:endParaRPr dirty="0" lang="en-US"/>
          </a:p>
        </p:txBody>
      </p:sp>
      <p:sp>
        <p:nvSpPr>
          <p:cNvPr id="1048653"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9" name=""/>
        <p:cNvGrpSpPr/>
        <p:nvPr/>
      </p:nvGrpSpPr>
      <p:grpSpPr>
        <a:xfrm>
          <a:off x="0" y="0"/>
          <a:ext cx="0" cy="0"/>
          <a:chOff x="0" y="0"/>
          <a:chExt cx="0" cy="0"/>
        </a:xfrm>
      </p:grpSpPr>
      <p:pic>
        <p:nvPicPr>
          <p:cNvPr id="2097167" name="Picture 7"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687" name="Title 1"/>
          <p:cNvSpPr>
            <a:spLocks noGrp="1"/>
          </p:cNvSpPr>
          <p:nvPr>
            <p:ph type="title"/>
          </p:nvPr>
        </p:nvSpPr>
        <p:spPr>
          <a:xfrm>
            <a:off x="685800" y="2074333"/>
            <a:ext cx="3680885" cy="1371600"/>
          </a:xfrm>
        </p:spPr>
        <p:txBody>
          <a:bodyPr anchor="b">
            <a:normAutofit/>
          </a:bodyPr>
          <a:lstStyle>
            <a:lvl1pPr algn="l">
              <a:defRPr b="0" sz="2400"/>
            </a:lvl1pPr>
          </a:lstStyle>
          <a:p>
            <a:r>
              <a:rPr lang="en-US"/>
              <a:t>Click to edit Master title style</a:t>
            </a:r>
            <a:endParaRPr dirty="0" lang="en-US"/>
          </a:p>
        </p:txBody>
      </p:sp>
      <p:sp>
        <p:nvSpPr>
          <p:cNvPr id="1048688" name="Content Placeholder 2"/>
          <p:cNvSpPr>
            <a:spLocks noGrp="1"/>
          </p:cNvSpPr>
          <p:nvPr>
            <p:ph idx="1"/>
          </p:nvPr>
        </p:nvSpPr>
        <p:spPr>
          <a:xfrm>
            <a:off x="4648201" y="609601"/>
            <a:ext cx="6169026" cy="5181600"/>
          </a:xfrm>
        </p:spPr>
        <p:txBody>
          <a:bodyPr anchor="ct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Text Placeholder 3"/>
          <p:cNvSpPr>
            <a:spLocks noGrp="1"/>
          </p:cNvSpPr>
          <p:nvPr>
            <p:ph type="body" sz="half" idx="2"/>
          </p:nvPr>
        </p:nvSpPr>
        <p:spPr>
          <a:xfrm>
            <a:off x="685800" y="3445933"/>
            <a:ext cx="3680885" cy="1828800"/>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0" name="Date Placeholder 4"/>
          <p:cNvSpPr>
            <a:spLocks noGrp="1"/>
          </p:cNvSpPr>
          <p:nvPr>
            <p:ph type="dt" sz="half" idx="10"/>
          </p:nvPr>
        </p:nvSpPr>
        <p:spPr/>
        <p:txBody>
          <a:bodyPr/>
          <a:p>
            <a:fld id="{B61BEF0D-F0BB-DE4B-95CE-6DB70DBA9567}" type="datetimeFigureOut">
              <a:rPr dirty="0" lang="en-US"/>
              <a:t>9/5/2025</a:t>
            </a:fld>
            <a:endParaRPr dirty="0" lang="en-US"/>
          </a:p>
        </p:txBody>
      </p:sp>
      <p:sp>
        <p:nvSpPr>
          <p:cNvPr id="1048691" name="Footer Placeholder 5"/>
          <p:cNvSpPr>
            <a:spLocks noGrp="1"/>
          </p:cNvSpPr>
          <p:nvPr>
            <p:ph type="ftr" sz="quarter" idx="11"/>
          </p:nvPr>
        </p:nvSpPr>
        <p:spPr/>
        <p:txBody>
          <a:bodyPr/>
          <a:p>
            <a:endParaRPr dirty="0" lang="en-US"/>
          </a:p>
        </p:txBody>
      </p:sp>
      <p:sp>
        <p:nvSpPr>
          <p:cNvPr id="1048692"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9" name=""/>
        <p:cNvGrpSpPr/>
        <p:nvPr/>
      </p:nvGrpSpPr>
      <p:grpSpPr>
        <a:xfrm>
          <a:off x="0" y="0"/>
          <a:ext cx="0" cy="0"/>
          <a:chOff x="0" y="0"/>
          <a:chExt cx="0" cy="0"/>
        </a:xfrm>
      </p:grpSpPr>
      <p:pic>
        <p:nvPicPr>
          <p:cNvPr id="2097158" name="Picture 7"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626" name="Title 1"/>
          <p:cNvSpPr>
            <a:spLocks noGrp="1"/>
          </p:cNvSpPr>
          <p:nvPr>
            <p:ph type="title"/>
          </p:nvPr>
        </p:nvSpPr>
        <p:spPr>
          <a:xfrm>
            <a:off x="685800" y="1600200"/>
            <a:ext cx="6164653" cy="1371600"/>
          </a:xfrm>
        </p:spPr>
        <p:txBody>
          <a:bodyPr anchor="b">
            <a:normAutofit/>
          </a:bodyPr>
          <a:lstStyle>
            <a:lvl1pPr algn="l">
              <a:defRPr b="0" sz="2800"/>
            </a:lvl1pPr>
          </a:lstStyle>
          <a:p>
            <a:r>
              <a:rPr lang="en-US"/>
              <a:t>Click to edit Master title style</a:t>
            </a:r>
            <a:endParaRPr dirty="0" lang="en-US"/>
          </a:p>
        </p:txBody>
      </p:sp>
      <p:sp>
        <p:nvSpPr>
          <p:cNvPr id="1048627" name="Picture Placeholder 2"/>
          <p:cNvSpPr>
            <a:spLocks noChangeAspect="1" noGrp="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gradFill>
            <a:miter lim="800000"/>
          </a:ln>
          <a:effectLst>
            <a:outerShdw algn="tl" blurRad="2540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28" name="Text Placeholder 3"/>
          <p:cNvSpPr>
            <a:spLocks noGrp="1"/>
          </p:cNvSpPr>
          <p:nvPr>
            <p:ph type="body" sz="half" idx="2"/>
          </p:nvPr>
        </p:nvSpPr>
        <p:spPr>
          <a:xfrm>
            <a:off x="685800" y="2971800"/>
            <a:ext cx="6164653" cy="1828800"/>
          </a:xfrm>
        </p:spPr>
        <p:txBody>
          <a:bodyPr anchor="t">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29" name="Date Placeholder 4"/>
          <p:cNvSpPr>
            <a:spLocks noGrp="1"/>
          </p:cNvSpPr>
          <p:nvPr>
            <p:ph type="dt" sz="half" idx="10"/>
          </p:nvPr>
        </p:nvSpPr>
        <p:spPr/>
        <p:txBody>
          <a:bodyPr/>
          <a:p>
            <a:fld id="{B61BEF0D-F0BB-DE4B-95CE-6DB70DBA9567}" type="datetimeFigureOut">
              <a:rPr dirty="0" lang="en-US"/>
              <a:t>9/5/2025</a:t>
            </a:fld>
            <a:endParaRPr dirty="0" lang="en-US"/>
          </a:p>
        </p:txBody>
      </p:sp>
      <p:sp>
        <p:nvSpPr>
          <p:cNvPr id="1048630" name="Footer Placeholder 5"/>
          <p:cNvSpPr>
            <a:spLocks noGrp="1"/>
          </p:cNvSpPr>
          <p:nvPr>
            <p:ph type="ftr" sz="quarter" idx="11"/>
          </p:nvPr>
        </p:nvSpPr>
        <p:spPr/>
        <p:txBody>
          <a:bodyPr/>
          <a:p>
            <a:endParaRPr dirty="0" lang="en-US"/>
          </a:p>
        </p:txBody>
      </p:sp>
      <p:sp>
        <p:nvSpPr>
          <p:cNvPr id="1048631"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685801" y="609600"/>
            <a:ext cx="10131425" cy="1456267"/>
          </a:xfrm>
          <a:prstGeom prst="rect"/>
          <a:effectLs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685801" y="2142067"/>
            <a:ext cx="10131425" cy="3649133"/>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8589660" y="5870575"/>
            <a:ext cx="1600200" cy="377825"/>
          </a:xfrm>
          <a:prstGeom prst="rect"/>
        </p:spPr>
        <p:txBody>
          <a:bodyPr anchor="ctr" bIns="45720" lIns="91440" rIns="91440" rtlCol="0" tIns="45720" vert="horz"/>
          <a:lstStyle>
            <a:lvl1pPr algn="r">
              <a:defRPr b="0" sz="1000" i="0">
                <a:solidFill>
                  <a:schemeClr val="tx1"/>
                </a:solidFill>
                <a:effectLst/>
                <a:latin typeface="+mn-lt"/>
              </a:defRPr>
            </a:lvl1pPr>
          </a:lstStyle>
          <a:p>
            <a:fld id="{B61BEF0D-F0BB-DE4B-95CE-6DB70DBA9567}" type="datetimeFigureOut">
              <a:rPr dirty="0" lang="en-US"/>
              <a:t>9/5/2025</a:t>
            </a:fld>
            <a:endParaRPr dirty="0" lang="en-US"/>
          </a:p>
        </p:txBody>
      </p:sp>
      <p:sp>
        <p:nvSpPr>
          <p:cNvPr id="1048579" name="Footer Placeholder 4"/>
          <p:cNvSpPr>
            <a:spLocks noGrp="1"/>
          </p:cNvSpPr>
          <p:nvPr>
            <p:ph type="ftr" sz="quarter" idx="3"/>
          </p:nvPr>
        </p:nvSpPr>
        <p:spPr>
          <a:xfrm>
            <a:off x="685800" y="5870575"/>
            <a:ext cx="7827659" cy="377825"/>
          </a:xfrm>
          <a:prstGeom prst="rect"/>
        </p:spPr>
        <p:txBody>
          <a:bodyPr anchor="ctr" bIns="45720" lIns="91440" rIns="91440" rtlCol="0" tIns="45720" vert="horz"/>
          <a:lstStyle>
            <a:lvl1pPr algn="l">
              <a:defRPr b="0" sz="1000" i="0">
                <a:solidFill>
                  <a:schemeClr val="tx1"/>
                </a:solidFill>
                <a:effectLst/>
                <a:latin typeface="+mn-lt"/>
              </a:defRPr>
            </a:lvl1pPr>
          </a:lstStyle>
          <a:p>
            <a:endParaRPr dirty="0" lang="en-US"/>
          </a:p>
        </p:txBody>
      </p:sp>
      <p:sp>
        <p:nvSpPr>
          <p:cNvPr id="1048580" name="Slide Number Placeholder 5"/>
          <p:cNvSpPr>
            <a:spLocks noGrp="1"/>
          </p:cNvSpPr>
          <p:nvPr>
            <p:ph type="sldNum" sz="quarter" idx="4"/>
          </p:nvPr>
        </p:nvSpPr>
        <p:spPr>
          <a:xfrm>
            <a:off x="10266060" y="5870575"/>
            <a:ext cx="551167" cy="377825"/>
          </a:xfrm>
          <a:prstGeom prst="rect"/>
        </p:spPr>
        <p:txBody>
          <a:bodyPr anchor="ctr" bIns="45720" lIns="91440" rIns="91440" rtlCol="0" tIns="45720" vert="horz"/>
          <a:lstStyle>
            <a:lvl1pPr algn="r">
              <a:defRPr b="0" sz="1000" i="0">
                <a:solidFill>
                  <a:schemeClr val="tx1"/>
                </a:solidFill>
                <a:effectLst/>
                <a:latin typeface="+mn-lt"/>
              </a:defRPr>
            </a:lvl1pPr>
          </a:lstStyle>
          <a:p>
            <a:fld id="{D57F1E4F-1CFF-5643-939E-217C01CDF565}" type="slidenum">
              <a:rPr dirty="0" lang="en-US"/>
              <a:t>‹#›</a:t>
            </a:fld>
            <a:endParaRPr dirty="0" lang="en-US"/>
          </a:p>
        </p:txBody>
      </p:sp>
    </p:spTree>
  </p:cSld>
  <p:clrMap accent1="accent1" accent2="accent2" accent3="accent3" accent4="accent4" accent5="accent5" accent6="accent6" bg1="dk1" bg2="dk2" tx1="lt1" tx2="lt2"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457200" eaLnBrk="1" hangingPunct="1" latinLnBrk="0" rtl="0">
        <a:spcBef>
          <a:spcPct val="0"/>
        </a:spcBef>
        <a:buNone/>
        <a:defRPr cap="all" sz="3600" kern="1200">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ts val="0"/>
        </a:spcBef>
        <a:spcAft>
          <a:spcPts val="1000"/>
        </a:spcAft>
        <a:buClr>
          <a:schemeClr val="tx1"/>
        </a:buClr>
        <a:buSzPct val="100000"/>
        <a:buFont typeface="Arial"/>
        <a:buChar char="•"/>
        <a:defRPr cap="none" sz="1800" kern="1200">
          <a:solidFill>
            <a:schemeClr val="tx1"/>
          </a:solidFill>
          <a:effectLst/>
          <a:latin typeface="+mn-lt"/>
          <a:ea typeface="+mn-ea"/>
          <a:cs typeface="+mn-cs"/>
        </a:defRPr>
      </a:lvl1pPr>
      <a:lvl2pPr algn="l" defTabSz="457200" eaLnBrk="1" hangingPunct="1" indent="-285750" latinLnBrk="0" marL="742950" rtl="0">
        <a:spcBef>
          <a:spcPts val="0"/>
        </a:spcBef>
        <a:spcAft>
          <a:spcPts val="1000"/>
        </a:spcAft>
        <a:buClr>
          <a:schemeClr val="tx1"/>
        </a:buClr>
        <a:buSzPct val="100000"/>
        <a:buFont typeface="Arial"/>
        <a:buChar char="•"/>
        <a:defRPr cap="none" sz="1600" kern="1200">
          <a:solidFill>
            <a:schemeClr val="tx1"/>
          </a:solidFill>
          <a:effectLst/>
          <a:latin typeface="+mn-lt"/>
          <a:ea typeface="+mn-ea"/>
          <a:cs typeface="+mn-cs"/>
        </a:defRPr>
      </a:lvl2pPr>
      <a:lvl3pPr algn="l" defTabSz="457200" eaLnBrk="1" hangingPunct="1" indent="-285750" latinLnBrk="0" marL="1200150" rtl="0">
        <a:spcBef>
          <a:spcPts val="0"/>
        </a:spcBef>
        <a:spcAft>
          <a:spcPts val="1000"/>
        </a:spcAft>
        <a:buClr>
          <a:schemeClr val="tx1"/>
        </a:buClr>
        <a:buSzPct val="100000"/>
        <a:buFont typeface="Arial"/>
        <a:buChar char="•"/>
        <a:defRPr cap="none" sz="1400" kern="1200">
          <a:solidFill>
            <a:schemeClr val="tx1"/>
          </a:solidFill>
          <a:effectLst/>
          <a:latin typeface="+mn-lt"/>
          <a:ea typeface="+mn-ea"/>
          <a:cs typeface="+mn-cs"/>
        </a:defRPr>
      </a:lvl3pPr>
      <a:lvl4pPr algn="l" defTabSz="457200" eaLnBrk="1" hangingPunct="1" indent="-171450" latinLnBrk="0" marL="1543050" rtl="0">
        <a:spcBef>
          <a:spcPts val="0"/>
        </a:spcBef>
        <a:spcAft>
          <a:spcPts val="1000"/>
        </a:spcAft>
        <a:buClr>
          <a:schemeClr val="tx1"/>
        </a:buClr>
        <a:buSzPct val="100000"/>
        <a:buFont typeface="Arial"/>
        <a:buChar char="•"/>
        <a:defRPr cap="none" sz="1200" kern="1200">
          <a:solidFill>
            <a:schemeClr val="tx1"/>
          </a:solidFill>
          <a:effectLst/>
          <a:latin typeface="+mn-lt"/>
          <a:ea typeface="+mn-ea"/>
          <a:cs typeface="+mn-cs"/>
        </a:defRPr>
      </a:lvl4pPr>
      <a:lvl5pPr algn="l" defTabSz="457200" eaLnBrk="1" hangingPunct="1" indent="-171450" latinLnBrk="0" marL="2000250" rtl="0">
        <a:spcBef>
          <a:spcPts val="0"/>
        </a:spcBef>
        <a:spcAft>
          <a:spcPts val="1000"/>
        </a:spcAft>
        <a:buClr>
          <a:schemeClr val="tx1"/>
        </a:buClr>
        <a:buSzPct val="100000"/>
        <a:buFont typeface="Arial"/>
        <a:buChar char="•"/>
        <a:defRPr cap="none" sz="1200" kern="1200">
          <a:solidFill>
            <a:schemeClr val="tx1"/>
          </a:solidFill>
          <a:effectLst/>
          <a:latin typeface="+mn-lt"/>
          <a:ea typeface="+mn-ea"/>
          <a:cs typeface="+mn-cs"/>
        </a:defRPr>
      </a:lvl5pPr>
      <a:lvl6pPr algn="l" defTabSz="457200" eaLnBrk="1" hangingPunct="1" indent="-228600" latinLnBrk="0" marL="2514600" rtl="0">
        <a:spcBef>
          <a:spcPts val="0"/>
        </a:spcBef>
        <a:spcAft>
          <a:spcPts val="1000"/>
        </a:spcAft>
        <a:buClr>
          <a:schemeClr val="tx1"/>
        </a:buClr>
        <a:buSzPct val="100000"/>
        <a:buFont typeface="Arial"/>
        <a:buChar char="•"/>
        <a:defRPr cap="none" sz="1200" kern="1200">
          <a:solidFill>
            <a:schemeClr val="tx1"/>
          </a:solidFill>
          <a:effectLst/>
          <a:latin typeface="+mn-lt"/>
          <a:ea typeface="+mn-ea"/>
          <a:cs typeface="+mn-cs"/>
        </a:defRPr>
      </a:lvl6pPr>
      <a:lvl7pPr algn="l" defTabSz="457200" eaLnBrk="1" hangingPunct="1" indent="-228600" latinLnBrk="0" marL="2971800" rtl="0">
        <a:spcBef>
          <a:spcPts val="0"/>
        </a:spcBef>
        <a:spcAft>
          <a:spcPts val="1000"/>
        </a:spcAft>
        <a:buClr>
          <a:schemeClr val="tx1"/>
        </a:buClr>
        <a:buSzPct val="100000"/>
        <a:buFont typeface="Arial"/>
        <a:buChar char="•"/>
        <a:defRPr cap="none" sz="1200" kern="1200">
          <a:solidFill>
            <a:schemeClr val="tx1"/>
          </a:solidFill>
          <a:effectLst/>
          <a:latin typeface="+mn-lt"/>
          <a:ea typeface="+mn-ea"/>
          <a:cs typeface="+mn-cs"/>
        </a:defRPr>
      </a:lvl7pPr>
      <a:lvl8pPr algn="l" defTabSz="457200" eaLnBrk="1" hangingPunct="1" indent="-228600" latinLnBrk="0" marL="3429000" rtl="0">
        <a:spcBef>
          <a:spcPts val="0"/>
        </a:spcBef>
        <a:spcAft>
          <a:spcPts val="1000"/>
        </a:spcAft>
        <a:buClr>
          <a:schemeClr val="tx1"/>
        </a:buClr>
        <a:buSzPct val="100000"/>
        <a:buFont typeface="Arial"/>
        <a:buChar char="•"/>
        <a:defRPr cap="none" sz="1200" kern="1200">
          <a:solidFill>
            <a:schemeClr val="tx1"/>
          </a:solidFill>
          <a:effectLst/>
          <a:latin typeface="+mn-lt"/>
          <a:ea typeface="+mn-ea"/>
          <a:cs typeface="+mn-cs"/>
        </a:defRPr>
      </a:lvl8pPr>
      <a:lvl9pPr algn="l" defTabSz="457200" eaLnBrk="1" hangingPunct="1" indent="-228600" latinLnBrk="0" marL="3886200" rtl="0">
        <a:spcBef>
          <a:spcPts val="0"/>
        </a:spcBef>
        <a:spcAft>
          <a:spcPts val="1000"/>
        </a:spcAft>
        <a:buClr>
          <a:schemeClr val="tx1"/>
        </a:buClr>
        <a:buSzPct val="100000"/>
        <a:buFont typeface="Arial"/>
        <a:buChar char="•"/>
        <a:defRPr cap="none" sz="1200" kern="1200">
          <a:solidFill>
            <a:schemeClr val="tx1"/>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86" name="Title 4"/>
          <p:cNvSpPr>
            <a:spLocks noGrp="1"/>
          </p:cNvSpPr>
          <p:nvPr>
            <p:ph type="ctrTitle"/>
          </p:nvPr>
        </p:nvSpPr>
        <p:spPr>
          <a:xfrm>
            <a:off x="4096000" y="-208845"/>
            <a:ext cx="7197726" cy="2421464"/>
          </a:xfrm>
        </p:spPr>
        <p:txBody>
          <a:bodyPr/>
          <a:p>
            <a:r>
              <a:rPr lang="en-GB"/>
              <a:t>Digital portfolio </a:t>
            </a:r>
            <a:endParaRPr lang="en-US"/>
          </a:p>
        </p:txBody>
      </p:sp>
      <p:sp>
        <p:nvSpPr>
          <p:cNvPr id="1048587" name=""/>
          <p:cNvSpPr txBox="1"/>
          <p:nvPr/>
        </p:nvSpPr>
        <p:spPr>
          <a:xfrm>
            <a:off x="3390827" y="3496101"/>
            <a:ext cx="10124608" cy="3025140"/>
          </a:xfrm>
          <a:prstGeom prst="rect"/>
        </p:spPr>
        <p:txBody>
          <a:bodyPr rtlCol="0" wrap="square">
            <a:spAutoFit/>
          </a:bodyPr>
          <a:p>
            <a:r>
              <a:rPr altLang="en-GB" sz="2800" lang="en-US">
                <a:solidFill>
                  <a:srgbClr val="FFFFFF"/>
                </a:solidFill>
              </a:rPr>
              <a:t>S</a:t>
            </a:r>
            <a:r>
              <a:rPr altLang="en-GB" sz="2800" lang="en-US">
                <a:solidFill>
                  <a:srgbClr val="FFFFFF"/>
                </a:solidFill>
              </a:rPr>
              <a:t>T</a:t>
            </a:r>
            <a:r>
              <a:rPr altLang="en-GB" sz="2800" lang="en-US">
                <a:solidFill>
                  <a:srgbClr val="FFFFFF"/>
                </a:solidFill>
              </a:rPr>
              <a:t>U</a:t>
            </a:r>
            <a:r>
              <a:rPr altLang="en-GB" sz="2800" lang="en-US">
                <a:solidFill>
                  <a:srgbClr val="FFFFFF"/>
                </a:solidFill>
              </a:rPr>
              <a:t>DENT </a:t>
            </a:r>
            <a:r>
              <a:rPr altLang="en-GB" sz="2800" lang="en-US">
                <a:solidFill>
                  <a:srgbClr val="FFFFFF"/>
                </a:solidFill>
              </a:rPr>
              <a:t>N</a:t>
            </a:r>
            <a:r>
              <a:rPr altLang="en-GB" sz="2800" lang="en-US">
                <a:solidFill>
                  <a:srgbClr val="FFFFFF"/>
                </a:solidFill>
              </a:rPr>
              <a:t>A</a:t>
            </a:r>
            <a:r>
              <a:rPr altLang="en-GB" sz="2800" lang="en-US">
                <a:solidFill>
                  <a:srgbClr val="FFFFFF"/>
                </a:solidFill>
              </a:rPr>
              <a:t>ME</a:t>
            </a:r>
            <a:r>
              <a:rPr altLang="en-GB" sz="2800" lang="en-US">
                <a:solidFill>
                  <a:srgbClr val="FFFFFF"/>
                </a:solidFill>
              </a:rPr>
              <a:t>:</a:t>
            </a:r>
            <a:r>
              <a:rPr altLang="en-GB" sz="2800" lang="en-US">
                <a:solidFill>
                  <a:srgbClr val="FFFFFF"/>
                </a:solidFill>
              </a:rPr>
              <a:t>B</a:t>
            </a:r>
            <a:r>
              <a:rPr altLang="en-GB" sz="2800" lang="en-US">
                <a:solidFill>
                  <a:srgbClr val="FFFFFF"/>
                </a:solidFill>
              </a:rPr>
              <a:t>.</a:t>
            </a:r>
            <a:r>
              <a:rPr altLang="en-GB" sz="2800" lang="en-US">
                <a:solidFill>
                  <a:srgbClr val="FFFFFF"/>
                </a:solidFill>
              </a:rPr>
              <a:t>D</a:t>
            </a:r>
            <a:r>
              <a:rPr altLang="en-GB" sz="2800" lang="en-US">
                <a:solidFill>
                  <a:srgbClr val="FFFFFF"/>
                </a:solidFill>
              </a:rPr>
              <a:t>H</a:t>
            </a:r>
            <a:r>
              <a:rPr altLang="en-GB" sz="2800" lang="en-US">
                <a:solidFill>
                  <a:srgbClr val="FFFFFF"/>
                </a:solidFill>
              </a:rPr>
              <a:t>A</a:t>
            </a:r>
            <a:r>
              <a:rPr altLang="en-GB" sz="2800" lang="en-US">
                <a:solidFill>
                  <a:srgbClr val="FFFFFF"/>
                </a:solidFill>
              </a:rPr>
              <a:t>N</a:t>
            </a:r>
            <a:r>
              <a:rPr altLang="en-GB" sz="2800" lang="en-US">
                <a:solidFill>
                  <a:srgbClr val="FFFFFF"/>
                </a:solidFill>
              </a:rPr>
              <a:t>A</a:t>
            </a:r>
            <a:r>
              <a:rPr altLang="en-GB" sz="2800" lang="en-US">
                <a:solidFill>
                  <a:srgbClr val="FFFFFF"/>
                </a:solidFill>
              </a:rPr>
              <a:t>L</a:t>
            </a:r>
            <a:r>
              <a:rPr altLang="en-GB" sz="2800" lang="en-US">
                <a:solidFill>
                  <a:srgbClr val="FFFFFF"/>
                </a:solidFill>
              </a:rPr>
              <a:t>A</a:t>
            </a:r>
            <a:r>
              <a:rPr altLang="en-GB" sz="2800" lang="en-US">
                <a:solidFill>
                  <a:srgbClr val="FFFFFF"/>
                </a:solidFill>
              </a:rPr>
              <a:t>K</a:t>
            </a:r>
            <a:r>
              <a:rPr altLang="en-GB" sz="2800" lang="en-US">
                <a:solidFill>
                  <a:srgbClr val="FFFFFF"/>
                </a:solidFill>
              </a:rPr>
              <a:t>S</a:t>
            </a:r>
            <a:r>
              <a:rPr altLang="en-GB" sz="2800" lang="en-US">
                <a:solidFill>
                  <a:srgbClr val="FFFFFF"/>
                </a:solidFill>
              </a:rPr>
              <a:t>H</a:t>
            </a:r>
            <a:r>
              <a:rPr altLang="en-GB" sz="2800" lang="en-US">
                <a:solidFill>
                  <a:srgbClr val="FFFFFF"/>
                </a:solidFill>
              </a:rPr>
              <a:t>M</a:t>
            </a:r>
            <a:r>
              <a:rPr altLang="en-GB" sz="2800" lang="en-US">
                <a:solidFill>
                  <a:srgbClr val="FFFFFF"/>
                </a:solidFill>
              </a:rPr>
              <a:t>I</a:t>
            </a:r>
            <a:endParaRPr sz="2800" lang="en-GB">
              <a:solidFill>
                <a:srgbClr val="FFFFFF"/>
              </a:solidFill>
            </a:endParaRPr>
          </a:p>
          <a:p>
            <a:r>
              <a:rPr altLang="en-GB" sz="2800" lang="en-US">
                <a:solidFill>
                  <a:srgbClr val="FFFFFF"/>
                </a:solidFill>
              </a:rPr>
              <a:t>R</a:t>
            </a:r>
            <a:r>
              <a:rPr altLang="en-GB" sz="2800" lang="en-US">
                <a:solidFill>
                  <a:srgbClr val="FFFFFF"/>
                </a:solidFill>
              </a:rPr>
              <a:t>E</a:t>
            </a:r>
            <a:r>
              <a:rPr altLang="en-GB" sz="2800" lang="en-US">
                <a:solidFill>
                  <a:srgbClr val="FFFFFF"/>
                </a:solidFill>
              </a:rPr>
              <a:t>GISTER </a:t>
            </a:r>
            <a:r>
              <a:rPr altLang="en-GB" sz="2800" lang="en-US">
                <a:solidFill>
                  <a:srgbClr val="FFFFFF"/>
                </a:solidFill>
              </a:rPr>
              <a:t>N</a:t>
            </a:r>
            <a:r>
              <a:rPr altLang="en-GB" sz="2800" lang="en-US">
                <a:solidFill>
                  <a:srgbClr val="FFFFFF"/>
                </a:solidFill>
              </a:rPr>
              <a:t>O</a:t>
            </a:r>
            <a:r>
              <a:rPr altLang="en-GB" sz="2800" lang="en-US">
                <a:solidFill>
                  <a:srgbClr val="FFFFFF"/>
                </a:solidFill>
              </a:rPr>
              <a:t> </a:t>
            </a:r>
            <a:r>
              <a:rPr altLang="en-GB" sz="2800" lang="en-US">
                <a:solidFill>
                  <a:srgbClr val="FFFFFF"/>
                </a:solidFill>
              </a:rPr>
              <a:t>A</a:t>
            </a:r>
            <a:r>
              <a:rPr altLang="en-GB" sz="2800" lang="en-US">
                <a:solidFill>
                  <a:srgbClr val="FFFFFF"/>
                </a:solidFill>
              </a:rPr>
              <a:t>N</a:t>
            </a:r>
            <a:r>
              <a:rPr altLang="en-GB" sz="2800" lang="en-US">
                <a:solidFill>
                  <a:srgbClr val="FFFFFF"/>
                </a:solidFill>
              </a:rPr>
              <a:t>D </a:t>
            </a:r>
            <a:r>
              <a:rPr altLang="en-GB" sz="2800" lang="en-US">
                <a:solidFill>
                  <a:srgbClr val="FFFFFF"/>
                </a:solidFill>
              </a:rPr>
              <a:t>NMLD</a:t>
            </a:r>
            <a:r>
              <a:rPr altLang="en-GB" sz="2800" lang="en-US">
                <a:solidFill>
                  <a:srgbClr val="FFFFFF"/>
                </a:solidFill>
              </a:rPr>
              <a:t>:</a:t>
            </a:r>
            <a:r>
              <a:rPr altLang="en-GB" sz="2800" lang="en-US">
                <a:solidFill>
                  <a:srgbClr val="FFFFFF"/>
                </a:solidFill>
              </a:rPr>
              <a:t>2</a:t>
            </a:r>
            <a:r>
              <a:rPr altLang="en-GB" sz="2800" lang="en-US">
                <a:solidFill>
                  <a:srgbClr val="FFFFFF"/>
                </a:solidFill>
              </a:rPr>
              <a:t>2</a:t>
            </a:r>
            <a:r>
              <a:rPr altLang="en-GB" sz="2800" lang="en-US">
                <a:solidFill>
                  <a:srgbClr val="FFFFFF"/>
                </a:solidFill>
              </a:rPr>
              <a:t>2</a:t>
            </a:r>
            <a:r>
              <a:rPr altLang="en-GB" sz="2800" lang="en-US">
                <a:solidFill>
                  <a:srgbClr val="FFFFFF"/>
                </a:solidFill>
              </a:rPr>
              <a:t>4</a:t>
            </a:r>
            <a:r>
              <a:rPr altLang="en-GB" sz="2800" lang="en-US">
                <a:solidFill>
                  <a:srgbClr val="FFFFFF"/>
                </a:solidFill>
              </a:rPr>
              <a:t>0</a:t>
            </a:r>
            <a:r>
              <a:rPr altLang="en-GB" sz="2800" lang="en-US">
                <a:solidFill>
                  <a:srgbClr val="FFFFFF"/>
                </a:solidFill>
              </a:rPr>
              <a:t>3</a:t>
            </a:r>
            <a:r>
              <a:rPr altLang="en-GB" sz="2800" lang="en-US">
                <a:solidFill>
                  <a:srgbClr val="FFFFFF"/>
                </a:solidFill>
              </a:rPr>
              <a:t>8</a:t>
            </a:r>
            <a:r>
              <a:rPr altLang="en-GB" sz="2800" lang="en-US">
                <a:solidFill>
                  <a:srgbClr val="FFFFFF"/>
                </a:solidFill>
              </a:rPr>
              <a:t>0</a:t>
            </a:r>
            <a:r>
              <a:rPr altLang="en-GB" sz="2800" lang="en-US">
                <a:solidFill>
                  <a:srgbClr val="FFFFFF"/>
                </a:solidFill>
              </a:rPr>
              <a:t>2</a:t>
            </a:r>
            <a:r>
              <a:rPr altLang="en-GB" sz="2800" lang="en-US">
                <a:solidFill>
                  <a:srgbClr val="FFFFFF"/>
                </a:solidFill>
              </a:rPr>
              <a:t>/</a:t>
            </a:r>
            <a:r>
              <a:rPr altLang="en-GB" sz="2800" lang="en-US">
                <a:solidFill>
                  <a:srgbClr val="FFFFFF"/>
                </a:solidFill>
              </a:rPr>
              <a:t>a</a:t>
            </a:r>
            <a:r>
              <a:rPr altLang="en-GB" sz="2800" lang="en-US">
                <a:solidFill>
                  <a:srgbClr val="FFFFFF"/>
                </a:solidFill>
              </a:rPr>
              <a:t>s</a:t>
            </a:r>
            <a:r>
              <a:rPr altLang="en-GB" sz="2800" lang="en-US">
                <a:solidFill>
                  <a:srgbClr val="FFFFFF"/>
                </a:solidFill>
              </a:rPr>
              <a:t>u</a:t>
            </a:r>
            <a:r>
              <a:rPr altLang="en-GB" sz="2800" lang="en-US">
                <a:solidFill>
                  <a:srgbClr val="FFFFFF"/>
                </a:solidFill>
              </a:rPr>
              <a:t>n</a:t>
            </a:r>
            <a:r>
              <a:rPr altLang="en-GB" sz="2800" lang="en-US">
                <a:solidFill>
                  <a:srgbClr val="FFFFFF"/>
                </a:solidFill>
              </a:rPr>
              <a:t>m</a:t>
            </a:r>
            <a:r>
              <a:rPr altLang="en-GB" sz="2800" lang="en-US">
                <a:solidFill>
                  <a:srgbClr val="FFFFFF"/>
                </a:solidFill>
              </a:rPr>
              <a:t>1</a:t>
            </a:r>
            <a:r>
              <a:rPr altLang="en-GB" sz="2800" lang="en-US">
                <a:solidFill>
                  <a:srgbClr val="FFFFFF"/>
                </a:solidFill>
              </a:rPr>
              <a:t>4</a:t>
            </a:r>
            <a:r>
              <a:rPr altLang="en-GB" sz="2800" lang="en-US">
                <a:solidFill>
                  <a:srgbClr val="FFFFFF"/>
                </a:solidFill>
              </a:rPr>
              <a:t>5</a:t>
            </a:r>
            <a:r>
              <a:rPr altLang="en-GB" sz="2800" lang="en-US">
                <a:solidFill>
                  <a:srgbClr val="FFFFFF"/>
                </a:solidFill>
              </a:rPr>
              <a:t>5</a:t>
            </a:r>
            <a:r>
              <a:rPr altLang="en-GB" sz="2800" lang="en-US">
                <a:solidFill>
                  <a:srgbClr val="FFFFFF"/>
                </a:solidFill>
              </a:rPr>
              <a:t>u</a:t>
            </a:r>
            <a:r>
              <a:rPr altLang="en-GB" sz="2800" lang="en-US">
                <a:solidFill>
                  <a:srgbClr val="FFFFFF"/>
                </a:solidFill>
              </a:rPr>
              <a:t>n</a:t>
            </a:r>
            <a:r>
              <a:rPr altLang="en-GB" sz="2800" lang="en-US">
                <a:solidFill>
                  <a:srgbClr val="FFFFFF"/>
                </a:solidFill>
              </a:rPr>
              <a:t>m</a:t>
            </a:r>
            <a:r>
              <a:rPr altLang="en-GB" sz="2800" lang="en-US">
                <a:solidFill>
                  <a:srgbClr val="FFFFFF"/>
                </a:solidFill>
              </a:rPr>
              <a:t>2</a:t>
            </a:r>
            <a:r>
              <a:rPr altLang="en-GB" sz="2800" lang="en-US">
                <a:solidFill>
                  <a:srgbClr val="FFFFFF"/>
                </a:solidFill>
              </a:rPr>
              <a:t>9</a:t>
            </a:r>
            <a:r>
              <a:rPr altLang="en-GB" sz="2800" lang="en-US">
                <a:solidFill>
                  <a:srgbClr val="FFFFFF"/>
                </a:solidFill>
              </a:rPr>
              <a:t>3</a:t>
            </a:r>
            <a:r>
              <a:rPr altLang="en-GB" sz="2800" lang="en-US">
                <a:solidFill>
                  <a:srgbClr val="FFFFFF"/>
                </a:solidFill>
              </a:rPr>
              <a:t>2</a:t>
            </a:r>
            <a:r>
              <a:rPr altLang="en-GB" sz="2800" lang="en-US">
                <a:solidFill>
                  <a:srgbClr val="FFFFFF"/>
                </a:solidFill>
              </a:rPr>
              <a:t>2</a:t>
            </a:r>
            <a:r>
              <a:rPr altLang="en-GB" sz="2800" lang="en-US">
                <a:solidFill>
                  <a:srgbClr val="FFFFFF"/>
                </a:solidFill>
              </a:rPr>
              <a:t>2</a:t>
            </a:r>
            <a:r>
              <a:rPr altLang="en-GB" sz="2800" lang="en-US">
                <a:solidFill>
                  <a:srgbClr val="FFFFFF"/>
                </a:solidFill>
              </a:rPr>
              <a:t>4</a:t>
            </a:r>
            <a:r>
              <a:rPr altLang="en-GB" sz="2800" lang="en-US">
                <a:solidFill>
                  <a:srgbClr val="FFFFFF"/>
                </a:solidFill>
              </a:rPr>
              <a:t>0</a:t>
            </a:r>
            <a:r>
              <a:rPr altLang="en-GB" sz="2800" lang="en-US">
                <a:solidFill>
                  <a:srgbClr val="FFFFFF"/>
                </a:solidFill>
              </a:rPr>
              <a:t>3</a:t>
            </a:r>
            <a:r>
              <a:rPr altLang="en-GB" sz="2800" lang="en-US">
                <a:solidFill>
                  <a:srgbClr val="FFFFFF"/>
                </a:solidFill>
              </a:rPr>
              <a:t>8</a:t>
            </a:r>
            <a:r>
              <a:rPr altLang="en-GB" sz="2800" lang="en-US">
                <a:solidFill>
                  <a:srgbClr val="FFFFFF"/>
                </a:solidFill>
              </a:rPr>
              <a:t>0</a:t>
            </a:r>
            <a:r>
              <a:rPr altLang="en-GB" sz="2800" lang="en-US">
                <a:solidFill>
                  <a:srgbClr val="FFFFFF"/>
                </a:solidFill>
              </a:rPr>
              <a:t>2</a:t>
            </a:r>
            <a:endParaRPr sz="2800" lang="en-GB">
              <a:solidFill>
                <a:srgbClr val="FFFFFF"/>
              </a:solidFill>
            </a:endParaRPr>
          </a:p>
          <a:p>
            <a:r>
              <a:rPr altLang="en-GB" sz="2800" lang="en-US">
                <a:solidFill>
                  <a:srgbClr val="FFFFFF"/>
                </a:solidFill>
              </a:rPr>
              <a:t>D</a:t>
            </a:r>
            <a:r>
              <a:rPr altLang="en-GB" sz="2800" lang="en-US">
                <a:solidFill>
                  <a:srgbClr val="FFFFFF"/>
                </a:solidFill>
              </a:rPr>
              <a:t>E</a:t>
            </a:r>
            <a:r>
              <a:rPr altLang="en-GB" sz="2800" lang="en-US">
                <a:solidFill>
                  <a:srgbClr val="FFFFFF"/>
                </a:solidFill>
              </a:rPr>
              <a:t>P</a:t>
            </a:r>
            <a:r>
              <a:rPr altLang="en-GB" sz="2800" lang="en-US">
                <a:solidFill>
                  <a:srgbClr val="FFFFFF"/>
                </a:solidFill>
              </a:rPr>
              <a:t>A</a:t>
            </a:r>
            <a:r>
              <a:rPr altLang="en-GB" sz="2800" lang="en-US">
                <a:solidFill>
                  <a:srgbClr val="FFFFFF"/>
                </a:solidFill>
              </a:rPr>
              <a:t>R</a:t>
            </a:r>
            <a:r>
              <a:rPr altLang="en-GB" sz="2800" lang="en-US">
                <a:solidFill>
                  <a:srgbClr val="FFFFFF"/>
                </a:solidFill>
              </a:rPr>
              <a:t>TMENT</a:t>
            </a:r>
            <a:r>
              <a:rPr altLang="en-GB" sz="2800" lang="en-US">
                <a:solidFill>
                  <a:srgbClr val="FFFFFF"/>
                </a:solidFill>
              </a:rPr>
              <a:t>:</a:t>
            </a:r>
            <a:r>
              <a:rPr altLang="en-GB" sz="2800" lang="en-US">
                <a:solidFill>
                  <a:srgbClr val="FFFFFF"/>
                </a:solidFill>
              </a:rPr>
              <a:t>b</a:t>
            </a:r>
            <a:r>
              <a:rPr altLang="en-GB" sz="2800" lang="en-US">
                <a:solidFill>
                  <a:srgbClr val="FFFFFF"/>
                </a:solidFill>
              </a:rPr>
              <a:t>s</a:t>
            </a:r>
            <a:r>
              <a:rPr altLang="en-GB" sz="2800" lang="en-US">
                <a:solidFill>
                  <a:srgbClr val="FFFFFF"/>
                </a:solidFill>
              </a:rPr>
              <a:t>c</a:t>
            </a:r>
            <a:r>
              <a:rPr altLang="en-GB" sz="2800" lang="en-US">
                <a:solidFill>
                  <a:srgbClr val="FFFFFF"/>
                </a:solidFill>
              </a:rPr>
              <a:t> </a:t>
            </a:r>
            <a:r>
              <a:rPr altLang="en-GB" sz="2800" lang="en-US">
                <a:solidFill>
                  <a:srgbClr val="FFFFFF"/>
                </a:solidFill>
              </a:rPr>
              <a:t>C</a:t>
            </a:r>
            <a:r>
              <a:rPr altLang="en-GB" sz="2800" lang="en-US">
                <a:solidFill>
                  <a:srgbClr val="FFFFFF"/>
                </a:solidFill>
              </a:rPr>
              <a:t>O</a:t>
            </a:r>
            <a:r>
              <a:rPr altLang="en-GB" sz="2800" lang="en-US">
                <a:solidFill>
                  <a:srgbClr val="FFFFFF"/>
                </a:solidFill>
              </a:rPr>
              <a:t>M</a:t>
            </a:r>
            <a:r>
              <a:rPr altLang="en-GB" sz="2800" lang="en-US">
                <a:solidFill>
                  <a:srgbClr val="FFFFFF"/>
                </a:solidFill>
              </a:rPr>
              <a:t>PUTER </a:t>
            </a:r>
            <a:r>
              <a:rPr altLang="en-GB" sz="2800" lang="en-US">
                <a:solidFill>
                  <a:srgbClr val="FFFFFF"/>
                </a:solidFill>
              </a:rPr>
              <a:t>S</a:t>
            </a:r>
            <a:r>
              <a:rPr altLang="en-GB" sz="2800" lang="en-US">
                <a:solidFill>
                  <a:srgbClr val="FFFFFF"/>
                </a:solidFill>
              </a:rPr>
              <a:t>C</a:t>
            </a:r>
            <a:r>
              <a:rPr altLang="en-GB" sz="2800" lang="en-US">
                <a:solidFill>
                  <a:srgbClr val="FFFFFF"/>
                </a:solidFill>
              </a:rPr>
              <a:t>IENCE </a:t>
            </a:r>
            <a:endParaRPr sz="2800" lang="en-GB">
              <a:solidFill>
                <a:srgbClr val="FFFFFF"/>
              </a:solidFill>
            </a:endParaRPr>
          </a:p>
          <a:p>
            <a:r>
              <a:rPr altLang="en-GB" sz="2800" lang="en-US">
                <a:solidFill>
                  <a:srgbClr val="FFFFFF"/>
                </a:solidFill>
              </a:rPr>
              <a:t>C</a:t>
            </a:r>
            <a:r>
              <a:rPr altLang="en-GB" sz="2800" lang="en-US">
                <a:solidFill>
                  <a:srgbClr val="FFFFFF"/>
                </a:solidFill>
              </a:rPr>
              <a:t>O</a:t>
            </a:r>
            <a:r>
              <a:rPr altLang="en-GB" sz="2800" lang="en-US">
                <a:solidFill>
                  <a:srgbClr val="FFFFFF"/>
                </a:solidFill>
              </a:rPr>
              <a:t>L</a:t>
            </a:r>
            <a:r>
              <a:rPr altLang="en-GB" sz="2800" lang="en-US">
                <a:solidFill>
                  <a:srgbClr val="FFFFFF"/>
                </a:solidFill>
              </a:rPr>
              <a:t>L</a:t>
            </a:r>
            <a:r>
              <a:rPr altLang="en-GB" sz="2800" lang="en-US">
                <a:solidFill>
                  <a:srgbClr val="FFFFFF"/>
                </a:solidFill>
              </a:rPr>
              <a:t>EGE</a:t>
            </a:r>
            <a:r>
              <a:rPr altLang="en-GB" sz="2800" lang="en-US">
                <a:solidFill>
                  <a:srgbClr val="FFFFFF"/>
                </a:solidFill>
              </a:rPr>
              <a:t>:</a:t>
            </a:r>
            <a:r>
              <a:rPr altLang="en-GB" sz="2800" lang="en-US">
                <a:solidFill>
                  <a:srgbClr val="FFFFFF"/>
                </a:solidFill>
              </a:rPr>
              <a:t> TAGORE </a:t>
            </a:r>
            <a:r>
              <a:rPr altLang="en-GB" sz="2800" lang="en-US">
                <a:solidFill>
                  <a:srgbClr val="FFFFFF"/>
                </a:solidFill>
              </a:rPr>
              <a:t>C</a:t>
            </a:r>
            <a:r>
              <a:rPr altLang="en-GB" sz="2800" lang="en-US">
                <a:solidFill>
                  <a:srgbClr val="FFFFFF"/>
                </a:solidFill>
              </a:rPr>
              <a:t>O</a:t>
            </a:r>
            <a:r>
              <a:rPr altLang="en-GB" sz="2800" lang="en-US">
                <a:solidFill>
                  <a:srgbClr val="FFFFFF"/>
                </a:solidFill>
              </a:rPr>
              <a:t>LLEGE </a:t>
            </a:r>
            <a:r>
              <a:rPr altLang="en-GB" sz="2800" lang="en-US">
                <a:solidFill>
                  <a:srgbClr val="FFFFFF"/>
                </a:solidFill>
              </a:rPr>
              <a:t>O</a:t>
            </a:r>
            <a:r>
              <a:rPr altLang="en-GB" sz="2800" lang="en-US">
                <a:solidFill>
                  <a:srgbClr val="FFFFFF"/>
                </a:solidFill>
              </a:rPr>
              <a:t>F</a:t>
            </a:r>
            <a:r>
              <a:rPr altLang="en-GB" sz="2800" lang="en-US">
                <a:solidFill>
                  <a:srgbClr val="FFFFFF"/>
                </a:solidFill>
              </a:rPr>
              <a:t> </a:t>
            </a:r>
            <a:r>
              <a:rPr altLang="en-GB" sz="2800" lang="en-US">
                <a:solidFill>
                  <a:srgbClr val="FFFFFF"/>
                </a:solidFill>
              </a:rPr>
              <a:t>A</a:t>
            </a:r>
            <a:r>
              <a:rPr altLang="en-GB" sz="2800" lang="en-US">
                <a:solidFill>
                  <a:srgbClr val="FFFFFF"/>
                </a:solidFill>
              </a:rPr>
              <a:t>R</a:t>
            </a:r>
            <a:r>
              <a:rPr altLang="en-GB" sz="2800" lang="en-US">
                <a:solidFill>
                  <a:srgbClr val="FFFFFF"/>
                </a:solidFill>
              </a:rPr>
              <a:t>T</a:t>
            </a:r>
            <a:r>
              <a:rPr altLang="en-GB" sz="2800" lang="en-US">
                <a:solidFill>
                  <a:srgbClr val="FFFFFF"/>
                </a:solidFill>
              </a:rPr>
              <a:t>S</a:t>
            </a:r>
            <a:r>
              <a:rPr altLang="en-GB" sz="2800" lang="en-US">
                <a:solidFill>
                  <a:srgbClr val="FFFFFF"/>
                </a:solidFill>
              </a:rPr>
              <a:t> </a:t>
            </a:r>
            <a:r>
              <a:rPr altLang="en-GB" sz="2800" lang="en-US">
                <a:solidFill>
                  <a:srgbClr val="FFFFFF"/>
                </a:solidFill>
              </a:rPr>
              <a:t>A</a:t>
            </a:r>
            <a:r>
              <a:rPr altLang="en-GB" sz="2800" lang="en-US">
                <a:solidFill>
                  <a:srgbClr val="FFFFFF"/>
                </a:solidFill>
              </a:rPr>
              <a:t>N</a:t>
            </a:r>
            <a:r>
              <a:rPr altLang="en-GB" sz="2800" lang="en-US">
                <a:solidFill>
                  <a:srgbClr val="FFFFFF"/>
                </a:solidFill>
              </a:rPr>
              <a:t>D </a:t>
            </a:r>
            <a:r>
              <a:rPr altLang="en-GB" sz="2800" lang="en-US">
                <a:solidFill>
                  <a:srgbClr val="FFFFFF"/>
                </a:solidFill>
              </a:rPr>
              <a:t>S</a:t>
            </a:r>
            <a:r>
              <a:rPr altLang="en-GB" sz="2800" lang="en-US">
                <a:solidFill>
                  <a:srgbClr val="FFFFFF"/>
                </a:solidFill>
              </a:rPr>
              <a:t>C</a:t>
            </a:r>
            <a:r>
              <a:rPr altLang="en-GB" sz="2800" lang="en-US">
                <a:solidFill>
                  <a:srgbClr val="FFFFFF"/>
                </a:solidFill>
              </a:rPr>
              <a:t>I</a:t>
            </a:r>
            <a:r>
              <a:rPr altLang="en-GB" sz="2800" lang="en-US">
                <a:solidFill>
                  <a:srgbClr val="FFFFFF"/>
                </a:solidFill>
              </a:rPr>
              <a:t>ENCE </a:t>
            </a:r>
            <a:endParaRPr sz="2800" lang="en-GB">
              <a:solidFill>
                <a:srgbClr val="FFFFFF"/>
              </a:solidFill>
            </a:endParaRPr>
          </a:p>
          <a:p>
            <a:endParaRPr sz="2800" lang="en-GB">
              <a:solidFill>
                <a:srgbClr val="FFFFFF"/>
              </a:solidFill>
            </a:endParaRPr>
          </a:p>
          <a:p>
            <a:endParaRPr sz="2800" lang="en-GB">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9" name="Title 1"/>
          <p:cNvSpPr>
            <a:spLocks noGrp="1"/>
          </p:cNvSpPr>
          <p:nvPr>
            <p:ph type="title"/>
          </p:nvPr>
        </p:nvSpPr>
        <p:spPr/>
        <p:txBody>
          <a:bodyPr/>
          <a:p>
            <a:r>
              <a:rPr dirty="0" lang="en-GB"/>
              <a:t>Result and screenshot </a:t>
            </a:r>
            <a:endParaRPr dirty="0" lang="en-US"/>
          </a:p>
        </p:txBody>
      </p:sp>
      <p:pic>
        <p:nvPicPr>
          <p:cNvPr id="2097154" name=""/>
          <p:cNvPicPr>
            <a:picLocks/>
          </p:cNvPicPr>
          <p:nvPr/>
        </p:nvPicPr>
        <p:blipFill>
          <a:blip xmlns:r="http://schemas.openxmlformats.org/officeDocument/2006/relationships" r:embed="rId1"/>
          <a:stretch>
            <a:fillRect/>
          </a:stretch>
        </p:blipFill>
        <p:spPr>
          <a:xfrm rot="0">
            <a:off x="-312833" y="1636887"/>
            <a:ext cx="7205521" cy="4852052"/>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pic>
        <p:nvPicPr>
          <p:cNvPr id="2097170" name=""/>
          <p:cNvPicPr>
            <a:picLocks/>
          </p:cNvPicPr>
          <p:nvPr/>
        </p:nvPicPr>
        <p:blipFill>
          <a:blip xmlns:r="http://schemas.openxmlformats.org/officeDocument/2006/relationships" r:embed="rId1"/>
          <a:stretch>
            <a:fillRect/>
          </a:stretch>
        </p:blipFill>
        <p:spPr>
          <a:xfrm rot="0">
            <a:off x="273170" y="0"/>
            <a:ext cx="11645660" cy="685800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0" name="Title 1"/>
          <p:cNvSpPr>
            <a:spLocks noGrp="1"/>
          </p:cNvSpPr>
          <p:nvPr>
            <p:ph type="title"/>
          </p:nvPr>
        </p:nvSpPr>
        <p:spPr/>
        <p:txBody>
          <a:bodyPr/>
          <a:p>
            <a:r>
              <a:rPr dirty="0" lang="en-GB"/>
              <a:t>Conclusion </a:t>
            </a:r>
            <a:endParaRPr dirty="0" lang="en-US"/>
          </a:p>
        </p:txBody>
      </p:sp>
      <p:sp>
        <p:nvSpPr>
          <p:cNvPr id="1048611" name="Content Placeholder 2"/>
          <p:cNvSpPr>
            <a:spLocks noGrp="1"/>
          </p:cNvSpPr>
          <p:nvPr>
            <p:ph idx="1"/>
          </p:nvPr>
        </p:nvSpPr>
        <p:spPr/>
        <p:txBody>
          <a:bodyPr/>
          <a:p>
            <a:pPr indent="0" marL="0">
              <a:buNone/>
            </a:pPr>
            <a:r>
              <a:rPr dirty="0" lang="en-GB"/>
              <a:t>
Conclusion
My portfolio reflects my journey of learning, creativity, and growth in the field of technology. Through these projects, I have demonstrated my skills in problem-solving, design, and development. Each work represents my dedication and ability to apply knowledge to real-world challenges. Moving forward, I aim to continuously improve, explore new tools, and take on opportunities that will enhance my skills. </a:t>
            </a:r>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3" name="Title 1"/>
          <p:cNvSpPr>
            <a:spLocks noGrp="1"/>
          </p:cNvSpPr>
          <p:nvPr>
            <p:ph type="title"/>
          </p:nvPr>
        </p:nvSpPr>
        <p:spPr/>
        <p:txBody>
          <a:bodyPr/>
          <a:p>
            <a:r>
              <a:rPr dirty="0" lang="en-GB"/>
              <a:t>My portfolio </a:t>
            </a:r>
            <a:endParaRPr dirty="0" lang="en-US"/>
          </a:p>
        </p:txBody>
      </p:sp>
      <p:sp>
        <p:nvSpPr>
          <p:cNvPr id="1048594" name="Content Placeholder 2"/>
          <p:cNvSpPr>
            <a:spLocks noGrp="1"/>
          </p:cNvSpPr>
          <p:nvPr>
            <p:ph idx="1"/>
          </p:nvPr>
        </p:nvSpPr>
        <p:spPr/>
        <p:txBody>
          <a:bodyPr/>
          <a:p>
            <a:r>
              <a:rPr dirty="0" lang="en-GB"/>
              <a:t>Tips for Naming Projects:
Use action words or describe the goal of the project.
Include the tech stack or domain, if relevant.
Make it short but descriptive.</a:t>
            </a:r>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5" name="Title 1"/>
          <p:cNvSpPr>
            <a:spLocks noGrp="1"/>
          </p:cNvSpPr>
          <p:nvPr>
            <p:ph type="title"/>
          </p:nvPr>
        </p:nvSpPr>
        <p:spPr/>
        <p:txBody>
          <a:bodyPr/>
          <a:p>
            <a:r>
              <a:rPr dirty="0" lang="en-GB"/>
              <a:t>Agenda</a:t>
            </a:r>
            <a:endParaRPr dirty="0" lang="en-US"/>
          </a:p>
        </p:txBody>
      </p:sp>
      <p:sp>
        <p:nvSpPr>
          <p:cNvPr id="1048596" name="Content Placeholder 2"/>
          <p:cNvSpPr>
            <a:spLocks noGrp="1"/>
          </p:cNvSpPr>
          <p:nvPr>
            <p:ph idx="1"/>
          </p:nvPr>
        </p:nvSpPr>
        <p:spPr/>
        <p:txBody>
          <a:bodyPr/>
          <a:p>
            <a:r>
              <a:rPr dirty="0" lang="en-GB"/>
              <a:t>Problem statement </a:t>
            </a:r>
          </a:p>
          <a:p>
            <a:r>
              <a:rPr dirty="0" lang="en-GB"/>
              <a:t>Project overview </a:t>
            </a:r>
          </a:p>
          <a:p>
            <a:r>
              <a:rPr dirty="0" lang="en-GB"/>
              <a:t>End users</a:t>
            </a:r>
          </a:p>
          <a:p>
            <a:r>
              <a:rPr dirty="0" lang="en-GB"/>
              <a:t>Tools and Technologies </a:t>
            </a:r>
          </a:p>
          <a:p>
            <a:r>
              <a:rPr dirty="0" lang="en-GB"/>
              <a:t>Portfolio design and layout </a:t>
            </a:r>
          </a:p>
          <a:p>
            <a:r>
              <a:rPr dirty="0" lang="en-GB"/>
              <a:t>Features and functionality </a:t>
            </a:r>
          </a:p>
          <a:p>
            <a:r>
              <a:rPr dirty="0" lang="en-GB"/>
              <a:t>Result and screenshot </a:t>
            </a:r>
          </a:p>
          <a:p>
            <a:r>
              <a:rPr dirty="0" lang="en-GB"/>
              <a:t>Conclusion </a:t>
            </a:r>
          </a:p>
          <a:p>
            <a:r>
              <a:rPr dirty="0" lang="en-GB"/>
              <a:t>GitHub link </a:t>
            </a: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7" name="Title 1"/>
          <p:cNvSpPr>
            <a:spLocks noGrp="1"/>
          </p:cNvSpPr>
          <p:nvPr>
            <p:ph type="title"/>
          </p:nvPr>
        </p:nvSpPr>
        <p:spPr>
          <a:xfrm>
            <a:off x="685801" y="609600"/>
            <a:ext cx="10131425" cy="771525"/>
          </a:xfrm>
        </p:spPr>
        <p:txBody>
          <a:bodyPr/>
          <a:p>
            <a:r>
              <a:rPr dirty="0" lang="en-GB"/>
              <a:t>Problem statement </a:t>
            </a:r>
            <a:endParaRPr dirty="0" lang="en-US"/>
          </a:p>
        </p:txBody>
      </p:sp>
      <p:sp>
        <p:nvSpPr>
          <p:cNvPr id="1048598" name="Content Placeholder 2"/>
          <p:cNvSpPr>
            <a:spLocks noGrp="1"/>
          </p:cNvSpPr>
          <p:nvPr>
            <p:ph idx="1"/>
          </p:nvPr>
        </p:nvSpPr>
        <p:spPr>
          <a:xfrm>
            <a:off x="388145" y="1702595"/>
            <a:ext cx="10131425" cy="4660106"/>
          </a:xfrm>
        </p:spPr>
        <p:txBody>
          <a:bodyPr>
            <a:normAutofit/>
          </a:bodyPr>
          <a:p>
            <a:pPr indent="0" marL="0">
              <a:buNone/>
            </a:pPr>
            <a:r>
              <a:rPr dirty="0" lang="en-GB"/>
              <a:t>
💡 Problem Statement for Portfolio Website
In today’s competitive digital era, showcasing one’s skills, projects, and professional identity online is essential for personal branding and career growth. However, many individuals struggle to present their work and achievements in a structured and visually appealing way. Traditional resumes lack interactivity and fail to fully capture the personality and creativity of a professional.
To address this gap, a personal portfolio website is needed — a centralized, accessible platform where individuals can highlight their skills, projects, experience, certifications, and contact details in a dynamic and user-friendly manner. The goal is to create a responsive, modern, and interactive website that reflects the developer’s capabilities and serves as a digital resume to attract potential employers, clients, or collaborators.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9" name="Title 1"/>
          <p:cNvSpPr>
            <a:spLocks noGrp="1"/>
          </p:cNvSpPr>
          <p:nvPr>
            <p:ph type="title"/>
          </p:nvPr>
        </p:nvSpPr>
        <p:spPr/>
        <p:txBody>
          <a:bodyPr/>
          <a:p>
            <a:r>
              <a:rPr dirty="0" lang="en-GB"/>
              <a:t>Project overview </a:t>
            </a:r>
            <a:endParaRPr dirty="0" lang="en-US"/>
          </a:p>
        </p:txBody>
      </p:sp>
      <p:sp>
        <p:nvSpPr>
          <p:cNvPr id="1048600" name="Content Placeholder 2"/>
          <p:cNvSpPr>
            <a:spLocks noGrp="1"/>
          </p:cNvSpPr>
          <p:nvPr>
            <p:ph idx="1"/>
          </p:nvPr>
        </p:nvSpPr>
        <p:spPr/>
        <p:txBody>
          <a:bodyPr>
            <a:normAutofit/>
          </a:bodyPr>
          <a:p>
            <a:endParaRPr dirty="0" lang="en-GB"/>
          </a:p>
          <a:p>
            <a:r>
              <a:rPr dirty="0" lang="en-GB"/>
              <a:t>Structure of a Project Overview:
1. Project Title
2. Objective / Problem Statement – What issue are you solving?
3. Description – A short explanation of the project.
4. Technologies Used – Tools, languages, frameworks.
5. Outcome / Results – What did you achieve?</a:t>
            </a:r>
          </a:p>
          <a:p>
            <a:endParaRPr dirty="0" lang="en-GB"/>
          </a:p>
          <a:p>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1" name="Title 1"/>
          <p:cNvSpPr>
            <a:spLocks noGrp="1"/>
          </p:cNvSpPr>
          <p:nvPr>
            <p:ph type="title"/>
          </p:nvPr>
        </p:nvSpPr>
        <p:spPr/>
        <p:txBody>
          <a:bodyPr/>
          <a:p>
            <a:r>
              <a:rPr dirty="0" lang="en-GB"/>
              <a:t>Who are the end users </a:t>
            </a:r>
            <a:endParaRPr dirty="0" lang="en-US"/>
          </a:p>
        </p:txBody>
      </p:sp>
      <p:sp>
        <p:nvSpPr>
          <p:cNvPr id="1048602" name="Content Placeholder 2"/>
          <p:cNvSpPr>
            <a:spLocks noGrp="1"/>
          </p:cNvSpPr>
          <p:nvPr>
            <p:ph idx="1"/>
          </p:nvPr>
        </p:nvSpPr>
        <p:spPr/>
        <p:txBody>
          <a:bodyPr>
            <a:normAutofit lnSpcReduction="10000"/>
          </a:bodyPr>
          <a:p>
            <a:r>
              <a:rPr dirty="0" lang="en-GB"/>
              <a:t>End Users for a Portfolio Website:
1. Recruiters / Hiring Managers – To view your skills, projects, and experience.
2. Clients – To explore your previous work before offering freelance or project opportunities.
3. Teachers / Mentors – For academic evaluation and project review.</a:t>
            </a:r>
          </a:p>
          <a:p>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3" name="Title 1"/>
          <p:cNvSpPr>
            <a:spLocks noGrp="1"/>
          </p:cNvSpPr>
          <p:nvPr>
            <p:ph type="title"/>
          </p:nvPr>
        </p:nvSpPr>
        <p:spPr/>
        <p:txBody>
          <a:bodyPr/>
          <a:p>
            <a:r>
              <a:rPr dirty="0" lang="en-GB"/>
              <a:t>Tools and techniques </a:t>
            </a:r>
            <a:endParaRPr dirty="0" lang="en-US"/>
          </a:p>
        </p:txBody>
      </p:sp>
      <p:sp>
        <p:nvSpPr>
          <p:cNvPr id="1048604" name="Content Placeholder 2"/>
          <p:cNvSpPr>
            <a:spLocks noGrp="1"/>
          </p:cNvSpPr>
          <p:nvPr>
            <p:ph idx="1"/>
          </p:nvPr>
        </p:nvSpPr>
        <p:spPr/>
        <p:txBody>
          <a:bodyPr>
            <a:normAutofit/>
          </a:bodyPr>
          <a:p>
            <a:r>
              <a:rPr dirty="0" lang="en-GB"/>
              <a:t>Tools and Techniques for Portfolio Website
Tools Used:
HTML5 – For creating the structure of the website.
CSS3 – For styling, layout, and responsive design.
JavaScript – For interactivity and dynamic elements.
VS Code / Sublime Text – Code editor used for development.
Git &amp; GitHub – For version control and project hosting.
Browser </a:t>
            </a:r>
            <a:r>
              <a:rPr dirty="0" lang="en-GB" err="1"/>
              <a:t>DevTools</a:t>
            </a:r>
            <a:r>
              <a:rPr dirty="0" lang="en-GB"/>
              <a:t> (Chrome/Edge) – For testing and debugging.</a:t>
            </a: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5" name="Title 1"/>
          <p:cNvSpPr>
            <a:spLocks noGrp="1"/>
          </p:cNvSpPr>
          <p:nvPr>
            <p:ph type="title"/>
          </p:nvPr>
        </p:nvSpPr>
        <p:spPr/>
        <p:txBody>
          <a:bodyPr/>
          <a:p>
            <a:r>
              <a:rPr dirty="0" lang="en-GB"/>
              <a:t>Portfolio design and layout </a:t>
            </a:r>
            <a:endParaRPr dirty="0" lang="en-US"/>
          </a:p>
        </p:txBody>
      </p:sp>
      <p:sp>
        <p:nvSpPr>
          <p:cNvPr id="1048606" name="Content Placeholder 2"/>
          <p:cNvSpPr>
            <a:spLocks noGrp="1"/>
          </p:cNvSpPr>
          <p:nvPr>
            <p:ph idx="1"/>
          </p:nvPr>
        </p:nvSpPr>
        <p:spPr/>
        <p:txBody>
          <a:bodyPr>
            <a:normAutofit fontScale="94444"/>
          </a:bodyPr>
          <a:p>
            <a:r>
              <a:rPr dirty="0" lang="en-GB"/>
              <a:t>Portfolio Design and Layout
The portfolio is designed with a clean, modern, and user-friendly layout to highlight skills, projects, and achievements in a professional way. The design follows a section-based structure for easy navigation:
1. Header / Navigation Bar – Contains links to all sections (Home, About, Projects, Contact).
2. Home Section – A short introduction with name, title, and a call-to-action (e.g., “Hire Me” or “View Projects”).
3. About Me Section – Personal details, background, education, and career goals.</a:t>
            </a:r>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7" name="Title 1"/>
          <p:cNvSpPr>
            <a:spLocks noGrp="1"/>
          </p:cNvSpPr>
          <p:nvPr>
            <p:ph type="title"/>
          </p:nvPr>
        </p:nvSpPr>
        <p:spPr/>
        <p:txBody>
          <a:bodyPr/>
          <a:p>
            <a:r>
              <a:rPr dirty="0" lang="en-GB"/>
              <a:t>Features and functionality </a:t>
            </a:r>
            <a:endParaRPr dirty="0" lang="en-US"/>
          </a:p>
        </p:txBody>
      </p:sp>
      <p:sp>
        <p:nvSpPr>
          <p:cNvPr id="1048608" name="Content Placeholder 2"/>
          <p:cNvSpPr>
            <a:spLocks noGrp="1"/>
          </p:cNvSpPr>
          <p:nvPr>
            <p:ph idx="1"/>
          </p:nvPr>
        </p:nvSpPr>
        <p:spPr/>
        <p:txBody>
          <a:bodyPr>
            <a:normAutofit/>
          </a:bodyPr>
          <a:p>
            <a:r>
              <a:rPr dirty="0" lang="en-GB"/>
              <a:t>Features and Functionality
Features:
1. Responsive Design – Works smoothly on mobile, tablet, and desktop devices.
2. Navigation Bar – Easy access to different sections like Home, About, Projects, Skills, and Contact.
3. About Section – Highlights personal details, education, and career goals.</a:t>
            </a:r>
          </a:p>
          <a:p>
            <a:endParaRPr dirty="0"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Celestial">
  <a:themeElements>
    <a:clrScheme name="Celestial">
      <a:dk1>
        <a:sysClr lastClr="000000" val="windowText"/>
      </a:dk1>
      <a:lt1>
        <a:sysClr lastClr="FFFFFF" val="window"/>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r="5400000" dist="38100" rotWithShape="0">
              <a:srgbClr val="000000">
                <a:alpha val="35000"/>
              </a:srgbClr>
            </a:outerShdw>
          </a:effectLst>
        </a:effectStyle>
        <a:effectStyle>
          <a:effectLst>
            <a:outerShdw blurRad="63500" dir="5400000" dist="38100" rotWithShape="0">
              <a:srgbClr val="000000">
                <a:alpha val="65000"/>
              </a:srgbClr>
            </a:outerShdw>
          </a:effectLst>
          <a:scene3d>
            <a:camera prst="orthographicFront">
              <a:rot lat="0" lon="0" rev="0"/>
            </a:camera>
            <a:lightRig dir="tl" rig="threePt">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Digital portfolio </dc:title>
  <dc:creator>Deepika L</dc:creator>
  <cp:lastModifiedBy>Deepika L</cp:lastModifiedBy>
  <dcterms:created xsi:type="dcterms:W3CDTF">2025-09-02T23:48:57Z</dcterms:created>
  <dcterms:modified xsi:type="dcterms:W3CDTF">2025-09-08T11:38:10Z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090647e6c1c74464b3add167af47a810</vt:lpwstr>
  </property>
</Properties>
</file>