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9/3/2025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9/3/2025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9/3/2025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29533-A1E1-C128-5A23-1A5AE0474B07}"/>
              </a:ext>
            </a:extLst>
          </p:cNvPr>
          <p:cNvSpPr>
            <a:spLocks noGrp="1"/>
          </p:cNvSpPr>
          <p:nvPr>
            <p:ph type="ctrTitle"/>
          </p:nvPr>
        </p:nvSpPr>
        <p:spPr>
          <a:xfrm>
            <a:off x="2440830" y="519180"/>
            <a:ext cx="8825658" cy="2677648"/>
          </a:xfrm>
        </p:spPr>
        <p:txBody>
          <a:bodyPr/>
          <a:lstStyle/>
          <a:p>
            <a:r>
              <a:rPr lang="en-IN"/>
              <a:t>DIGITAL PORTFOLIO </a:t>
            </a:r>
            <a:endParaRPr lang="en-US"/>
          </a:p>
        </p:txBody>
      </p:sp>
    </p:spTree>
    <p:extLst>
      <p:ext uri="{BB962C8B-B14F-4D97-AF65-F5344CB8AC3E}">
        <p14:creationId xmlns:p14="http://schemas.microsoft.com/office/powerpoint/2010/main" val="3308812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390D-E98F-FD00-D1C6-F7F21F179B05}"/>
              </a:ext>
            </a:extLst>
          </p:cNvPr>
          <p:cNvSpPr>
            <a:spLocks noGrp="1"/>
          </p:cNvSpPr>
          <p:nvPr>
            <p:ph type="title"/>
          </p:nvPr>
        </p:nvSpPr>
        <p:spPr>
          <a:xfrm>
            <a:off x="2583704" y="838200"/>
            <a:ext cx="8761413" cy="883707"/>
          </a:xfrm>
        </p:spPr>
        <p:txBody>
          <a:bodyPr/>
          <a:lstStyle/>
          <a:p>
            <a:r>
              <a:rPr lang="en-IN"/>
              <a:t>FEATURES AND FUNCTIONALITY </a:t>
            </a:r>
            <a:endParaRPr lang="en-US"/>
          </a:p>
        </p:txBody>
      </p:sp>
      <p:sp>
        <p:nvSpPr>
          <p:cNvPr id="3" name="Content Placeholder 2">
            <a:extLst>
              <a:ext uri="{FF2B5EF4-FFF2-40B4-BE49-F238E27FC236}">
                <a16:creationId xmlns:a16="http://schemas.microsoft.com/office/drawing/2014/main" id="{FF420073-BAEC-2539-5318-7E757B69BE9D}"/>
              </a:ext>
            </a:extLst>
          </p:cNvPr>
          <p:cNvSpPr>
            <a:spLocks noGrp="1"/>
          </p:cNvSpPr>
          <p:nvPr>
            <p:ph idx="1"/>
          </p:nvPr>
        </p:nvSpPr>
        <p:spPr>
          <a:xfrm>
            <a:off x="1154954" y="2603500"/>
            <a:ext cx="9578530" cy="3416300"/>
          </a:xfrm>
        </p:spPr>
        <p:txBody>
          <a:bodyPr>
            <a:normAutofit/>
          </a:bodyPr>
          <a:lstStyle/>
          <a:p>
            <a:pPr marL="0" indent="0">
              <a:buNone/>
            </a:pPr>
            <a:r>
              <a:rPr lang="en-IN"/>
              <a:t>
1. Project Showcase: A dedicated section to display projects, including images, descriptions, and links.
2. About Section: A brief introduction to yourself, including your bio, skills, and experience.
3. Contact Information: A contact form, email address, or phone number to enable communication.
4. Navigation Menu: A user-friendly menu to access different sections of the portfolio</a:t>
            </a:r>
            <a:endParaRPr lang="en-US"/>
          </a:p>
        </p:txBody>
      </p:sp>
    </p:spTree>
    <p:extLst>
      <p:ext uri="{BB962C8B-B14F-4D97-AF65-F5344CB8AC3E}">
        <p14:creationId xmlns:p14="http://schemas.microsoft.com/office/powerpoint/2010/main" val="1047723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AAEAC-D9FB-B2CA-A3D8-D0C9EE7A97F2}"/>
              </a:ext>
            </a:extLst>
          </p:cNvPr>
          <p:cNvSpPr>
            <a:spLocks noGrp="1"/>
          </p:cNvSpPr>
          <p:nvPr>
            <p:ph type="title"/>
          </p:nvPr>
        </p:nvSpPr>
        <p:spPr>
          <a:xfrm>
            <a:off x="2923032" y="838200"/>
            <a:ext cx="8761413" cy="883707"/>
          </a:xfrm>
        </p:spPr>
        <p:txBody>
          <a:bodyPr/>
          <a:lstStyle/>
          <a:p>
            <a:r>
              <a:rPr lang="en-IN"/>
              <a:t>RESULTS AND SCREENSHOTS</a:t>
            </a:r>
            <a:endParaRPr lang="en-US"/>
          </a:p>
        </p:txBody>
      </p:sp>
      <p:sp>
        <p:nvSpPr>
          <p:cNvPr id="3" name="Content Placeholder 2">
            <a:extLst>
              <a:ext uri="{FF2B5EF4-FFF2-40B4-BE49-F238E27FC236}">
                <a16:creationId xmlns:a16="http://schemas.microsoft.com/office/drawing/2014/main" id="{DD3042EE-A6CC-BF52-B424-D3AE4F38295B}"/>
              </a:ext>
            </a:extLst>
          </p:cNvPr>
          <p:cNvSpPr>
            <a:spLocks noGrp="1"/>
          </p:cNvSpPr>
          <p:nvPr>
            <p:ph idx="1"/>
          </p:nvPr>
        </p:nvSpPr>
        <p:spPr/>
        <p:txBody>
          <a:bodyPr/>
          <a:lstStyle/>
          <a:p>
            <a:r>
              <a:rPr lang="en-IN"/>
              <a:t>Pixels per Inch (PPI)*: Ensure your screenshots have a high PPI for better image quality. A higher PPI means higher pixel density, resulting in more detailed images ¹.
File Format*: Choose the right file format, such as PNG, which offers lossless compression and better image quality compared to JPEG ¹.
Full-Page Screenshots*: Capture full-page screenshots to showcase your entire project, rather than just a portion of it ¹.
Screenshot Tools*: Utilize built-in screenshot tools, online screenshot tools, or browser extensions to capture high-quality screenshots</a:t>
            </a:r>
            <a:endParaRPr lang="en-US"/>
          </a:p>
        </p:txBody>
      </p:sp>
    </p:spTree>
    <p:extLst>
      <p:ext uri="{BB962C8B-B14F-4D97-AF65-F5344CB8AC3E}">
        <p14:creationId xmlns:p14="http://schemas.microsoft.com/office/powerpoint/2010/main" val="641134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E7A6-A999-1465-5D2D-5A56CA49C848}"/>
              </a:ext>
            </a:extLst>
          </p:cNvPr>
          <p:cNvSpPr>
            <a:spLocks noGrp="1"/>
          </p:cNvSpPr>
          <p:nvPr>
            <p:ph type="title"/>
          </p:nvPr>
        </p:nvSpPr>
        <p:spPr>
          <a:xfrm>
            <a:off x="4280344" y="838200"/>
            <a:ext cx="8761413" cy="706964"/>
          </a:xfrm>
        </p:spPr>
        <p:txBody>
          <a:bodyPr/>
          <a:lstStyle/>
          <a:p>
            <a:r>
              <a:rPr lang="en-IN"/>
              <a:t>Conclusion </a:t>
            </a:r>
            <a:endParaRPr lang="en-US"/>
          </a:p>
        </p:txBody>
      </p:sp>
      <p:sp>
        <p:nvSpPr>
          <p:cNvPr id="3" name="Content Placeholder 2">
            <a:extLst>
              <a:ext uri="{FF2B5EF4-FFF2-40B4-BE49-F238E27FC236}">
                <a16:creationId xmlns:a16="http://schemas.microsoft.com/office/drawing/2014/main" id="{0B3C02B1-9E67-6AD1-4969-CBCD75844FE5}"/>
              </a:ext>
            </a:extLst>
          </p:cNvPr>
          <p:cNvSpPr>
            <a:spLocks noGrp="1"/>
          </p:cNvSpPr>
          <p:nvPr>
            <p:ph idx="1"/>
          </p:nvPr>
        </p:nvSpPr>
        <p:spPr>
          <a:xfrm rot="10800000" flipV="1">
            <a:off x="1239400" y="2839642"/>
            <a:ext cx="8825659" cy="2531566"/>
          </a:xfrm>
        </p:spPr>
        <p:txBody>
          <a:bodyPr/>
          <a:lstStyle/>
          <a:p>
            <a:r>
              <a:rPr lang="en-IN"/>
              <a:t>A digital portfolio is a powerful tool for showcasing your skills, experience, and accomplishments to potential employers, clients, or academic programs. By carefully selecting and presenting your work, you can effectively communicate your value and achieve your career goals.</a:t>
            </a:r>
            <a:endParaRPr lang="en-US"/>
          </a:p>
        </p:txBody>
      </p:sp>
    </p:spTree>
    <p:extLst>
      <p:ext uri="{BB962C8B-B14F-4D97-AF65-F5344CB8AC3E}">
        <p14:creationId xmlns:p14="http://schemas.microsoft.com/office/powerpoint/2010/main" val="1766267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1288A-423C-DE45-1AB7-672B0C1B8923}"/>
              </a:ext>
            </a:extLst>
          </p:cNvPr>
          <p:cNvSpPr>
            <a:spLocks noGrp="1"/>
          </p:cNvSpPr>
          <p:nvPr>
            <p:ph type="title"/>
          </p:nvPr>
        </p:nvSpPr>
        <p:spPr>
          <a:xfrm>
            <a:off x="3430587" y="838200"/>
            <a:ext cx="8761413" cy="706964"/>
          </a:xfrm>
        </p:spPr>
        <p:txBody>
          <a:bodyPr/>
          <a:lstStyle/>
          <a:p>
            <a:r>
              <a:rPr lang="en-IN"/>
              <a:t>DIGITAL PORTFOLIO </a:t>
            </a:r>
            <a:endParaRPr lang="en-US"/>
          </a:p>
        </p:txBody>
      </p:sp>
      <p:sp>
        <p:nvSpPr>
          <p:cNvPr id="3" name="Content Placeholder 2">
            <a:extLst>
              <a:ext uri="{FF2B5EF4-FFF2-40B4-BE49-F238E27FC236}">
                <a16:creationId xmlns:a16="http://schemas.microsoft.com/office/drawing/2014/main" id="{1FDFCF2F-4A9D-0637-F3F5-EE6D42CF8464}"/>
              </a:ext>
            </a:extLst>
          </p:cNvPr>
          <p:cNvSpPr>
            <a:spLocks noGrp="1"/>
          </p:cNvSpPr>
          <p:nvPr>
            <p:ph idx="1"/>
          </p:nvPr>
        </p:nvSpPr>
        <p:spPr>
          <a:xfrm>
            <a:off x="1625204" y="2643188"/>
            <a:ext cx="9179718" cy="3089671"/>
          </a:xfrm>
        </p:spPr>
        <p:txBody>
          <a:bodyPr/>
          <a:lstStyle/>
          <a:p>
            <a:r>
              <a:rPr lang="en-IN"/>
              <a:t>STUDENT NAME                             : DHANALAKSHMI  R</a:t>
            </a:r>
          </a:p>
          <a:p>
            <a:r>
              <a:rPr lang="en-IN"/>
              <a:t>REGISTER NO AND NMID             : 2422K1564 AND asbru4q2422k1564</a:t>
            </a:r>
          </a:p>
          <a:p>
            <a:r>
              <a:rPr lang="en-IN"/>
              <a:t>DEPARTMENT                                : COMPUTER SCIENCE </a:t>
            </a:r>
          </a:p>
          <a:p>
            <a:r>
              <a:rPr lang="en-IN"/>
              <a:t>COLLEGE                                      : KSG COLLEGE OF ARTS AND SCIENCE </a:t>
            </a:r>
          </a:p>
          <a:p>
            <a:r>
              <a:rPr lang="en-IN"/>
              <a:t>UNIVERSITY                                   : BHARATHIYAR UNIVERSITY </a:t>
            </a:r>
          </a:p>
        </p:txBody>
      </p:sp>
    </p:spTree>
    <p:extLst>
      <p:ext uri="{BB962C8B-B14F-4D97-AF65-F5344CB8AC3E}">
        <p14:creationId xmlns:p14="http://schemas.microsoft.com/office/powerpoint/2010/main" val="204715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3809-192F-0D92-803E-60856D69B643}"/>
              </a:ext>
            </a:extLst>
          </p:cNvPr>
          <p:cNvSpPr>
            <a:spLocks noGrp="1"/>
          </p:cNvSpPr>
          <p:nvPr>
            <p:ph type="title"/>
          </p:nvPr>
        </p:nvSpPr>
        <p:spPr>
          <a:xfrm>
            <a:off x="3887439" y="1016794"/>
            <a:ext cx="8761413" cy="483394"/>
          </a:xfrm>
        </p:spPr>
        <p:txBody>
          <a:bodyPr/>
          <a:lstStyle/>
          <a:p>
            <a:r>
              <a:rPr lang="en-IN"/>
              <a:t>STUDENT PORTFOLIO </a:t>
            </a:r>
            <a:endParaRPr lang="en-US"/>
          </a:p>
        </p:txBody>
      </p:sp>
      <p:sp>
        <p:nvSpPr>
          <p:cNvPr id="3" name="Content Placeholder 2">
            <a:extLst>
              <a:ext uri="{FF2B5EF4-FFF2-40B4-BE49-F238E27FC236}">
                <a16:creationId xmlns:a16="http://schemas.microsoft.com/office/drawing/2014/main" id="{AD8F5F88-737E-2BD5-9BC3-608C952B4A24}"/>
              </a:ext>
            </a:extLst>
          </p:cNvPr>
          <p:cNvSpPr>
            <a:spLocks noGrp="1"/>
          </p:cNvSpPr>
          <p:nvPr>
            <p:ph idx="1"/>
          </p:nvPr>
        </p:nvSpPr>
        <p:spPr>
          <a:xfrm>
            <a:off x="6096000" y="2603500"/>
            <a:ext cx="8825659" cy="483394"/>
          </a:xfrm>
        </p:spPr>
        <p:txBody>
          <a:bodyPr/>
          <a:lstStyle/>
          <a:p>
            <a:pPr marL="0" indent="0">
              <a:buNone/>
            </a:pPr>
            <a:r>
              <a:rPr lang="en-IN"/>
              <a:t>USING FRONTEND DEVELOPMENT </a:t>
            </a:r>
          </a:p>
          <a:p>
            <a:pPr marL="0" indent="0">
              <a:buNone/>
            </a:pPr>
            <a:endParaRPr lang="en-US"/>
          </a:p>
        </p:txBody>
      </p:sp>
    </p:spTree>
    <p:extLst>
      <p:ext uri="{BB962C8B-B14F-4D97-AF65-F5344CB8AC3E}">
        <p14:creationId xmlns:p14="http://schemas.microsoft.com/office/powerpoint/2010/main" val="284184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A0FDA-0B53-DE08-DDF2-52CEE8F9D33D}"/>
              </a:ext>
            </a:extLst>
          </p:cNvPr>
          <p:cNvSpPr>
            <a:spLocks noGrp="1"/>
          </p:cNvSpPr>
          <p:nvPr>
            <p:ph type="title"/>
          </p:nvPr>
        </p:nvSpPr>
        <p:spPr>
          <a:xfrm>
            <a:off x="4476798" y="838200"/>
            <a:ext cx="8761413" cy="706964"/>
          </a:xfrm>
        </p:spPr>
        <p:txBody>
          <a:bodyPr/>
          <a:lstStyle/>
          <a:p>
            <a:r>
              <a:rPr lang="en-IN"/>
              <a:t>AGENDA </a:t>
            </a:r>
            <a:endParaRPr lang="en-US"/>
          </a:p>
        </p:txBody>
      </p:sp>
      <p:sp>
        <p:nvSpPr>
          <p:cNvPr id="3" name="Content Placeholder 2">
            <a:extLst>
              <a:ext uri="{FF2B5EF4-FFF2-40B4-BE49-F238E27FC236}">
                <a16:creationId xmlns:a16="http://schemas.microsoft.com/office/drawing/2014/main" id="{161FF39C-DB19-AF5C-4F56-91F410C2862C}"/>
              </a:ext>
            </a:extLst>
          </p:cNvPr>
          <p:cNvSpPr>
            <a:spLocks noGrp="1"/>
          </p:cNvSpPr>
          <p:nvPr>
            <p:ph idx="1"/>
          </p:nvPr>
        </p:nvSpPr>
        <p:spPr>
          <a:xfrm>
            <a:off x="3941016" y="2603500"/>
            <a:ext cx="4024265" cy="3416300"/>
          </a:xfrm>
        </p:spPr>
        <p:txBody>
          <a:bodyPr>
            <a:normAutofit fontScale="92500" lnSpcReduction="10000"/>
          </a:bodyPr>
          <a:lstStyle/>
          <a:p>
            <a:pPr marL="0" indent="0">
              <a:buNone/>
            </a:pPr>
            <a:r>
              <a:rPr lang="en-IN"/>
              <a:t>1.Problem Statement</a:t>
            </a:r>
          </a:p>
          <a:p>
            <a:pPr marL="0" indent="0">
              <a:buNone/>
            </a:pPr>
            <a:r>
              <a:rPr lang="en-IN"/>
              <a:t>2.Project Overview
3. End Users
4. Tools and Technologies
5.Portfolio design and Layout
6. Features and Functionality
7.Results and Screenshots
8.Conclusion
9.Github Link</a:t>
            </a:r>
            <a:endParaRPr lang="en-US"/>
          </a:p>
        </p:txBody>
      </p:sp>
    </p:spTree>
    <p:extLst>
      <p:ext uri="{BB962C8B-B14F-4D97-AF65-F5344CB8AC3E}">
        <p14:creationId xmlns:p14="http://schemas.microsoft.com/office/powerpoint/2010/main" val="165611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76FC8-151C-D00E-85F1-958B4D640D13}"/>
              </a:ext>
            </a:extLst>
          </p:cNvPr>
          <p:cNvSpPr>
            <a:spLocks noGrp="1"/>
          </p:cNvSpPr>
          <p:nvPr>
            <p:ph type="title"/>
          </p:nvPr>
        </p:nvSpPr>
        <p:spPr>
          <a:xfrm>
            <a:off x="2905172" y="991528"/>
            <a:ext cx="8761413" cy="706964"/>
          </a:xfrm>
        </p:spPr>
        <p:txBody>
          <a:bodyPr/>
          <a:lstStyle/>
          <a:p>
            <a:r>
              <a:rPr lang="en-IN"/>
              <a:t>PROBLEM STATEMENT </a:t>
            </a:r>
            <a:endParaRPr lang="en-US"/>
          </a:p>
        </p:txBody>
      </p:sp>
      <p:sp>
        <p:nvSpPr>
          <p:cNvPr id="3" name="Content Placeholder 2">
            <a:extLst>
              <a:ext uri="{FF2B5EF4-FFF2-40B4-BE49-F238E27FC236}">
                <a16:creationId xmlns:a16="http://schemas.microsoft.com/office/drawing/2014/main" id="{71FFC08D-4429-E7F3-7F0B-55D79691A4D1}"/>
              </a:ext>
            </a:extLst>
          </p:cNvPr>
          <p:cNvSpPr>
            <a:spLocks noGrp="1"/>
          </p:cNvSpPr>
          <p:nvPr>
            <p:ph idx="1"/>
          </p:nvPr>
        </p:nvSpPr>
        <p:spPr>
          <a:xfrm>
            <a:off x="1154954" y="2143125"/>
            <a:ext cx="9721405" cy="3723348"/>
          </a:xfrm>
        </p:spPr>
        <p:txBody>
          <a:bodyPr/>
          <a:lstStyle/>
          <a:p>
            <a:pPr marL="0" indent="0">
              <a:buNone/>
            </a:pPr>
            <a:r>
              <a:rPr lang="en-IN"/>
              <a:t>
“As a [Your Profession/Student/Enthusiast], I need a centralized online platform to showcase my skills, experience, and accomplishments to potential employers, clients, or academic institutions. Currently, I struggle to effectively demonstrate my capabilities through traditional resumes or social media profiles, which lack depth and visual representation. I require a digital portfolio that can be easily updated, accessed, and shared, highlighting my best work and telling a cohesive story about my professional brand.”</a:t>
            </a:r>
            <a:endParaRPr lang="en-US"/>
          </a:p>
        </p:txBody>
      </p:sp>
    </p:spTree>
    <p:extLst>
      <p:ext uri="{BB962C8B-B14F-4D97-AF65-F5344CB8AC3E}">
        <p14:creationId xmlns:p14="http://schemas.microsoft.com/office/powerpoint/2010/main" val="76487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31C0-8A84-E737-47DE-E294ADEF1C59}"/>
              </a:ext>
            </a:extLst>
          </p:cNvPr>
          <p:cNvSpPr>
            <a:spLocks noGrp="1"/>
          </p:cNvSpPr>
          <p:nvPr>
            <p:ph type="title"/>
          </p:nvPr>
        </p:nvSpPr>
        <p:spPr>
          <a:xfrm rot="10800000" flipV="1">
            <a:off x="3718894" y="875110"/>
            <a:ext cx="8761413" cy="678656"/>
          </a:xfrm>
        </p:spPr>
        <p:txBody>
          <a:bodyPr/>
          <a:lstStyle/>
          <a:p>
            <a:r>
              <a:rPr lang="en-IN"/>
              <a:t>PROJECT OVERVIEW </a:t>
            </a:r>
            <a:endParaRPr lang="en-US"/>
          </a:p>
        </p:txBody>
      </p:sp>
      <p:sp>
        <p:nvSpPr>
          <p:cNvPr id="3" name="Content Placeholder 2">
            <a:extLst>
              <a:ext uri="{FF2B5EF4-FFF2-40B4-BE49-F238E27FC236}">
                <a16:creationId xmlns:a16="http://schemas.microsoft.com/office/drawing/2014/main" id="{2F8B33D9-E701-6663-3469-F2B466456169}"/>
              </a:ext>
            </a:extLst>
          </p:cNvPr>
          <p:cNvSpPr>
            <a:spLocks noGrp="1"/>
          </p:cNvSpPr>
          <p:nvPr>
            <p:ph idx="1"/>
          </p:nvPr>
        </p:nvSpPr>
        <p:spPr>
          <a:xfrm>
            <a:off x="2693789" y="2803923"/>
            <a:ext cx="6804421" cy="2571749"/>
          </a:xfrm>
        </p:spPr>
        <p:txBody>
          <a:bodyPr/>
          <a:lstStyle/>
          <a:p>
            <a:pPr marL="0" indent="0">
              <a:buNone/>
            </a:pPr>
            <a:r>
              <a:rPr lang="en-IN"/>
              <a:t>This project aims to design and develop a centralized online platform to showcase skills, experience, and accomplishments. The digital portfolio will provide an effective way to demonstrate capabilities and professional brand to potential employers, clients, or academic institutions.</a:t>
            </a:r>
            <a:endParaRPr lang="en-US"/>
          </a:p>
        </p:txBody>
      </p:sp>
    </p:spTree>
    <p:extLst>
      <p:ext uri="{BB962C8B-B14F-4D97-AF65-F5344CB8AC3E}">
        <p14:creationId xmlns:p14="http://schemas.microsoft.com/office/powerpoint/2010/main" val="2405291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4E4F-3CE7-A0A9-1EDE-9719485F1124}"/>
              </a:ext>
            </a:extLst>
          </p:cNvPr>
          <p:cNvSpPr>
            <a:spLocks noGrp="1"/>
          </p:cNvSpPr>
          <p:nvPr>
            <p:ph type="title"/>
          </p:nvPr>
        </p:nvSpPr>
        <p:spPr>
          <a:xfrm>
            <a:off x="3958876" y="973668"/>
            <a:ext cx="8761413" cy="706964"/>
          </a:xfrm>
        </p:spPr>
        <p:txBody>
          <a:bodyPr/>
          <a:lstStyle/>
          <a:p>
            <a:r>
              <a:rPr lang="en-IN"/>
              <a:t>END USERS </a:t>
            </a:r>
            <a:endParaRPr lang="en-US"/>
          </a:p>
        </p:txBody>
      </p:sp>
      <p:sp>
        <p:nvSpPr>
          <p:cNvPr id="3" name="Content Placeholder 2">
            <a:extLst>
              <a:ext uri="{FF2B5EF4-FFF2-40B4-BE49-F238E27FC236}">
                <a16:creationId xmlns:a16="http://schemas.microsoft.com/office/drawing/2014/main" id="{098EC832-B895-820B-E721-430700956F64}"/>
              </a:ext>
            </a:extLst>
          </p:cNvPr>
          <p:cNvSpPr>
            <a:spLocks noGrp="1"/>
          </p:cNvSpPr>
          <p:nvPr>
            <p:ph idx="1"/>
          </p:nvPr>
        </p:nvSpPr>
        <p:spPr>
          <a:xfrm>
            <a:off x="2637282" y="2728515"/>
            <a:ext cx="6596015" cy="3416300"/>
          </a:xfrm>
        </p:spPr>
        <p:txBody>
          <a:bodyPr/>
          <a:lstStyle/>
          <a:p>
            <a:pPr marL="0" indent="0">
              <a:buNone/>
            </a:pPr>
            <a:r>
              <a:rPr lang="en-IN"/>
              <a:t>   Reviewing skills and experience
   Assessing work quality and accomplishments
   Evaluating potential for collaboration or employment
   Learning from others in their industry
   Establishing thought leadership or personal branding</a:t>
            </a:r>
            <a:endParaRPr lang="en-US"/>
          </a:p>
        </p:txBody>
      </p:sp>
    </p:spTree>
    <p:extLst>
      <p:ext uri="{BB962C8B-B14F-4D97-AF65-F5344CB8AC3E}">
        <p14:creationId xmlns:p14="http://schemas.microsoft.com/office/powerpoint/2010/main" val="77072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85D9-E309-6342-7E96-F086A301492E}"/>
              </a:ext>
            </a:extLst>
          </p:cNvPr>
          <p:cNvSpPr>
            <a:spLocks noGrp="1"/>
          </p:cNvSpPr>
          <p:nvPr>
            <p:ph type="title"/>
          </p:nvPr>
        </p:nvSpPr>
        <p:spPr>
          <a:xfrm>
            <a:off x="2833735" y="838200"/>
            <a:ext cx="8761413" cy="706964"/>
          </a:xfrm>
        </p:spPr>
        <p:txBody>
          <a:bodyPr/>
          <a:lstStyle/>
          <a:p>
            <a:r>
              <a:rPr lang="en-IN"/>
              <a:t>TOOLS AND TECHNOLOGIES </a:t>
            </a:r>
            <a:endParaRPr lang="en-US"/>
          </a:p>
        </p:txBody>
      </p:sp>
      <p:sp>
        <p:nvSpPr>
          <p:cNvPr id="3" name="Content Placeholder 2">
            <a:extLst>
              <a:ext uri="{FF2B5EF4-FFF2-40B4-BE49-F238E27FC236}">
                <a16:creationId xmlns:a16="http://schemas.microsoft.com/office/drawing/2014/main" id="{9C64CF95-2947-97CE-552D-80790BB74A66}"/>
              </a:ext>
            </a:extLst>
          </p:cNvPr>
          <p:cNvSpPr>
            <a:spLocks noGrp="1"/>
          </p:cNvSpPr>
          <p:nvPr>
            <p:ph idx="1"/>
          </p:nvPr>
        </p:nvSpPr>
        <p:spPr>
          <a:xfrm>
            <a:off x="1154954" y="2603500"/>
            <a:ext cx="9971437" cy="3416300"/>
          </a:xfrm>
        </p:spPr>
        <p:txBody>
          <a:bodyPr>
            <a:normAutofit lnSpcReduction="10000"/>
          </a:bodyPr>
          <a:lstStyle/>
          <a:p>
            <a:r>
              <a:rPr lang="en-IN"/>
              <a:t>Google Slides              : A free presentation tool for creating static portfolios.
Microsoft PowerPoint : A popular presentation software for creating portfolios.
Microsoft Word.          :A word processing tool for creating text-based portfolios.
Adobe InCopy           : A professional-grade word processing tool.
Google Docs              : A free word processing tool for creating and editing documents.
Canva                         : A graphic design platform for creating visual portfolios.
Piktochart                    : A tool for creating interactive and visual portfolios.
Adobe Express            : A platform for creating visual and interactive content</a:t>
            </a:r>
            <a:endParaRPr lang="en-US"/>
          </a:p>
        </p:txBody>
      </p:sp>
    </p:spTree>
    <p:extLst>
      <p:ext uri="{BB962C8B-B14F-4D97-AF65-F5344CB8AC3E}">
        <p14:creationId xmlns:p14="http://schemas.microsoft.com/office/powerpoint/2010/main" val="17960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D8FD-838C-8F53-A443-87156C46E13C}"/>
              </a:ext>
            </a:extLst>
          </p:cNvPr>
          <p:cNvSpPr>
            <a:spLocks noGrp="1"/>
          </p:cNvSpPr>
          <p:nvPr>
            <p:ph type="title"/>
          </p:nvPr>
        </p:nvSpPr>
        <p:spPr>
          <a:xfrm>
            <a:off x="1928813" y="535782"/>
            <a:ext cx="8051799" cy="1446610"/>
          </a:xfrm>
        </p:spPr>
        <p:txBody>
          <a:bodyPr/>
          <a:lstStyle/>
          <a:p>
            <a:r>
              <a:rPr lang="en-IN"/>
              <a:t> PORTFOLIO DESIGN AND LAYOUT </a:t>
            </a:r>
            <a:endParaRPr lang="en-US"/>
          </a:p>
        </p:txBody>
      </p:sp>
      <p:sp>
        <p:nvSpPr>
          <p:cNvPr id="3" name="Content Placeholder 2">
            <a:extLst>
              <a:ext uri="{FF2B5EF4-FFF2-40B4-BE49-F238E27FC236}">
                <a16:creationId xmlns:a16="http://schemas.microsoft.com/office/drawing/2014/main" id="{C0466263-0234-535D-C04D-F96A83BF5736}"/>
              </a:ext>
            </a:extLst>
          </p:cNvPr>
          <p:cNvSpPr>
            <a:spLocks noGrp="1"/>
          </p:cNvSpPr>
          <p:nvPr>
            <p:ph idx="1"/>
          </p:nvPr>
        </p:nvSpPr>
        <p:spPr>
          <a:xfrm>
            <a:off x="464344" y="2518172"/>
            <a:ext cx="11197828" cy="3501628"/>
          </a:xfrm>
        </p:spPr>
        <p:txBody>
          <a:bodyPr>
            <a:normAutofit/>
          </a:bodyPr>
          <a:lstStyle/>
          <a:p>
            <a:pPr marL="0" indent="0">
              <a:buNone/>
            </a:pPr>
            <a:r>
              <a:rPr lang="en-IN"/>
              <a:t>1.Simple and Intuitive Navigation: Ensure easy access to different sections and projects.
2.Clear Typography: Choose fonts that are readable and consistent throughout the portfolio.
3.Visual Hierarchy: Organize content using size, color, and placement to guide the viewer’s attention.
4.Consistent Branding: Use your personal brand’s colors, logos, and tone to create a cohesive look</a:t>
            </a:r>
          </a:p>
        </p:txBody>
      </p:sp>
      <p:sp>
        <p:nvSpPr>
          <p:cNvPr id="5" name="TextBox 4">
            <a:extLst>
              <a:ext uri="{FF2B5EF4-FFF2-40B4-BE49-F238E27FC236}">
                <a16:creationId xmlns:a16="http://schemas.microsoft.com/office/drawing/2014/main" id="{72B0CAC4-65C9-1923-9222-9FEE15C1132E}"/>
              </a:ext>
            </a:extLst>
          </p:cNvPr>
          <p:cNvSpPr txBox="1"/>
          <p:nvPr/>
        </p:nvSpPr>
        <p:spPr>
          <a:xfrm>
            <a:off x="529828" y="4542472"/>
            <a:ext cx="10429874" cy="1477328"/>
          </a:xfrm>
          <a:prstGeom prst="rect">
            <a:avLst/>
          </a:prstGeom>
          <a:noFill/>
        </p:spPr>
        <p:txBody>
          <a:bodyPr wrap="square">
            <a:spAutoFit/>
          </a:bodyPr>
          <a:lstStyle/>
          <a:p>
            <a:r>
              <a:rPr lang="en-US"/>
              <a:t>1. *Grid-Based Layout*: Use a grid to create a balanced and organized composition.2. *White Space*: Balance content with empty space to avoid clutter and improve readability.3. *Image and Media Placement*: Strategically place images, videos, and other media to break up text and enhance the narrative.4. *Responsive Design*: Ensure your portfolio adapts to different screen sizes and devices</a:t>
            </a:r>
          </a:p>
        </p:txBody>
      </p:sp>
    </p:spTree>
    <p:extLst>
      <p:ext uri="{BB962C8B-B14F-4D97-AF65-F5344CB8AC3E}">
        <p14:creationId xmlns:p14="http://schemas.microsoft.com/office/powerpoint/2010/main" val="37047756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DIGITAL PORTFOLIO </vt:lpstr>
      <vt:lpstr>DIGITAL PORTFOLIO </vt:lpstr>
      <vt:lpstr>STUDENT PORTFOLIO </vt:lpstr>
      <vt:lpstr>AGENDA </vt:lpstr>
      <vt:lpstr>PROBLEM STATEMENT </vt:lpstr>
      <vt:lpstr>PROJECT OVERVIEW </vt:lpstr>
      <vt:lpstr>END USERS </vt:lpstr>
      <vt:lpstr>TOOLS AND TECHNOLOGIES </vt:lpstr>
      <vt:lpstr> PORTFOLIO DESIGN AND LAYOUT </vt:lpstr>
      <vt:lpstr>FEATURES AND FUNCTIONALITY </vt:lpstr>
      <vt:lpstr>RESULTS AND SCREENSHOTS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DHANA LAKSHMI</dc:creator>
  <cp:lastModifiedBy>DHANA LAKSHMI</cp:lastModifiedBy>
  <cp:revision>3</cp:revision>
  <dcterms:created xsi:type="dcterms:W3CDTF">2025-09-03T04:29:13Z</dcterms:created>
  <dcterms:modified xsi:type="dcterms:W3CDTF">2025-09-03T06:45:56Z</dcterms:modified>
</cp:coreProperties>
</file>