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DATA%20ANALYTICS%20EXCEL%20SESU%20GURUMURTHI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0.04425488480606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4"/>
          <c:h val="0.54671916010498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14.0</c:v>
                </c:pt>
                <c:pt idx="1">
                  <c:v>6.0</c:v>
                </c:pt>
                <c:pt idx="2">
                  <c:v>76.0</c:v>
                </c:pt>
                <c:pt idx="3">
                  <c:v>336.0</c:v>
                </c:pt>
                <c:pt idx="4">
                  <c:v>56.0</c:v>
                </c:pt>
                <c:pt idx="5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19.0</c:v>
                </c:pt>
                <c:pt idx="1">
                  <c:v>7.0</c:v>
                </c:pt>
                <c:pt idx="2">
                  <c:v>60.0</c:v>
                </c:pt>
                <c:pt idx="3">
                  <c:v>318.0</c:v>
                </c:pt>
                <c:pt idx="4">
                  <c:v>43.0</c:v>
                </c:pt>
                <c:pt idx="5">
                  <c:v>30.0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15.0</c:v>
                </c:pt>
                <c:pt idx="1">
                  <c:v>6.0</c:v>
                </c:pt>
                <c:pt idx="2">
                  <c:v>88.0</c:v>
                </c:pt>
                <c:pt idx="3">
                  <c:v>360.0</c:v>
                </c:pt>
                <c:pt idx="4">
                  <c:v>65.0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 val="0.0"/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104871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6"/>
          <p:cNvSpPr/>
          <p:nvPr/>
        </p:nvSpPr>
        <p:spPr>
          <a:xfrm>
            <a:off x="446534" y="3085765"/>
            <a:ext cx="11262866" cy="330480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p>
            <a:endParaRPr dirty="0"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b="0" sz="20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algn="r" indent="0" marL="0">
              <a:buNone/>
              <a:defRPr sz="1100">
                <a:solidFill>
                  <a:schemeClr val="bg1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cap="all" sz="900">
                <a:solidFill>
                  <a:schemeClr val="accent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eaLnBrk="1" hangingPunct="1" latinLnBrk="0" rtl="0">
        <a:spcBef>
          <a:spcPct val="0"/>
        </a:spcBef>
        <a:buNone/>
        <a:defRPr b="0" cap="all" sz="2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title"/>
          </p:nvPr>
        </p:nvSpPr>
        <p:spPr>
          <a:xfrm>
            <a:off x="581192" y="861245"/>
            <a:ext cx="11029616" cy="854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71707"/>
            <a:ext cx="1052508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1959539" y="3282851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GB"/>
              <a:t> </a:t>
            </a:r>
            <a:r>
              <a:rPr dirty="0" sz="2400" lang="en-US" err="1"/>
              <a:t>A</a:t>
            </a:r>
            <a:r>
              <a:rPr dirty="0" sz="2400" lang="en-US" err="1"/>
              <a:t>Dhanalakshmi </a:t>
            </a:r>
            <a:endParaRPr dirty="0" sz="2400" lang="en-GB"/>
          </a:p>
          <a:p>
            <a:r>
              <a:rPr dirty="0" sz="2400" lang="en-US" err="1"/>
              <a:t>R</a:t>
            </a:r>
            <a:r>
              <a:rPr dirty="0" sz="2400" lang="en-US" err="1"/>
              <a:t>e</a:t>
            </a:r>
            <a:r>
              <a:rPr dirty="0" sz="2400" lang="en-US" err="1"/>
              <a:t>g</a:t>
            </a:r>
            <a:r>
              <a:rPr dirty="0" sz="2400" lang="en-US" err="1"/>
              <a:t>i</a:t>
            </a:r>
            <a:r>
              <a:rPr dirty="0" sz="2400" lang="en-US" err="1"/>
              <a:t>ter </a:t>
            </a:r>
            <a:r>
              <a:rPr dirty="0" sz="2400" lang="en-US" err="1"/>
              <a:t>N</a:t>
            </a:r>
            <a:r>
              <a:rPr dirty="0" sz="2400" lang="en-US" err="1"/>
              <a:t>o</a:t>
            </a:r>
            <a:r>
              <a:rPr dirty="0" sz="2400" lang="en-US" err="1"/>
              <a:t>. </a:t>
            </a:r>
            <a:r>
              <a:rPr dirty="0" sz="2400" lang="en-US" err="1"/>
              <a:t> </a:t>
            </a:r>
            <a:r>
              <a:rPr dirty="0" sz="2400" lang="en-US" err="1"/>
              <a:t> </a:t>
            </a:r>
            <a:r>
              <a:rPr dirty="0" sz="2400" lang="en-US" err="1"/>
              <a:t> </a:t>
            </a:r>
            <a:r>
              <a:rPr dirty="0" sz="2400" lang="en-US" err="1"/>
              <a:t> </a:t>
            </a:r>
            <a:r>
              <a:rPr dirty="0" sz="2400" lang="en-US" err="1"/>
              <a:t> </a:t>
            </a:r>
            <a:r>
              <a:rPr dirty="0" sz="2400" lang="en-US" err="1"/>
              <a:t> </a:t>
            </a:r>
            <a:r>
              <a:rPr dirty="0" sz="2400" lang="en-US" err="1"/>
              <a:t> </a:t>
            </a:r>
            <a:r>
              <a:rPr dirty="0" sz="2400" lang="en-US" err="1"/>
              <a:t> </a:t>
            </a:r>
            <a:r>
              <a:rPr dirty="0" sz="2400" lang="en-US" err="1"/>
              <a:t> </a:t>
            </a:r>
            <a:r>
              <a:rPr dirty="0" sz="2400" lang="en-US" err="1"/>
              <a:t>:</a:t>
            </a:r>
            <a:r>
              <a:rPr dirty="0" sz="2400" lang="en-US" err="1"/>
              <a:t> </a:t>
            </a:r>
            <a:r>
              <a:rPr dirty="0" sz="2400" lang="en-US" err="1"/>
              <a:t>3</a:t>
            </a:r>
            <a:r>
              <a:rPr dirty="0" sz="2400" lang="en-US" err="1"/>
              <a:t>1</a:t>
            </a:r>
            <a:r>
              <a:rPr dirty="0" sz="2400" lang="en-US" err="1"/>
              <a:t>2</a:t>
            </a:r>
            <a:r>
              <a:rPr dirty="0" sz="2400" lang="en-US" err="1"/>
              <a:t>2</a:t>
            </a:r>
            <a:r>
              <a:rPr dirty="0" sz="2400" lang="en-US" err="1"/>
              <a:t>0</a:t>
            </a:r>
            <a:r>
              <a:rPr dirty="0" sz="2400" lang="en-US" err="1"/>
              <a:t>1</a:t>
            </a:r>
            <a:r>
              <a:rPr dirty="0" sz="2400" lang="en-US" err="1"/>
              <a:t>0</a:t>
            </a:r>
            <a:r>
              <a:rPr dirty="0" sz="2400" lang="en-US" err="1"/>
              <a:t>9</a:t>
            </a:r>
            <a:r>
              <a:rPr dirty="0" sz="2400" lang="en-US" err="1"/>
              <a:t>8</a:t>
            </a:r>
            <a:endParaRPr dirty="0" sz="2400" lang="en-GB"/>
          </a:p>
          <a:p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:asunm110312201098</a:t>
            </a:r>
            <a:endParaRPr dirty="0" sz="2400" lang="en-GB"/>
          </a:p>
          <a:p>
            <a:r>
              <a:rPr b="1" dirty="0" sz="2400" lang="en-US"/>
              <a:t>D</a:t>
            </a:r>
            <a:r>
              <a:rPr b="1" dirty="0" sz="2400" lang="en-US"/>
              <a:t>E</a:t>
            </a:r>
            <a:r>
              <a:rPr b="1" dirty="0" sz="2400" lang="en-US"/>
              <a:t>P</a:t>
            </a:r>
            <a:r>
              <a:rPr b="1" dirty="0" sz="2400" lang="en-US"/>
              <a:t>A</a:t>
            </a:r>
            <a:r>
              <a:rPr b="1" dirty="0" sz="2400" lang="en-US"/>
              <a:t>R</a:t>
            </a:r>
            <a:r>
              <a:rPr b="1" dirty="0" sz="2400" lang="en-US"/>
              <a:t>T</a:t>
            </a:r>
            <a:r>
              <a:rPr b="1" dirty="0" sz="2400" lang="en-US"/>
              <a:t>M</a:t>
            </a:r>
            <a:r>
              <a:rPr b="1" dirty="0" sz="2400" lang="en-US"/>
              <a:t>E</a:t>
            </a:r>
            <a:r>
              <a:rPr b="1" dirty="0" sz="2400" lang="en-US"/>
              <a:t>N</a:t>
            </a:r>
            <a:r>
              <a:rPr b="1"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COUNT</a:t>
            </a:r>
            <a:r>
              <a:rPr dirty="0" sz="2400" lang="en-US"/>
              <a:t>NG</a:t>
            </a:r>
            <a:r>
              <a:rPr dirty="0" sz="2400" lang="en-US"/>
              <a:t>AND</a:t>
            </a:r>
            <a:r>
              <a:rPr dirty="0" sz="2400" lang="en-US"/>
              <a:t>FINANCE </a:t>
            </a:r>
            <a:endParaRPr dirty="0" sz="2400" lang="en-GB"/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LEGE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DHARMAMURTHI RAO BAHADUR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CALAVALA </a:t>
            </a:r>
            <a:r>
              <a:rPr dirty="0" sz="2400" lang="en-GB"/>
              <a:t>CUNNAN CHETTY'S HINDU COLLEGE </a:t>
            </a:r>
            <a:endParaRPr dirty="0" sz="2400"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object 8"/>
          <p:cNvSpPr txBox="1"/>
          <p:nvPr/>
        </p:nvSpPr>
        <p:spPr>
          <a:xfrm>
            <a:off x="606136" y="424692"/>
            <a:ext cx="568098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5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3" name="TextBox 2"/>
          <p:cNvSpPr txBox="1"/>
          <p:nvPr/>
        </p:nvSpPr>
        <p:spPr>
          <a:xfrm>
            <a:off x="3079338" y="1007869"/>
            <a:ext cx="8035522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55332" y="690245"/>
            <a:ext cx="3005401" cy="432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0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71707"/>
            <a:ext cx="105251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2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b="1"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sp>
        <p:nvSpPr>
          <p:cNvPr id="1048607" name="object 21"/>
          <p:cNvSpPr txBox="1">
            <a:spLocks noGrp="1"/>
          </p:cNvSpPr>
          <p:nvPr>
            <p:ph type="title"/>
          </p:nvPr>
        </p:nvSpPr>
        <p:spPr>
          <a:xfrm>
            <a:off x="581192" y="1283520"/>
            <a:ext cx="11029616" cy="432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p>
            <a:r>
              <a:rPr dirty="0" sz="3600" lang="en-GB">
                <a:solidFill>
                  <a:schemeClr val="accent1"/>
                </a:solidFill>
              </a:rPr>
              <a:t>AGENDA</a:t>
            </a:r>
            <a:r>
              <a:rPr dirty="0" lang="en-GB"/>
              <a:t> </a:t>
            </a:r>
            <a:endParaRPr dirty="0" lang="en-US"/>
          </a:p>
        </p:txBody>
      </p:sp>
      <p:sp>
        <p:nvSpPr>
          <p:cNvPr id="104860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71707"/>
            <a:ext cx="1052508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8232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1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71707"/>
            <a:ext cx="105251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Text Box 8"/>
          <p:cNvSpPr txBox="1"/>
          <p:nvPr/>
        </p:nvSpPr>
        <p:spPr>
          <a:xfrm>
            <a:off x="676275" y="2159825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altLang="en-US" dirty="0" sz="240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7"/>
          <p:cNvSpPr txBox="1">
            <a:spLocks noGrp="1"/>
          </p:cNvSpPr>
          <p:nvPr>
            <p:ph type="title"/>
          </p:nvPr>
        </p:nvSpPr>
        <p:spPr>
          <a:xfrm>
            <a:off x="739775" y="207328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2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71707"/>
            <a:ext cx="105251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Text Box 11"/>
          <p:cNvSpPr txBox="1"/>
          <p:nvPr/>
        </p:nvSpPr>
        <p:spPr>
          <a:xfrm>
            <a:off x="739774" y="2246312"/>
            <a:ext cx="7630160" cy="2914866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2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71707"/>
            <a:ext cx="105251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9" name="Text Box 6"/>
          <p:cNvSpPr txBox="1"/>
          <p:nvPr/>
        </p:nvSpPr>
        <p:spPr>
          <a:xfrm>
            <a:off x="874342" y="2299334"/>
            <a:ext cx="6652895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32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71707"/>
            <a:ext cx="105251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3" name="Text Box 7"/>
          <p:cNvSpPr txBox="1"/>
          <p:nvPr/>
        </p:nvSpPr>
        <p:spPr>
          <a:xfrm>
            <a:off x="301625" y="2122170"/>
            <a:ext cx="9763125" cy="2850622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altLang="en-US"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ü"/>
            </a:pP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35" name="Text Box 3"/>
          <p:cNvSpPr txBox="1"/>
          <p:nvPr/>
        </p:nvSpPr>
        <p:spPr>
          <a:xfrm>
            <a:off x="755332" y="2096136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4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TextBox 8"/>
          <p:cNvSpPr txBox="1"/>
          <p:nvPr/>
        </p:nvSpPr>
        <p:spPr>
          <a:xfrm>
            <a:off x="2526030" y="2928472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lastClr="000000" val="windowText"/>
      </a:dk1>
      <a:lt1>
        <a:sysClr lastClr="FFFFFF" val="window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anurs123@outlook.com</cp:lastModifiedBy>
  <dcterms:created xsi:type="dcterms:W3CDTF">2024-03-27T19:07:22Z</dcterms:created>
  <dcterms:modified xsi:type="dcterms:W3CDTF">2024-11-13T10:47:28Z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e6f46d2e8c7a478995452135186d39e6</vt:lpwstr>
  </property>
</Properties>
</file>