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S.DHANA LAKSHMI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312216503 autunm1647cb1221647003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B.COM(BM) </a:t>
            </a:r>
          </a:p>
          <a:p>
            <a:r>
              <a:rPr lang="en-IN" sz="2400" dirty="0"/>
              <a:t>COLLEGE:R.B.GOTHI JAIN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D3C739-395E-30BB-6960-39A74818E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1483815"/>
            <a:ext cx="8613775" cy="40098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7E9814-0312-E00B-2908-12DC7E30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13" y="1375172"/>
            <a:ext cx="6833691" cy="4614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B6B3-08F8-CB5C-3741-9D7E1BF09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49"/>
            <a:ext cx="9644062" cy="34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284FEF-23FB-C8A1-5583-D7D4AD7E9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38" y="1310590"/>
            <a:ext cx="7422070" cy="3851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8636A-7C4A-3115-C19E-37123831D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9" y="1481137"/>
            <a:ext cx="8404490" cy="38814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9F4AD-6AAF-4821-2116-D3D5A923B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1"/>
            <a:ext cx="935355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8569F-7616-CCA1-CD2D-EC2764EBA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53" y="2146217"/>
            <a:ext cx="8214294" cy="26543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CBD5A-46F1-EBAC-E754-81AF494A2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5" y="1320132"/>
            <a:ext cx="10913082" cy="43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B229C9-3FBC-EE3E-83E2-964007309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770673"/>
            <a:ext cx="6450754" cy="32986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dhanakutty897@gmail.com</cp:lastModifiedBy>
  <cp:revision>13</cp:revision>
  <dcterms:created xsi:type="dcterms:W3CDTF">2024-03-29T15:07:22Z</dcterms:created>
  <dcterms:modified xsi:type="dcterms:W3CDTF">2024-09-02T05:58:08Z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