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1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7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3404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915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016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40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89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67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4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0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4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9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6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1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5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3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6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madhumitha86829@gmail.com" TargetMode="Externa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367-D902-0476-4754-2EA8A794F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5999957" cy="788761"/>
          </a:xfrm>
        </p:spPr>
        <p:txBody>
          <a:bodyPr>
            <a:normAutofit fontScale="90000"/>
          </a:bodyPr>
          <a:lstStyle/>
          <a:p>
            <a:r>
              <a:rPr lang="en-IN" dirty="0"/>
              <a:t>Digital portfolio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7F764-347C-BFC9-54DC-A27DC1F96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4987" y="2057401"/>
            <a:ext cx="8689976" cy="137159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STUDENT NAME: DHANALAKSHMI V
REGISTER NO:30324U09011
Nm I’d: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F0C8502483320DDBF344CCDA9312BD4A</a:t>
            </a:r>
            <a:r>
              <a:rPr lang="en-IN" sz="2000" dirty="0">
                <a:solidFill>
                  <a:schemeClr val="tx1"/>
                </a:solidFill>
              </a:rPr>
              <a:t>
DEPARTMENT: Bachelor of Computer Applications (BCA – 2</a:t>
            </a:r>
            <a:r>
              <a:rPr lang="en-IN" sz="2000" baseline="30000" dirty="0">
                <a:solidFill>
                  <a:schemeClr val="tx1"/>
                </a:solidFill>
              </a:rPr>
              <a:t>nd</a:t>
            </a:r>
            <a:r>
              <a:rPr lang="en-IN" sz="2000" dirty="0">
                <a:solidFill>
                  <a:schemeClr val="tx1"/>
                </a:solidFill>
              </a:rPr>
              <a:t> Year)
COLLEGE: Arcot Sri </a:t>
            </a:r>
            <a:r>
              <a:rPr lang="en-IN" sz="2000" dirty="0" err="1">
                <a:solidFill>
                  <a:schemeClr val="tx1"/>
                </a:solidFill>
              </a:rPr>
              <a:t>Mahaalakshmi</a:t>
            </a:r>
            <a:r>
              <a:rPr lang="en-IN" sz="2000" dirty="0">
                <a:solidFill>
                  <a:schemeClr val="tx1"/>
                </a:solidFill>
              </a:rPr>
              <a:t> Women College (Autonomous), </a:t>
            </a:r>
            <a:r>
              <a:rPr lang="en-IN" sz="2000" dirty="0" err="1">
                <a:solidFill>
                  <a:schemeClr val="tx1"/>
                </a:solidFill>
              </a:rPr>
              <a:t>Vilapakkam</a:t>
            </a:r>
            <a:r>
              <a:rPr lang="en-IN" sz="2000" dirty="0">
                <a:solidFill>
                  <a:schemeClr val="tx1"/>
                </a:solidFill>
              </a:rPr>
              <a:t>, </a:t>
            </a:r>
            <a:r>
              <a:rPr lang="en-IN" sz="2000" dirty="0" err="1">
                <a:solidFill>
                  <a:schemeClr val="tx1"/>
                </a:solidFill>
              </a:rPr>
              <a:t>Ranipet</a:t>
            </a:r>
            <a:r>
              <a:rPr lang="en-IN" sz="2000" dirty="0">
                <a:solidFill>
                  <a:schemeClr val="tx1"/>
                </a:solidFill>
              </a:rPr>
              <a:t>
University: Thiruvalluvar University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04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6E6D-A804-B854-0E7C-BD08547B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728" y="762554"/>
            <a:ext cx="2533084" cy="1596046"/>
          </a:xfrm>
        </p:spPr>
        <p:txBody>
          <a:bodyPr/>
          <a:lstStyle/>
          <a:p>
            <a:r>
              <a:rPr lang="en-IN" b="1" dirty="0"/>
              <a:t>Result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3888D-DDBF-A212-6064-57FEE24A6B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31094" y="1873316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✅ Successfully developed a Digital Portfolio Website.
✅ Portfolio includes Home, About ,  Skills, Hobbies, </a:t>
            </a:r>
            <a:r>
              <a:rPr lang="en-US" dirty="0"/>
              <a:t>certificates</a:t>
            </a:r>
            <a:r>
              <a:rPr lang="en-IN" dirty="0"/>
              <a:t>, and Contact sections.
✅ Design is responsive – works smoothly on both desktop and mobile.
✅ Interactive features like smooth scrolling, hover animations, and buttons.
✅ Clean, formal layout with gradient background and card-style sections.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08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76C7-B3BD-9DFD-4D44-EE85D648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212" y="77842"/>
            <a:ext cx="10364451" cy="1596177"/>
          </a:xfrm>
        </p:spPr>
        <p:txBody>
          <a:bodyPr/>
          <a:lstStyle/>
          <a:p>
            <a:r>
              <a:rPr lang="en-IN" b="1" dirty="0"/>
              <a:t>Screenshots 1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4E4F-320B-B0DE-1AAA-04CA441C5A3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76824" y="1444228"/>
            <a:ext cx="6753225" cy="3969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Home Page (Hero Section)
Displays the student’s name Dhanalakshmi V and course (Studying 2</a:t>
            </a:r>
            <a:r>
              <a:rPr lang="en-IN" baseline="30000" dirty="0"/>
              <a:t>nd</a:t>
            </a:r>
            <a:r>
              <a:rPr lang="en-IN" dirty="0"/>
              <a:t> BCA)  details </a:t>
            </a:r>
            <a:r>
              <a:rPr lang="en-US" dirty="0"/>
              <a:t>etc. </a:t>
            </a:r>
            <a:r>
              <a:rPr lang="en-IN" dirty="0"/>
              <a:t>
Contains a stylish “Know More” button that smoothly scrolls to the next section.
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4804C9-CDC6-CB40-399F-876EFBCA1F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105"/>
          <a:stretch/>
        </p:blipFill>
        <p:spPr>
          <a:xfrm>
            <a:off x="1395821" y="1835879"/>
            <a:ext cx="3577389" cy="385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8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B3CD-64CA-D9EE-A673-305344D1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25502" y="807244"/>
            <a:ext cx="10364451" cy="1596177"/>
          </a:xfrm>
        </p:spPr>
        <p:txBody>
          <a:bodyPr/>
          <a:lstStyle/>
          <a:p>
            <a:r>
              <a:rPr lang="en-IN" b="1" dirty="0"/>
              <a:t>							Screenshots 2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D832D-BE10-4B7B-C3CC-B0ECB053C57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77668" y="2224024"/>
            <a:ext cx="6855054" cy="35765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About Me &amp; My skills
The About Me card introduces Dhanalakshmi details, Emphasizes the current academic program – BCA (2</a:t>
            </a:r>
            <a:r>
              <a:rPr lang="en-IN" baseline="30000" dirty="0"/>
              <a:t>nd</a:t>
            </a:r>
            <a:r>
              <a:rPr lang="en-IN" dirty="0"/>
              <a:t> Year) at Arcot Sri Mahalakshmi Women College (Autonomous), </a:t>
            </a:r>
            <a:r>
              <a:rPr lang="en-IN" dirty="0" err="1"/>
              <a:t>Ranipet</a:t>
            </a:r>
            <a:r>
              <a:rPr lang="en-IN" dirty="0"/>
              <a:t>.
Explains </a:t>
            </a:r>
            <a:r>
              <a:rPr lang="en-US" dirty="0"/>
              <a:t>skills</a:t>
            </a:r>
            <a:r>
              <a:rPr lang="en-IN" dirty="0"/>
              <a:t>: to improve computing knowledge and excel in creative fields.
Education section is presented with icons and bold emphasis for easy readability.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6A98E-7EC6-C772-0F94-07FA70742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787" y="506361"/>
            <a:ext cx="3637935" cy="58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4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4D12-9280-7B04-5359-16CF2F3A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9538" y="752254"/>
            <a:ext cx="10364451" cy="1596177"/>
          </a:xfrm>
        </p:spPr>
        <p:txBody>
          <a:bodyPr/>
          <a:lstStyle/>
          <a:p>
            <a:r>
              <a:rPr lang="en-IN" b="1" dirty="0"/>
              <a:t>						Screenshots 3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53D2C-E61B-3DB9-A75C-C371C6ADBD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40346" y="2227133"/>
            <a:ext cx="6015664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Certification &amp; Contact Section
Certification section will display the Front End Development certification issued by </a:t>
            </a:r>
            <a:r>
              <a:rPr lang="en-IN" dirty="0" err="1"/>
              <a:t>Edunet</a:t>
            </a:r>
            <a:r>
              <a:rPr lang="en-IN" dirty="0"/>
              <a:t>.
Contact Section: Features a clickable email link (</a:t>
            </a:r>
            <a:r>
              <a:rPr lang="en-IN" dirty="0">
                <a:hlinkClick r:id="rId2"/>
              </a:rPr>
              <a:t>dhanalakshmi@gmail.com</a:t>
            </a:r>
            <a:r>
              <a:rPr lang="en-IN" dirty="0"/>
              <a:t>), making it easy for recruiters or faculty to connect.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98163D-64E2-1B26-8191-851CDB9F0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094" y="270361"/>
            <a:ext cx="4232154" cy="552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66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5A2B-5657-606E-EA8D-66CD07E9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845" y="658948"/>
            <a:ext cx="3508310" cy="1596177"/>
          </a:xfrm>
        </p:spPr>
        <p:txBody>
          <a:bodyPr/>
          <a:lstStyle/>
          <a:p>
            <a:r>
              <a:rPr lang="en-IN" b="1" dirty="0" err="1"/>
              <a:t>Benifits</a:t>
            </a:r>
            <a:r>
              <a:rPr lang="en-IN" b="1" dirty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CEC2-7E42-AA80-002D-CA666949E7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98222" y="1242432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Showcases skills &amp; creativity
Acts as a digital resume
Easy to update anytime
Helps in placements &amp; interviews
Encourages personal branding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78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BF75-CD2A-9FC9-20F4-102F77C8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588" y="624327"/>
            <a:ext cx="4545580" cy="1596177"/>
          </a:xfrm>
        </p:spPr>
        <p:txBody>
          <a:bodyPr/>
          <a:lstStyle/>
          <a:p>
            <a:r>
              <a:rPr lang="en-IN" b="1" dirty="0"/>
              <a:t>Conclusion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D47B3-D35F-8554-291F-1F48A1DA5F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69145" y="1555329"/>
            <a:ext cx="7633067" cy="3424107"/>
          </a:xfrm>
        </p:spPr>
        <p:txBody>
          <a:bodyPr/>
          <a:lstStyle/>
          <a:p>
            <a:r>
              <a:rPr lang="en-IN" dirty="0"/>
              <a:t>My portfolio project demonstrates how students can present skills, hobbies, and achievements in a structured, professional, and engaging way.
It is not only a digital resume but also a reflection of personal growth and creativity, making it useful for future career opportunities.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36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48CF-82CF-2F60-905B-577C95A7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798746"/>
            <a:ext cx="10364451" cy="902623"/>
          </a:xfrm>
        </p:spPr>
        <p:txBody>
          <a:bodyPr/>
          <a:lstStyle/>
          <a:p>
            <a:r>
              <a:rPr lang="en-IN" b="1" dirty="0"/>
              <a:t>									</a:t>
            </a:r>
            <a:r>
              <a:rPr lang="en-IN" sz="4400" b="1" dirty="0"/>
              <a:t>Thank you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483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FE7E6-82E0-9E25-0A3D-E4BA4547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17" y="1136730"/>
            <a:ext cx="10364451" cy="1596177"/>
          </a:xfrm>
        </p:spPr>
        <p:txBody>
          <a:bodyPr/>
          <a:lstStyle/>
          <a:p>
            <a:r>
              <a:rPr lang="en-IN" dirty="0"/>
              <a:t>								Project title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4450E4-55BC-90E4-F9B9-8E69862177B6}"/>
              </a:ext>
            </a:extLst>
          </p:cNvPr>
          <p:cNvSpPr txBox="1"/>
          <p:nvPr/>
        </p:nvSpPr>
        <p:spPr>
          <a:xfrm>
            <a:off x="3154680" y="3059668"/>
            <a:ext cx="78089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Digital Portfolio using Frontend Development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89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22B0-B0D0-AE77-969B-081D50D74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165" y="548630"/>
            <a:ext cx="5411884" cy="1596177"/>
          </a:xfrm>
        </p:spPr>
        <p:txBody>
          <a:bodyPr/>
          <a:lstStyle/>
          <a:p>
            <a:r>
              <a:rPr lang="en-IN" b="1" dirty="0"/>
              <a:t>Agenda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C2084-4E0C-30BD-262B-D50CEB2353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45210" y="2087174"/>
            <a:ext cx="10363826" cy="34241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1.Problem Statement</a:t>
            </a:r>
          </a:p>
          <a:p>
            <a:pPr marL="0" indent="0">
              <a:buNone/>
            </a:pPr>
            <a:r>
              <a:rPr lang="en-IN" dirty="0"/>
              <a:t>2. Project Overview</a:t>
            </a:r>
          </a:p>
          <a:p>
            <a:pPr marL="0" indent="0">
              <a:buNone/>
            </a:pPr>
            <a:r>
              <a:rPr lang="en-IN" dirty="0"/>
              <a:t>3. End Users</a:t>
            </a:r>
          </a:p>
          <a:p>
            <a:pPr marL="0" indent="0">
              <a:buNone/>
            </a:pPr>
            <a:r>
              <a:rPr lang="en-IN" dirty="0"/>
              <a:t>4. Tools &amp; Technologies</a:t>
            </a:r>
          </a:p>
          <a:p>
            <a:pPr marL="0" indent="0">
              <a:buNone/>
            </a:pPr>
            <a:r>
              <a:rPr lang="en-IN" dirty="0"/>
              <a:t>5. Portfolio Design &amp; Layout</a:t>
            </a:r>
          </a:p>
          <a:p>
            <a:pPr marL="0" indent="0">
              <a:buNone/>
            </a:pPr>
            <a:r>
              <a:rPr lang="en-IN" dirty="0"/>
              <a:t>6. Features &amp; Functionality</a:t>
            </a:r>
          </a:p>
          <a:p>
            <a:pPr marL="0" indent="0">
              <a:buNone/>
            </a:pPr>
            <a:r>
              <a:rPr lang="en-IN" dirty="0"/>
              <a:t>7. Results &amp; Screenshots</a:t>
            </a:r>
          </a:p>
          <a:p>
            <a:pPr marL="0" indent="0">
              <a:buNone/>
            </a:pPr>
            <a:r>
              <a:rPr lang="en-IN" dirty="0"/>
              <a:t>8. Benefits</a:t>
            </a:r>
          </a:p>
          <a:p>
            <a:pPr marL="0" indent="0">
              <a:buNone/>
            </a:pPr>
            <a:r>
              <a:rPr lang="en-IN" dirty="0"/>
              <a:t>9.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3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8DF6-FDC9-921A-CD84-C8BA8A77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781" y="679475"/>
            <a:ext cx="6357347" cy="1596177"/>
          </a:xfrm>
        </p:spPr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86AC1-CA77-3AC7-4199-B8D70C8A69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28174" y="1678731"/>
            <a:ext cx="10363826" cy="3424107"/>
          </a:xfrm>
        </p:spPr>
        <p:txBody>
          <a:bodyPr>
            <a:normAutofit/>
          </a:bodyPr>
          <a:lstStyle/>
          <a:p>
            <a:r>
              <a:rPr lang="en-IN" sz="2400" dirty="0"/>
              <a:t>Traditional resumes fail to capture practical skills, creativity, and personality.
Students like me need a digital portfolio that highlights academic details, technical knowledge, hobbies, and projects in an interactive and professional way.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36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25AA-507B-EFE2-8456-FFF5E0C7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207" y="722376"/>
            <a:ext cx="10018713" cy="1752599"/>
          </a:xfrm>
        </p:spPr>
        <p:txBody>
          <a:bodyPr/>
          <a:lstStyle/>
          <a:p>
            <a:r>
              <a:rPr lang="en-IN" b="1" dirty="0"/>
              <a:t>			Project Overview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D3059-7870-4F93-03AD-60CEB46D59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95102" y="2239076"/>
            <a:ext cx="10363826" cy="34241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This project focuses on building a personal portfolio website using HTML, CSS, and JavaScript.</a:t>
            </a:r>
          </a:p>
          <a:p>
            <a:pPr marL="0" indent="0">
              <a:buNone/>
            </a:pPr>
            <a:r>
              <a:rPr lang="en-IN" dirty="0"/>
              <a:t>It includes sections like:</a:t>
            </a:r>
          </a:p>
          <a:p>
            <a:pPr marL="0" indent="0">
              <a:buNone/>
            </a:pPr>
            <a:r>
              <a:rPr lang="en-IN" dirty="0"/>
              <a:t>Home
About Me 👩‍🎓
Skills 💻
Hobbies 🎨
</a:t>
            </a:r>
            <a:r>
              <a:rPr lang="en-US" dirty="0"/>
              <a:t>Certification </a:t>
            </a:r>
            <a:r>
              <a:rPr lang="en-IN" dirty="0"/>
              <a:t>
Contact 📧</a:t>
            </a:r>
          </a:p>
          <a:p>
            <a:pPr marL="0" indent="0">
              <a:buNone/>
            </a:pPr>
            <a:r>
              <a:rPr lang="en-IN" dirty="0"/>
              <a:t>The portfolio is responsive, user-friendly, and a reflection of both technical and creative strengths.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5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BE51-E708-74E5-4343-18FB4CF1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1422" y="565641"/>
            <a:ext cx="10364451" cy="1596177"/>
          </a:xfrm>
        </p:spPr>
        <p:txBody>
          <a:bodyPr/>
          <a:lstStyle/>
          <a:p>
            <a:r>
              <a:rPr lang="en-IN" b="1" dirty="0"/>
              <a:t>									End users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7DC3-CCF2-682D-8723-3BCCA06266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07636" y="1497106"/>
            <a:ext cx="10363826" cy="3424107"/>
          </a:xfrm>
        </p:spPr>
        <p:txBody>
          <a:bodyPr/>
          <a:lstStyle/>
          <a:p>
            <a:r>
              <a:rPr lang="en-IN" dirty="0"/>
              <a:t>Students – to present their skills and achievements
Job Seekers – for internships &amp; placements
Recruiters/Employers – quick overview of candidates
Teachers &amp; Evaluators – academic assessments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80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0FA2-7B0B-E76C-FDF0-18D7FBECA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3056"/>
            <a:ext cx="10364451" cy="1596177"/>
          </a:xfrm>
        </p:spPr>
        <p:txBody>
          <a:bodyPr/>
          <a:lstStyle/>
          <a:p>
            <a:r>
              <a:rPr lang="en-IN" b="1" dirty="0"/>
              <a:t>					Tools &amp; technology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11E21-17B1-7997-D69D-1C10CEA679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63782" y="1864172"/>
            <a:ext cx="10363826" cy="3424107"/>
          </a:xfrm>
        </p:spPr>
        <p:txBody>
          <a:bodyPr/>
          <a:lstStyle/>
          <a:p>
            <a:r>
              <a:rPr lang="en-IN" dirty="0"/>
              <a:t>Frontend Languages: HTML, CSS, JavaScript
Editor: Visual Studio Code
Version Control &amp; Hosting: Git &amp; GitHub
Design Techniques: Responsive Design, Flexbox, Grid, Animations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43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2222-63D6-4DC6-9489-6D53FE99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Portfolio design and layout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8F6A-154F-6DEF-7A0E-B724EFB334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28174" y="2275652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1.Home Page: Intro with name &amp; course
2. About Me: Personal details, Education details, goals, achievements
3. Skills: Computer knowledge, teamwork, creativity
4. Hobbies: </a:t>
            </a:r>
            <a:r>
              <a:rPr lang="en-US" dirty="0"/>
              <a:t>Dancing, Listing music</a:t>
            </a:r>
            <a:r>
              <a:rPr lang="en-IN" dirty="0"/>
              <a:t>
5. Contact: Email, links
Style: Clean, formal, discipline-focused design with interactive feat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3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44C3-CB65-19C8-0414-F05E2A54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1809" y="654664"/>
            <a:ext cx="10364451" cy="1596177"/>
          </a:xfrm>
        </p:spPr>
        <p:txBody>
          <a:bodyPr/>
          <a:lstStyle/>
          <a:p>
            <a:r>
              <a:rPr lang="en-IN" b="1" dirty="0"/>
              <a:t>					Features and functionality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AF978-62E5-9858-85B8-7468079E0F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80318" y="1791020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✅ Responsive (works on mobile &amp; desktop)
✅ Smooth navigation with menus
✅ Interactive cards &amp; animations
✅ Contact links (Email / Socials)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018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</TotalTime>
  <Words>730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Times New Roman</vt:lpstr>
      <vt:lpstr>Wingdings 3</vt:lpstr>
      <vt:lpstr>Wisp</vt:lpstr>
      <vt:lpstr>Digital portfolio </vt:lpstr>
      <vt:lpstr>        Project title </vt:lpstr>
      <vt:lpstr>Agenda </vt:lpstr>
      <vt:lpstr>Problem Statement</vt:lpstr>
      <vt:lpstr>   Project Overview</vt:lpstr>
      <vt:lpstr>         End users </vt:lpstr>
      <vt:lpstr>     Tools &amp; technology </vt:lpstr>
      <vt:lpstr>Portfolio design and layout </vt:lpstr>
      <vt:lpstr>     Features and functionality </vt:lpstr>
      <vt:lpstr>Result </vt:lpstr>
      <vt:lpstr>Screenshots 1</vt:lpstr>
      <vt:lpstr>       Screenshots 2</vt:lpstr>
      <vt:lpstr>      Screenshots 3</vt:lpstr>
      <vt:lpstr>Benifits </vt:lpstr>
      <vt:lpstr>Conclusion </vt:lpstr>
      <vt:lpstr>       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Madhumitha Laddu</dc:creator>
  <cp:lastModifiedBy>Nivas V</cp:lastModifiedBy>
  <cp:revision>15</cp:revision>
  <dcterms:created xsi:type="dcterms:W3CDTF">2025-09-11T09:17:03Z</dcterms:created>
  <dcterms:modified xsi:type="dcterms:W3CDTF">2025-09-21T11:31:54Z</dcterms:modified>
</cp:coreProperties>
</file>